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947" r:id="rId2"/>
  </p:sldIdLst>
  <p:sldSz cx="12801600" cy="9601200" type="A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4D688692-081D-4F2A-9F2D-AF645D5B14AA}">
          <p14:sldIdLst>
            <p14:sldId id="94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3024" userDrawn="1">
          <p15:clr>
            <a:srgbClr val="A4A3A4"/>
          </p15:clr>
        </p15:guide>
        <p15:guide id="2" pos="403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707" autoAdjust="0"/>
    <p:restoredTop sz="65802" autoAdjust="0"/>
  </p:normalViewPr>
  <p:slideViewPr>
    <p:cSldViewPr snapToGrid="0">
      <p:cViewPr varScale="1">
        <p:scale>
          <a:sx n="91" d="100"/>
          <a:sy n="91" d="100"/>
        </p:scale>
        <p:origin x="84" y="1820"/>
      </p:cViewPr>
      <p:guideLst>
        <p:guide orient="horz" pos="3024"/>
        <p:guide pos="403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WON DAVE" userId="ce074c6ed095392d" providerId="LiveId" clId="{3F11D884-EA13-43BF-BE49-F019E72A55F2}"/>
    <pc:docChg chg="modSld">
      <pc:chgData name="KWON DAVE" userId="ce074c6ed095392d" providerId="LiveId" clId="{3F11D884-EA13-43BF-BE49-F019E72A55F2}" dt="2024-05-22T10:44:35.085" v="0" actId="20577"/>
      <pc:docMkLst>
        <pc:docMk/>
      </pc:docMkLst>
      <pc:sldChg chg="modNotesTx">
        <pc:chgData name="KWON DAVE" userId="ce074c6ed095392d" providerId="LiveId" clId="{3F11D884-EA13-43BF-BE49-F019E72A55F2}" dt="2024-05-22T10:44:35.085" v="0" actId="20577"/>
        <pc:sldMkLst>
          <pc:docMk/>
          <pc:sldMk cId="712182301" sldId="945"/>
        </pc:sldMkLst>
      </pc:sldChg>
    </pc:docChg>
  </pc:docChgLst>
  <pc:docChgLst>
    <pc:chgData name="KWON DAVE" userId="ce074c6ed095392d" providerId="LiveId" clId="{F8F25CC0-225C-46CC-8B80-69B55E9D3E17}"/>
    <pc:docChg chg="modSld">
      <pc:chgData name="KWON DAVE" userId="ce074c6ed095392d" providerId="LiveId" clId="{F8F25CC0-225C-46CC-8B80-69B55E9D3E17}" dt="2024-06-27T08:18:29.154" v="9" actId="1076"/>
      <pc:docMkLst>
        <pc:docMk/>
      </pc:docMkLst>
      <pc:sldChg chg="addSp modSp mod">
        <pc:chgData name="KWON DAVE" userId="ce074c6ed095392d" providerId="LiveId" clId="{F8F25CC0-225C-46CC-8B80-69B55E9D3E17}" dt="2024-06-27T08:18:29.154" v="9" actId="1076"/>
        <pc:sldMkLst>
          <pc:docMk/>
          <pc:sldMk cId="328293444" sldId="947"/>
        </pc:sldMkLst>
        <pc:spChg chg="add mod">
          <ac:chgData name="KWON DAVE" userId="ce074c6ed095392d" providerId="LiveId" clId="{F8F25CC0-225C-46CC-8B80-69B55E9D3E17}" dt="2024-06-27T08:18:29.154" v="9" actId="1076"/>
          <ac:spMkLst>
            <pc:docMk/>
            <pc:sldMk cId="328293444" sldId="947"/>
            <ac:spMk id="4" creationId="{8279054A-2297-57A1-CC82-A5A9F3040088}"/>
          </ac:spMkLst>
        </pc:spChg>
        <pc:spChg chg="mod">
          <ac:chgData name="KWON DAVE" userId="ce074c6ed095392d" providerId="LiveId" clId="{F8F25CC0-225C-46CC-8B80-69B55E9D3E17}" dt="2024-06-27T08:18:29.154" v="9" actId="1076"/>
          <ac:spMkLst>
            <pc:docMk/>
            <pc:sldMk cId="328293444" sldId="947"/>
            <ac:spMk id="16" creationId="{A51F2E5F-C4E0-05C7-593F-9E09DCC0CE8A}"/>
          </ac:spMkLst>
        </pc:spChg>
        <pc:spChg chg="mod">
          <ac:chgData name="KWON DAVE" userId="ce074c6ed095392d" providerId="LiveId" clId="{F8F25CC0-225C-46CC-8B80-69B55E9D3E17}" dt="2024-06-27T08:18:29.154" v="9" actId="1076"/>
          <ac:spMkLst>
            <pc:docMk/>
            <pc:sldMk cId="328293444" sldId="947"/>
            <ac:spMk id="17" creationId="{F618D5A7-D653-4FE9-87B5-E159C9C5A337}"/>
          </ac:spMkLst>
        </pc:spChg>
        <pc:spChg chg="mod">
          <ac:chgData name="KWON DAVE" userId="ce074c6ed095392d" providerId="LiveId" clId="{F8F25CC0-225C-46CC-8B80-69B55E9D3E17}" dt="2024-06-27T08:18:29.154" v="9" actId="1076"/>
          <ac:spMkLst>
            <pc:docMk/>
            <pc:sldMk cId="328293444" sldId="947"/>
            <ac:spMk id="18" creationId="{638BECA3-1E7F-D9DA-B826-B0615E6AC8E5}"/>
          </ac:spMkLst>
        </pc:spChg>
        <pc:spChg chg="mod">
          <ac:chgData name="KWON DAVE" userId="ce074c6ed095392d" providerId="LiveId" clId="{F8F25CC0-225C-46CC-8B80-69B55E9D3E17}" dt="2024-06-27T08:18:29.154" v="9" actId="1076"/>
          <ac:spMkLst>
            <pc:docMk/>
            <pc:sldMk cId="328293444" sldId="947"/>
            <ac:spMk id="19" creationId="{5C9A63FA-A38E-5AD5-00AE-FBA48968DBE2}"/>
          </ac:spMkLst>
        </pc:spChg>
        <pc:spChg chg="mod">
          <ac:chgData name="KWON DAVE" userId="ce074c6ed095392d" providerId="LiveId" clId="{F8F25CC0-225C-46CC-8B80-69B55E9D3E17}" dt="2024-06-27T08:18:29.154" v="9" actId="1076"/>
          <ac:spMkLst>
            <pc:docMk/>
            <pc:sldMk cId="328293444" sldId="947"/>
            <ac:spMk id="153" creationId="{6550ED89-7C58-20CE-656E-0762DCA97FC9}"/>
          </ac:spMkLst>
        </pc:spChg>
        <pc:picChg chg="mod">
          <ac:chgData name="KWON DAVE" userId="ce074c6ed095392d" providerId="LiveId" clId="{F8F25CC0-225C-46CC-8B80-69B55E9D3E17}" dt="2024-06-27T08:18:29.154" v="9" actId="1076"/>
          <ac:picMkLst>
            <pc:docMk/>
            <pc:sldMk cId="328293444" sldId="947"/>
            <ac:picMk id="11" creationId="{61CCC97D-CC4E-1ED5-E15C-CBCF1A30AAFC}"/>
          </ac:picMkLst>
        </pc:picChg>
        <pc:picChg chg="mod">
          <ac:chgData name="KWON DAVE" userId="ce074c6ed095392d" providerId="LiveId" clId="{F8F25CC0-225C-46CC-8B80-69B55E9D3E17}" dt="2024-06-27T08:18:29.154" v="9" actId="1076"/>
          <ac:picMkLst>
            <pc:docMk/>
            <pc:sldMk cId="328293444" sldId="947"/>
            <ac:picMk id="13" creationId="{3017C643-AB8D-0F48-431C-63FD60BD5937}"/>
          </ac:picMkLst>
        </pc:picChg>
        <pc:picChg chg="mod">
          <ac:chgData name="KWON DAVE" userId="ce074c6ed095392d" providerId="LiveId" clId="{F8F25CC0-225C-46CC-8B80-69B55E9D3E17}" dt="2024-06-27T08:18:29.154" v="9" actId="1076"/>
          <ac:picMkLst>
            <pc:docMk/>
            <pc:sldMk cId="328293444" sldId="947"/>
            <ac:picMk id="27" creationId="{93D5944C-82B4-29C1-3B02-4DDEBB337508}"/>
          </ac:picMkLst>
        </pc:picChg>
        <pc:picChg chg="mod">
          <ac:chgData name="KWON DAVE" userId="ce074c6ed095392d" providerId="LiveId" clId="{F8F25CC0-225C-46CC-8B80-69B55E9D3E17}" dt="2024-06-27T08:18:29.154" v="9" actId="1076"/>
          <ac:picMkLst>
            <pc:docMk/>
            <pc:sldMk cId="328293444" sldId="947"/>
            <ac:picMk id="29" creationId="{5E11C4A3-B1A0-9372-1DEF-B75B23DCBFF5}"/>
          </ac:picMkLst>
        </pc:picChg>
        <pc:cxnChg chg="mod">
          <ac:chgData name="KWON DAVE" userId="ce074c6ed095392d" providerId="LiveId" clId="{F8F25CC0-225C-46CC-8B80-69B55E9D3E17}" dt="2024-06-27T08:18:29.154" v="9" actId="1076"/>
          <ac:cxnSpMkLst>
            <pc:docMk/>
            <pc:sldMk cId="328293444" sldId="947"/>
            <ac:cxnSpMk id="137" creationId="{2A6D0A8A-D627-B32F-0E74-5ACF83B47C30}"/>
          </ac:cxnSpMkLst>
        </pc:cxnChg>
        <pc:cxnChg chg="mod">
          <ac:chgData name="KWON DAVE" userId="ce074c6ed095392d" providerId="LiveId" clId="{F8F25CC0-225C-46CC-8B80-69B55E9D3E17}" dt="2024-06-27T08:18:29.154" v="9" actId="1076"/>
          <ac:cxnSpMkLst>
            <pc:docMk/>
            <pc:sldMk cId="328293444" sldId="947"/>
            <ac:cxnSpMk id="142" creationId="{54CDB5DE-376E-F904-4FC1-60903D5EFBCA}"/>
          </ac:cxnSpMkLst>
        </pc:cxnChg>
        <pc:cxnChg chg="mod">
          <ac:chgData name="KWON DAVE" userId="ce074c6ed095392d" providerId="LiveId" clId="{F8F25CC0-225C-46CC-8B80-69B55E9D3E17}" dt="2024-06-27T08:18:29.154" v="9" actId="1076"/>
          <ac:cxnSpMkLst>
            <pc:docMk/>
            <pc:sldMk cId="328293444" sldId="947"/>
            <ac:cxnSpMk id="150" creationId="{6ED63985-30E7-9D08-9EC7-DFE6CE3D40D9}"/>
          </ac:cxnSpMkLst>
        </pc:cxnChg>
        <pc:cxnChg chg="mod">
          <ac:chgData name="KWON DAVE" userId="ce074c6ed095392d" providerId="LiveId" clId="{F8F25CC0-225C-46CC-8B80-69B55E9D3E17}" dt="2024-06-27T08:18:29.154" v="9" actId="1076"/>
          <ac:cxnSpMkLst>
            <pc:docMk/>
            <pc:sldMk cId="328293444" sldId="947"/>
            <ac:cxnSpMk id="151" creationId="{22AB4F19-3856-00BC-D6EB-5EC8CF3649ED}"/>
          </ac:cxnSpMkLst>
        </pc:cxnChg>
        <pc:cxnChg chg="mod">
          <ac:chgData name="KWON DAVE" userId="ce074c6ed095392d" providerId="LiveId" clId="{F8F25CC0-225C-46CC-8B80-69B55E9D3E17}" dt="2024-06-27T08:18:29.154" v="9" actId="1076"/>
          <ac:cxnSpMkLst>
            <pc:docMk/>
            <pc:sldMk cId="328293444" sldId="947"/>
            <ac:cxnSpMk id="152" creationId="{5B732A2C-0F54-6AAD-D12E-7D6CC9501A1B}"/>
          </ac:cxnSpMkLst>
        </pc:cxnChg>
        <pc:cxnChg chg="mod">
          <ac:chgData name="KWON DAVE" userId="ce074c6ed095392d" providerId="LiveId" clId="{F8F25CC0-225C-46CC-8B80-69B55E9D3E17}" dt="2024-06-27T08:18:29.154" v="9" actId="1076"/>
          <ac:cxnSpMkLst>
            <pc:docMk/>
            <pc:sldMk cId="328293444" sldId="947"/>
            <ac:cxnSpMk id="156" creationId="{DE5E94E7-1C2E-6DFE-F388-A3B68B493FB6}"/>
          </ac:cxnSpMkLst>
        </pc:cxnChg>
      </pc:sldChg>
    </pc:docChg>
  </pc:docChgLst>
  <pc:docChgLst>
    <pc:chgData name="KWON DAVE" userId="ce074c6ed095392d" providerId="LiveId" clId="{4F75C65F-341C-410B-BA0D-BBCCCBB97253}"/>
    <pc:docChg chg="modSld">
      <pc:chgData name="KWON DAVE" userId="ce074c6ed095392d" providerId="LiveId" clId="{4F75C65F-341C-410B-BA0D-BBCCCBB97253}" dt="2024-07-16T06:31:38.906" v="3" actId="20577"/>
      <pc:docMkLst>
        <pc:docMk/>
      </pc:docMkLst>
      <pc:sldChg chg="modSp mod modNotesTx">
        <pc:chgData name="KWON DAVE" userId="ce074c6ed095392d" providerId="LiveId" clId="{4F75C65F-341C-410B-BA0D-BBCCCBB97253}" dt="2024-07-16T06:31:38.906" v="3" actId="20577"/>
        <pc:sldMkLst>
          <pc:docMk/>
          <pc:sldMk cId="328293444" sldId="947"/>
        </pc:sldMkLst>
        <pc:spChg chg="mod">
          <ac:chgData name="KWON DAVE" userId="ce074c6ed095392d" providerId="LiveId" clId="{4F75C65F-341C-410B-BA0D-BBCCCBB97253}" dt="2024-07-16T06:30:38.763" v="2" actId="20577"/>
          <ac:spMkLst>
            <pc:docMk/>
            <pc:sldMk cId="328293444" sldId="947"/>
            <ac:spMk id="2" creationId="{70ADBD95-BBBA-4FBE-CB5E-7945CC70C66F}"/>
          </ac:spMkLst>
        </pc:spChg>
      </pc:sldChg>
    </pc:docChg>
  </pc:docChgLst>
  <pc:docChgLst>
    <pc:chgData name="경민 김" userId="c95478b7dc70d4ee" providerId="LiveId" clId="{9C69B5BC-3AB7-43C6-A64A-EC9A6A7046F3}"/>
    <pc:docChg chg="modSld">
      <pc:chgData name="경민 김" userId="c95478b7dc70d4ee" providerId="LiveId" clId="{9C69B5BC-3AB7-43C6-A64A-EC9A6A7046F3}" dt="2024-05-23T22:39:34.094" v="11" actId="20577"/>
      <pc:docMkLst>
        <pc:docMk/>
      </pc:docMkLst>
      <pc:sldChg chg="modNotesTx">
        <pc:chgData name="경민 김" userId="c95478b7dc70d4ee" providerId="LiveId" clId="{9C69B5BC-3AB7-43C6-A64A-EC9A6A7046F3}" dt="2024-05-23T22:39:03.609" v="5" actId="20577"/>
        <pc:sldMkLst>
          <pc:docMk/>
          <pc:sldMk cId="3510851299" sldId="262"/>
        </pc:sldMkLst>
      </pc:sldChg>
      <pc:sldChg chg="modNotesTx">
        <pc:chgData name="경민 김" userId="c95478b7dc70d4ee" providerId="LiveId" clId="{9C69B5BC-3AB7-43C6-A64A-EC9A6A7046F3}" dt="2024-05-23T22:39:34.094" v="11" actId="20577"/>
        <pc:sldMkLst>
          <pc:docMk/>
          <pc:sldMk cId="2608536468" sldId="944"/>
        </pc:sldMkLst>
      </pc:sldChg>
    </pc:docChg>
  </pc:docChgLst>
  <pc:docChgLst>
    <pc:chgData name="KWON DAVE" userId="ce074c6ed095392d" providerId="LiveId" clId="{E0C81C42-CDE3-4125-B201-D4A6616350BB}"/>
    <pc:docChg chg="custSel modSld">
      <pc:chgData name="KWON DAVE" userId="ce074c6ed095392d" providerId="LiveId" clId="{E0C81C42-CDE3-4125-B201-D4A6616350BB}" dt="2024-07-03T06:48:50.319" v="1" actId="1076"/>
      <pc:docMkLst>
        <pc:docMk/>
      </pc:docMkLst>
      <pc:sldChg chg="delSp modSp mod">
        <pc:chgData name="KWON DAVE" userId="ce074c6ed095392d" providerId="LiveId" clId="{E0C81C42-CDE3-4125-B201-D4A6616350BB}" dt="2024-07-03T06:48:50.319" v="1" actId="1076"/>
        <pc:sldMkLst>
          <pc:docMk/>
          <pc:sldMk cId="328293444" sldId="947"/>
        </pc:sldMkLst>
        <pc:spChg chg="del">
          <ac:chgData name="KWON DAVE" userId="ce074c6ed095392d" providerId="LiveId" clId="{E0C81C42-CDE3-4125-B201-D4A6616350BB}" dt="2024-07-03T06:48:46.495" v="0" actId="478"/>
          <ac:spMkLst>
            <pc:docMk/>
            <pc:sldMk cId="328293444" sldId="947"/>
            <ac:spMk id="4" creationId="{8279054A-2297-57A1-CC82-A5A9F3040088}"/>
          </ac:spMkLst>
        </pc:spChg>
        <pc:spChg chg="mod">
          <ac:chgData name="KWON DAVE" userId="ce074c6ed095392d" providerId="LiveId" clId="{E0C81C42-CDE3-4125-B201-D4A6616350BB}" dt="2024-07-03T06:48:50.319" v="1" actId="1076"/>
          <ac:spMkLst>
            <pc:docMk/>
            <pc:sldMk cId="328293444" sldId="947"/>
            <ac:spMk id="16" creationId="{A51F2E5F-C4E0-05C7-593F-9E09DCC0CE8A}"/>
          </ac:spMkLst>
        </pc:spChg>
        <pc:spChg chg="mod">
          <ac:chgData name="KWON DAVE" userId="ce074c6ed095392d" providerId="LiveId" clId="{E0C81C42-CDE3-4125-B201-D4A6616350BB}" dt="2024-07-03T06:48:50.319" v="1" actId="1076"/>
          <ac:spMkLst>
            <pc:docMk/>
            <pc:sldMk cId="328293444" sldId="947"/>
            <ac:spMk id="17" creationId="{F618D5A7-D653-4FE9-87B5-E159C9C5A337}"/>
          </ac:spMkLst>
        </pc:spChg>
        <pc:spChg chg="mod">
          <ac:chgData name="KWON DAVE" userId="ce074c6ed095392d" providerId="LiveId" clId="{E0C81C42-CDE3-4125-B201-D4A6616350BB}" dt="2024-07-03T06:48:50.319" v="1" actId="1076"/>
          <ac:spMkLst>
            <pc:docMk/>
            <pc:sldMk cId="328293444" sldId="947"/>
            <ac:spMk id="18" creationId="{638BECA3-1E7F-D9DA-B826-B0615E6AC8E5}"/>
          </ac:spMkLst>
        </pc:spChg>
        <pc:spChg chg="mod">
          <ac:chgData name="KWON DAVE" userId="ce074c6ed095392d" providerId="LiveId" clId="{E0C81C42-CDE3-4125-B201-D4A6616350BB}" dt="2024-07-03T06:48:50.319" v="1" actId="1076"/>
          <ac:spMkLst>
            <pc:docMk/>
            <pc:sldMk cId="328293444" sldId="947"/>
            <ac:spMk id="19" creationId="{5C9A63FA-A38E-5AD5-00AE-FBA48968DBE2}"/>
          </ac:spMkLst>
        </pc:spChg>
        <pc:spChg chg="mod">
          <ac:chgData name="KWON DAVE" userId="ce074c6ed095392d" providerId="LiveId" clId="{E0C81C42-CDE3-4125-B201-D4A6616350BB}" dt="2024-07-03T06:48:50.319" v="1" actId="1076"/>
          <ac:spMkLst>
            <pc:docMk/>
            <pc:sldMk cId="328293444" sldId="947"/>
            <ac:spMk id="153" creationId="{6550ED89-7C58-20CE-656E-0762DCA97FC9}"/>
          </ac:spMkLst>
        </pc:spChg>
        <pc:picChg chg="mod">
          <ac:chgData name="KWON DAVE" userId="ce074c6ed095392d" providerId="LiveId" clId="{E0C81C42-CDE3-4125-B201-D4A6616350BB}" dt="2024-07-03T06:48:50.319" v="1" actId="1076"/>
          <ac:picMkLst>
            <pc:docMk/>
            <pc:sldMk cId="328293444" sldId="947"/>
            <ac:picMk id="11" creationId="{61CCC97D-CC4E-1ED5-E15C-CBCF1A30AAFC}"/>
          </ac:picMkLst>
        </pc:picChg>
        <pc:picChg chg="mod">
          <ac:chgData name="KWON DAVE" userId="ce074c6ed095392d" providerId="LiveId" clId="{E0C81C42-CDE3-4125-B201-D4A6616350BB}" dt="2024-07-03T06:48:50.319" v="1" actId="1076"/>
          <ac:picMkLst>
            <pc:docMk/>
            <pc:sldMk cId="328293444" sldId="947"/>
            <ac:picMk id="13" creationId="{3017C643-AB8D-0F48-431C-63FD60BD5937}"/>
          </ac:picMkLst>
        </pc:picChg>
        <pc:picChg chg="mod">
          <ac:chgData name="KWON DAVE" userId="ce074c6ed095392d" providerId="LiveId" clId="{E0C81C42-CDE3-4125-B201-D4A6616350BB}" dt="2024-07-03T06:48:50.319" v="1" actId="1076"/>
          <ac:picMkLst>
            <pc:docMk/>
            <pc:sldMk cId="328293444" sldId="947"/>
            <ac:picMk id="27" creationId="{93D5944C-82B4-29C1-3B02-4DDEBB337508}"/>
          </ac:picMkLst>
        </pc:picChg>
        <pc:picChg chg="mod">
          <ac:chgData name="KWON DAVE" userId="ce074c6ed095392d" providerId="LiveId" clId="{E0C81C42-CDE3-4125-B201-D4A6616350BB}" dt="2024-07-03T06:48:50.319" v="1" actId="1076"/>
          <ac:picMkLst>
            <pc:docMk/>
            <pc:sldMk cId="328293444" sldId="947"/>
            <ac:picMk id="29" creationId="{5E11C4A3-B1A0-9372-1DEF-B75B23DCBFF5}"/>
          </ac:picMkLst>
        </pc:picChg>
        <pc:cxnChg chg="mod">
          <ac:chgData name="KWON DAVE" userId="ce074c6ed095392d" providerId="LiveId" clId="{E0C81C42-CDE3-4125-B201-D4A6616350BB}" dt="2024-07-03T06:48:50.319" v="1" actId="1076"/>
          <ac:cxnSpMkLst>
            <pc:docMk/>
            <pc:sldMk cId="328293444" sldId="947"/>
            <ac:cxnSpMk id="137" creationId="{2A6D0A8A-D627-B32F-0E74-5ACF83B47C30}"/>
          </ac:cxnSpMkLst>
        </pc:cxnChg>
        <pc:cxnChg chg="mod">
          <ac:chgData name="KWON DAVE" userId="ce074c6ed095392d" providerId="LiveId" clId="{E0C81C42-CDE3-4125-B201-D4A6616350BB}" dt="2024-07-03T06:48:50.319" v="1" actId="1076"/>
          <ac:cxnSpMkLst>
            <pc:docMk/>
            <pc:sldMk cId="328293444" sldId="947"/>
            <ac:cxnSpMk id="142" creationId="{54CDB5DE-376E-F904-4FC1-60903D5EFBCA}"/>
          </ac:cxnSpMkLst>
        </pc:cxnChg>
        <pc:cxnChg chg="mod">
          <ac:chgData name="KWON DAVE" userId="ce074c6ed095392d" providerId="LiveId" clId="{E0C81C42-CDE3-4125-B201-D4A6616350BB}" dt="2024-07-03T06:48:50.319" v="1" actId="1076"/>
          <ac:cxnSpMkLst>
            <pc:docMk/>
            <pc:sldMk cId="328293444" sldId="947"/>
            <ac:cxnSpMk id="150" creationId="{6ED63985-30E7-9D08-9EC7-DFE6CE3D40D9}"/>
          </ac:cxnSpMkLst>
        </pc:cxnChg>
        <pc:cxnChg chg="mod">
          <ac:chgData name="KWON DAVE" userId="ce074c6ed095392d" providerId="LiveId" clId="{E0C81C42-CDE3-4125-B201-D4A6616350BB}" dt="2024-07-03T06:48:50.319" v="1" actId="1076"/>
          <ac:cxnSpMkLst>
            <pc:docMk/>
            <pc:sldMk cId="328293444" sldId="947"/>
            <ac:cxnSpMk id="151" creationId="{22AB4F19-3856-00BC-D6EB-5EC8CF3649ED}"/>
          </ac:cxnSpMkLst>
        </pc:cxnChg>
        <pc:cxnChg chg="mod">
          <ac:chgData name="KWON DAVE" userId="ce074c6ed095392d" providerId="LiveId" clId="{E0C81C42-CDE3-4125-B201-D4A6616350BB}" dt="2024-07-03T06:48:50.319" v="1" actId="1076"/>
          <ac:cxnSpMkLst>
            <pc:docMk/>
            <pc:sldMk cId="328293444" sldId="947"/>
            <ac:cxnSpMk id="152" creationId="{5B732A2C-0F54-6AAD-D12E-7D6CC9501A1B}"/>
          </ac:cxnSpMkLst>
        </pc:cxnChg>
        <pc:cxnChg chg="mod">
          <ac:chgData name="KWON DAVE" userId="ce074c6ed095392d" providerId="LiveId" clId="{E0C81C42-CDE3-4125-B201-D4A6616350BB}" dt="2024-07-03T06:48:50.319" v="1" actId="1076"/>
          <ac:cxnSpMkLst>
            <pc:docMk/>
            <pc:sldMk cId="328293444" sldId="947"/>
            <ac:cxnSpMk id="156" creationId="{DE5E94E7-1C2E-6DFE-F388-A3B68B493FB6}"/>
          </ac:cxnSpMkLst>
        </pc:cxnChg>
      </pc:sldChg>
    </pc:docChg>
  </pc:docChgLst>
  <pc:docChgLst>
    <pc:chgData name="경민 김" userId="c95478b7dc70d4ee" providerId="LiveId" clId="{0BF46657-4A0B-48B5-809C-EE5B2A2C5764}"/>
    <pc:docChg chg="modSld">
      <pc:chgData name="경민 김" userId="c95478b7dc70d4ee" providerId="LiveId" clId="{0BF46657-4A0B-48B5-809C-EE5B2A2C5764}" dt="2024-05-22T06:53:38.998" v="1" actId="20577"/>
      <pc:docMkLst>
        <pc:docMk/>
      </pc:docMkLst>
      <pc:sldChg chg="modNotesTx">
        <pc:chgData name="경민 김" userId="c95478b7dc70d4ee" providerId="LiveId" clId="{0BF46657-4A0B-48B5-809C-EE5B2A2C5764}" dt="2024-05-22T06:53:38.998" v="1" actId="20577"/>
        <pc:sldMkLst>
          <pc:docMk/>
          <pc:sldMk cId="2608536468" sldId="944"/>
        </pc:sldMkLst>
      </pc:sldChg>
    </pc:docChg>
  </pc:docChgLst>
  <pc:docChgLst>
    <pc:chgData name="KWON DAVE" userId="ce074c6ed095392d" providerId="LiveId" clId="{55440536-3088-40C7-AA4A-14258182674F}"/>
    <pc:docChg chg="delSld modSection">
      <pc:chgData name="KWON DAVE" userId="ce074c6ed095392d" providerId="LiveId" clId="{55440536-3088-40C7-AA4A-14258182674F}" dt="2024-06-03T13:03:42.307" v="1" actId="47"/>
      <pc:docMkLst>
        <pc:docMk/>
      </pc:docMkLst>
      <pc:sldChg chg="del">
        <pc:chgData name="KWON DAVE" userId="ce074c6ed095392d" providerId="LiveId" clId="{55440536-3088-40C7-AA4A-14258182674F}" dt="2024-06-03T13:03:40.927" v="0" actId="47"/>
        <pc:sldMkLst>
          <pc:docMk/>
          <pc:sldMk cId="3510851299" sldId="262"/>
        </pc:sldMkLst>
      </pc:sldChg>
      <pc:sldChg chg="del">
        <pc:chgData name="KWON DAVE" userId="ce074c6ed095392d" providerId="LiveId" clId="{55440536-3088-40C7-AA4A-14258182674F}" dt="2024-06-03T13:03:40.927" v="0" actId="47"/>
        <pc:sldMkLst>
          <pc:docMk/>
          <pc:sldMk cId="2262239363" sldId="911"/>
        </pc:sldMkLst>
      </pc:sldChg>
      <pc:sldChg chg="del">
        <pc:chgData name="KWON DAVE" userId="ce074c6ed095392d" providerId="LiveId" clId="{55440536-3088-40C7-AA4A-14258182674F}" dt="2024-06-03T13:03:40.927" v="0" actId="47"/>
        <pc:sldMkLst>
          <pc:docMk/>
          <pc:sldMk cId="1479226672" sldId="943"/>
        </pc:sldMkLst>
      </pc:sldChg>
      <pc:sldChg chg="del">
        <pc:chgData name="KWON DAVE" userId="ce074c6ed095392d" providerId="LiveId" clId="{55440536-3088-40C7-AA4A-14258182674F}" dt="2024-06-03T13:03:42.307" v="1" actId="47"/>
        <pc:sldMkLst>
          <pc:docMk/>
          <pc:sldMk cId="2608536468" sldId="944"/>
        </pc:sldMkLst>
      </pc:sldChg>
      <pc:sldChg chg="del">
        <pc:chgData name="KWON DAVE" userId="ce074c6ed095392d" providerId="LiveId" clId="{55440536-3088-40C7-AA4A-14258182674F}" dt="2024-06-03T13:03:40.927" v="0" actId="47"/>
        <pc:sldMkLst>
          <pc:docMk/>
          <pc:sldMk cId="712182301" sldId="945"/>
        </pc:sldMkLst>
      </pc:sldChg>
    </pc:docChg>
  </pc:docChgLst>
  <pc:docChgLst>
    <pc:chgData name="KWON DAVE" userId="ce074c6ed095392d" providerId="LiveId" clId="{F82A34D0-8F46-4C3C-92C8-7559B91895B5}"/>
    <pc:docChg chg="modSld">
      <pc:chgData name="KWON DAVE" userId="ce074c6ed095392d" providerId="LiveId" clId="{F82A34D0-8F46-4C3C-92C8-7559B91895B5}" dt="2024-06-19T11:40:10.942" v="0"/>
      <pc:docMkLst>
        <pc:docMk/>
      </pc:docMkLst>
      <pc:sldChg chg="modNotesTx">
        <pc:chgData name="KWON DAVE" userId="ce074c6ed095392d" providerId="LiveId" clId="{F82A34D0-8F46-4C3C-92C8-7559B91895B5}" dt="2024-06-19T11:40:10.942" v="0"/>
        <pc:sldMkLst>
          <pc:docMk/>
          <pc:sldMk cId="328293444" sldId="947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22204B-1793-4CA9-8571-A1469428C180}" type="datetimeFigureOut">
              <a:rPr lang="ko-KR" altLang="en-US" smtClean="0"/>
              <a:t>2024-07-16(Tue)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CE91F9-5B97-4E5B-83A8-C5B9AD184BF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812679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b="1" dirty="0"/>
              <a:t>Supplemental </a:t>
            </a:r>
            <a:r>
              <a:rPr lang="en-US" altLang="ko-KR" b="1"/>
              <a:t>Figure S5</a:t>
            </a:r>
            <a:r>
              <a:rPr lang="en-US" altLang="ko-KR" b="1" dirty="0"/>
              <a:t>. BSA gene locus knock-in validation in GFP positive blastocysts using sanger sequencing.</a:t>
            </a:r>
          </a:p>
          <a:p>
            <a:r>
              <a:rPr lang="en-US" altLang="ko-KR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Of 24 GFP-positive blastocysts, 13 were confirmed to have successful gene knock-ins through PCR targeting sequences both inside and outside the knock-in site, with Sanger sequencing verifying the correct gene insertion.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ECE91F9-5B97-4E5B-83A8-C5B9AD184BF9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161516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60120" y="1571308"/>
            <a:ext cx="10881360" cy="3342640"/>
          </a:xfrm>
        </p:spPr>
        <p:txBody>
          <a:bodyPr anchor="b"/>
          <a:lstStyle>
            <a:lvl1pPr algn="ctr">
              <a:defRPr sz="84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0200" y="5042853"/>
            <a:ext cx="9601200" cy="2318067"/>
          </a:xfrm>
        </p:spPr>
        <p:txBody>
          <a:bodyPr/>
          <a:lstStyle>
            <a:lvl1pPr marL="0" indent="0" algn="ctr">
              <a:buNone/>
              <a:defRPr sz="3360"/>
            </a:lvl1pPr>
            <a:lvl2pPr marL="640080" indent="0" algn="ctr">
              <a:buNone/>
              <a:defRPr sz="2800"/>
            </a:lvl2pPr>
            <a:lvl3pPr marL="1280160" indent="0" algn="ctr">
              <a:buNone/>
              <a:defRPr sz="2520"/>
            </a:lvl3pPr>
            <a:lvl4pPr marL="1920240" indent="0" algn="ctr">
              <a:buNone/>
              <a:defRPr sz="2240"/>
            </a:lvl4pPr>
            <a:lvl5pPr marL="2560320" indent="0" algn="ctr">
              <a:buNone/>
              <a:defRPr sz="2240"/>
            </a:lvl5pPr>
            <a:lvl6pPr marL="3200400" indent="0" algn="ctr">
              <a:buNone/>
              <a:defRPr sz="2240"/>
            </a:lvl6pPr>
            <a:lvl7pPr marL="3840480" indent="0" algn="ctr">
              <a:buNone/>
              <a:defRPr sz="2240"/>
            </a:lvl7pPr>
            <a:lvl8pPr marL="4480560" indent="0" algn="ctr">
              <a:buNone/>
              <a:defRPr sz="2240"/>
            </a:lvl8pPr>
            <a:lvl9pPr marL="5120640" indent="0" algn="ctr">
              <a:buNone/>
              <a:defRPr sz="224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4F89E-E37D-4E11-858C-49D7A33E15BA}" type="datetimeFigureOut">
              <a:rPr lang="ko-KR" altLang="en-US" smtClean="0"/>
              <a:t>2024-07-16(Tue)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E951C-E92F-4993-960D-8F48AC2EF1B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974493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4F89E-E37D-4E11-858C-49D7A33E15BA}" type="datetimeFigureOut">
              <a:rPr lang="ko-KR" altLang="en-US" smtClean="0"/>
              <a:t>2024-07-16(Tue)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E951C-E92F-4993-960D-8F48AC2EF1B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806336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61146" y="511175"/>
            <a:ext cx="2760345" cy="8136573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80111" y="511175"/>
            <a:ext cx="8121015" cy="8136573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4F89E-E37D-4E11-858C-49D7A33E15BA}" type="datetimeFigureOut">
              <a:rPr lang="ko-KR" altLang="en-US" smtClean="0"/>
              <a:t>2024-07-16(Tue)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E951C-E92F-4993-960D-8F48AC2EF1B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1862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4F89E-E37D-4E11-858C-49D7A33E15BA}" type="datetimeFigureOut">
              <a:rPr lang="ko-KR" altLang="en-US" smtClean="0"/>
              <a:t>2024-07-16(Tue)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E951C-E92F-4993-960D-8F48AC2EF1B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62986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3443" y="2393635"/>
            <a:ext cx="11041380" cy="3993832"/>
          </a:xfrm>
        </p:spPr>
        <p:txBody>
          <a:bodyPr anchor="b"/>
          <a:lstStyle>
            <a:lvl1pPr>
              <a:defRPr sz="84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3443" y="6425250"/>
            <a:ext cx="11041380" cy="2100262"/>
          </a:xfrm>
        </p:spPr>
        <p:txBody>
          <a:bodyPr/>
          <a:lstStyle>
            <a:lvl1pPr marL="0" indent="0">
              <a:buNone/>
              <a:defRPr sz="3360">
                <a:solidFill>
                  <a:schemeClr val="tx1">
                    <a:tint val="82000"/>
                  </a:schemeClr>
                </a:solidFill>
              </a:defRPr>
            </a:lvl1pPr>
            <a:lvl2pPr marL="640080" indent="0">
              <a:buNone/>
              <a:defRPr sz="2800">
                <a:solidFill>
                  <a:schemeClr val="tx1">
                    <a:tint val="82000"/>
                  </a:schemeClr>
                </a:solidFill>
              </a:defRPr>
            </a:lvl2pPr>
            <a:lvl3pPr marL="1280160" indent="0">
              <a:buNone/>
              <a:defRPr sz="2520">
                <a:solidFill>
                  <a:schemeClr val="tx1">
                    <a:tint val="82000"/>
                  </a:schemeClr>
                </a:solidFill>
              </a:defRPr>
            </a:lvl3pPr>
            <a:lvl4pPr marL="1920240" indent="0">
              <a:buNone/>
              <a:defRPr sz="2240">
                <a:solidFill>
                  <a:schemeClr val="tx1">
                    <a:tint val="82000"/>
                  </a:schemeClr>
                </a:solidFill>
              </a:defRPr>
            </a:lvl4pPr>
            <a:lvl5pPr marL="2560320" indent="0">
              <a:buNone/>
              <a:defRPr sz="2240">
                <a:solidFill>
                  <a:schemeClr val="tx1">
                    <a:tint val="82000"/>
                  </a:schemeClr>
                </a:solidFill>
              </a:defRPr>
            </a:lvl5pPr>
            <a:lvl6pPr marL="3200400" indent="0">
              <a:buNone/>
              <a:defRPr sz="2240">
                <a:solidFill>
                  <a:schemeClr val="tx1">
                    <a:tint val="82000"/>
                  </a:schemeClr>
                </a:solidFill>
              </a:defRPr>
            </a:lvl6pPr>
            <a:lvl7pPr marL="3840480" indent="0">
              <a:buNone/>
              <a:defRPr sz="2240">
                <a:solidFill>
                  <a:schemeClr val="tx1">
                    <a:tint val="82000"/>
                  </a:schemeClr>
                </a:solidFill>
              </a:defRPr>
            </a:lvl7pPr>
            <a:lvl8pPr marL="4480560" indent="0">
              <a:buNone/>
              <a:defRPr sz="2240">
                <a:solidFill>
                  <a:schemeClr val="tx1">
                    <a:tint val="82000"/>
                  </a:schemeClr>
                </a:solidFill>
              </a:defRPr>
            </a:lvl8pPr>
            <a:lvl9pPr marL="5120640" indent="0">
              <a:buNone/>
              <a:defRPr sz="224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4F89E-E37D-4E11-858C-49D7A33E15BA}" type="datetimeFigureOut">
              <a:rPr lang="ko-KR" altLang="en-US" smtClean="0"/>
              <a:t>2024-07-16(Tue)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E951C-E92F-4993-960D-8F48AC2EF1B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56898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80110" y="2555875"/>
            <a:ext cx="5440680" cy="6091873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80810" y="2555875"/>
            <a:ext cx="5440680" cy="6091873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4F89E-E37D-4E11-858C-49D7A33E15BA}" type="datetimeFigureOut">
              <a:rPr lang="ko-KR" altLang="en-US" smtClean="0"/>
              <a:t>2024-07-16(Tue)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E951C-E92F-4993-960D-8F48AC2EF1B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843495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77" y="511177"/>
            <a:ext cx="11041380" cy="1855788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1779" y="2353628"/>
            <a:ext cx="5415676" cy="1153477"/>
          </a:xfrm>
        </p:spPr>
        <p:txBody>
          <a:bodyPr anchor="b"/>
          <a:lstStyle>
            <a:lvl1pPr marL="0" indent="0">
              <a:buNone/>
              <a:defRPr sz="336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20" b="1"/>
            </a:lvl3pPr>
            <a:lvl4pPr marL="1920240" indent="0">
              <a:buNone/>
              <a:defRPr sz="2240" b="1"/>
            </a:lvl4pPr>
            <a:lvl5pPr marL="2560320" indent="0">
              <a:buNone/>
              <a:defRPr sz="2240" b="1"/>
            </a:lvl5pPr>
            <a:lvl6pPr marL="3200400" indent="0">
              <a:buNone/>
              <a:defRPr sz="2240" b="1"/>
            </a:lvl6pPr>
            <a:lvl7pPr marL="3840480" indent="0">
              <a:buNone/>
              <a:defRPr sz="2240" b="1"/>
            </a:lvl7pPr>
            <a:lvl8pPr marL="4480560" indent="0">
              <a:buNone/>
              <a:defRPr sz="2240" b="1"/>
            </a:lvl8pPr>
            <a:lvl9pPr marL="5120640" indent="0">
              <a:buNone/>
              <a:defRPr sz="224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81779" y="3507105"/>
            <a:ext cx="5415676" cy="5158423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80811" y="2353628"/>
            <a:ext cx="5442347" cy="1153477"/>
          </a:xfrm>
        </p:spPr>
        <p:txBody>
          <a:bodyPr anchor="b"/>
          <a:lstStyle>
            <a:lvl1pPr marL="0" indent="0">
              <a:buNone/>
              <a:defRPr sz="336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20" b="1"/>
            </a:lvl3pPr>
            <a:lvl4pPr marL="1920240" indent="0">
              <a:buNone/>
              <a:defRPr sz="2240" b="1"/>
            </a:lvl4pPr>
            <a:lvl5pPr marL="2560320" indent="0">
              <a:buNone/>
              <a:defRPr sz="2240" b="1"/>
            </a:lvl5pPr>
            <a:lvl6pPr marL="3200400" indent="0">
              <a:buNone/>
              <a:defRPr sz="2240" b="1"/>
            </a:lvl6pPr>
            <a:lvl7pPr marL="3840480" indent="0">
              <a:buNone/>
              <a:defRPr sz="2240" b="1"/>
            </a:lvl7pPr>
            <a:lvl8pPr marL="4480560" indent="0">
              <a:buNone/>
              <a:defRPr sz="2240" b="1"/>
            </a:lvl8pPr>
            <a:lvl9pPr marL="5120640" indent="0">
              <a:buNone/>
              <a:defRPr sz="224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80811" y="3507105"/>
            <a:ext cx="5442347" cy="5158423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4F89E-E37D-4E11-858C-49D7A33E15BA}" type="datetimeFigureOut">
              <a:rPr lang="ko-KR" altLang="en-US" smtClean="0"/>
              <a:t>2024-07-16(Tue)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E951C-E92F-4993-960D-8F48AC2EF1B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977278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4F89E-E37D-4E11-858C-49D7A33E15BA}" type="datetimeFigureOut">
              <a:rPr lang="ko-KR" altLang="en-US" smtClean="0"/>
              <a:t>2024-07-16(Tue)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E951C-E92F-4993-960D-8F48AC2EF1B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948286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4F89E-E37D-4E11-858C-49D7A33E15BA}" type="datetimeFigureOut">
              <a:rPr lang="ko-KR" altLang="en-US" smtClean="0"/>
              <a:t>2024-07-16(Tue)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E951C-E92F-4993-960D-8F48AC2EF1B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831931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78" y="640080"/>
            <a:ext cx="4128849" cy="2240280"/>
          </a:xfrm>
        </p:spPr>
        <p:txBody>
          <a:bodyPr anchor="b"/>
          <a:lstStyle>
            <a:lvl1pPr>
              <a:defRPr sz="448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42347" y="1382397"/>
            <a:ext cx="6480810" cy="6823075"/>
          </a:xfrm>
        </p:spPr>
        <p:txBody>
          <a:bodyPr/>
          <a:lstStyle>
            <a:lvl1pPr>
              <a:defRPr sz="4480"/>
            </a:lvl1pPr>
            <a:lvl2pPr>
              <a:defRPr sz="3920"/>
            </a:lvl2pPr>
            <a:lvl3pPr>
              <a:defRPr sz="336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1778" y="2880360"/>
            <a:ext cx="4128849" cy="5336223"/>
          </a:xfrm>
        </p:spPr>
        <p:txBody>
          <a:bodyPr/>
          <a:lstStyle>
            <a:lvl1pPr marL="0" indent="0">
              <a:buNone/>
              <a:defRPr sz="2240"/>
            </a:lvl1pPr>
            <a:lvl2pPr marL="640080" indent="0">
              <a:buNone/>
              <a:defRPr sz="1960"/>
            </a:lvl2pPr>
            <a:lvl3pPr marL="1280160" indent="0">
              <a:buNone/>
              <a:defRPr sz="1680"/>
            </a:lvl3pPr>
            <a:lvl4pPr marL="1920240" indent="0">
              <a:buNone/>
              <a:defRPr sz="1400"/>
            </a:lvl4pPr>
            <a:lvl5pPr marL="2560320" indent="0">
              <a:buNone/>
              <a:defRPr sz="1400"/>
            </a:lvl5pPr>
            <a:lvl6pPr marL="3200400" indent="0">
              <a:buNone/>
              <a:defRPr sz="1400"/>
            </a:lvl6pPr>
            <a:lvl7pPr marL="3840480" indent="0">
              <a:buNone/>
              <a:defRPr sz="1400"/>
            </a:lvl7pPr>
            <a:lvl8pPr marL="4480560" indent="0">
              <a:buNone/>
              <a:defRPr sz="1400"/>
            </a:lvl8pPr>
            <a:lvl9pPr marL="5120640" indent="0">
              <a:buNone/>
              <a:defRPr sz="14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4F89E-E37D-4E11-858C-49D7A33E15BA}" type="datetimeFigureOut">
              <a:rPr lang="ko-KR" altLang="en-US" smtClean="0"/>
              <a:t>2024-07-16(Tue)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E951C-E92F-4993-960D-8F48AC2EF1B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433167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78" y="640080"/>
            <a:ext cx="4128849" cy="2240280"/>
          </a:xfrm>
        </p:spPr>
        <p:txBody>
          <a:bodyPr anchor="b"/>
          <a:lstStyle>
            <a:lvl1pPr>
              <a:defRPr sz="448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42347" y="1382397"/>
            <a:ext cx="6480810" cy="6823075"/>
          </a:xfrm>
        </p:spPr>
        <p:txBody>
          <a:bodyPr anchor="t"/>
          <a:lstStyle>
            <a:lvl1pPr marL="0" indent="0">
              <a:buNone/>
              <a:defRPr sz="4480"/>
            </a:lvl1pPr>
            <a:lvl2pPr marL="640080" indent="0">
              <a:buNone/>
              <a:defRPr sz="3920"/>
            </a:lvl2pPr>
            <a:lvl3pPr marL="1280160" indent="0">
              <a:buNone/>
              <a:defRPr sz="3360"/>
            </a:lvl3pPr>
            <a:lvl4pPr marL="1920240" indent="0">
              <a:buNone/>
              <a:defRPr sz="2800"/>
            </a:lvl4pPr>
            <a:lvl5pPr marL="2560320" indent="0">
              <a:buNone/>
              <a:defRPr sz="2800"/>
            </a:lvl5pPr>
            <a:lvl6pPr marL="3200400" indent="0">
              <a:buNone/>
              <a:defRPr sz="2800"/>
            </a:lvl6pPr>
            <a:lvl7pPr marL="3840480" indent="0">
              <a:buNone/>
              <a:defRPr sz="2800"/>
            </a:lvl7pPr>
            <a:lvl8pPr marL="4480560" indent="0">
              <a:buNone/>
              <a:defRPr sz="2800"/>
            </a:lvl8pPr>
            <a:lvl9pPr marL="5120640" indent="0">
              <a:buNone/>
              <a:defRPr sz="28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1778" y="2880360"/>
            <a:ext cx="4128849" cy="5336223"/>
          </a:xfrm>
        </p:spPr>
        <p:txBody>
          <a:bodyPr/>
          <a:lstStyle>
            <a:lvl1pPr marL="0" indent="0">
              <a:buNone/>
              <a:defRPr sz="2240"/>
            </a:lvl1pPr>
            <a:lvl2pPr marL="640080" indent="0">
              <a:buNone/>
              <a:defRPr sz="1960"/>
            </a:lvl2pPr>
            <a:lvl3pPr marL="1280160" indent="0">
              <a:buNone/>
              <a:defRPr sz="1680"/>
            </a:lvl3pPr>
            <a:lvl4pPr marL="1920240" indent="0">
              <a:buNone/>
              <a:defRPr sz="1400"/>
            </a:lvl4pPr>
            <a:lvl5pPr marL="2560320" indent="0">
              <a:buNone/>
              <a:defRPr sz="1400"/>
            </a:lvl5pPr>
            <a:lvl6pPr marL="3200400" indent="0">
              <a:buNone/>
              <a:defRPr sz="1400"/>
            </a:lvl6pPr>
            <a:lvl7pPr marL="3840480" indent="0">
              <a:buNone/>
              <a:defRPr sz="1400"/>
            </a:lvl7pPr>
            <a:lvl8pPr marL="4480560" indent="0">
              <a:buNone/>
              <a:defRPr sz="1400"/>
            </a:lvl8pPr>
            <a:lvl9pPr marL="5120640" indent="0">
              <a:buNone/>
              <a:defRPr sz="14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4F89E-E37D-4E11-858C-49D7A33E15BA}" type="datetimeFigureOut">
              <a:rPr lang="ko-KR" altLang="en-US" smtClean="0"/>
              <a:t>2024-07-16(Tue)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E951C-E92F-4993-960D-8F48AC2EF1B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316182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80110" y="511177"/>
            <a:ext cx="11041380" cy="18557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0110" y="2555875"/>
            <a:ext cx="11041380" cy="60918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0110" y="8898892"/>
            <a:ext cx="288036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8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054F89E-E37D-4E11-858C-49D7A33E15BA}" type="datetimeFigureOut">
              <a:rPr lang="ko-KR" altLang="en-US" smtClean="0"/>
              <a:t>2024-07-16(Tue)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40530" y="8898892"/>
            <a:ext cx="432054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8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41130" y="8898892"/>
            <a:ext cx="288036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8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16E951C-E92F-4993-960D-8F48AC2EF1B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2144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280160" rtl="0" eaLnBrk="1" latinLnBrk="1" hangingPunct="1">
        <a:lnSpc>
          <a:spcPct val="90000"/>
        </a:lnSpc>
        <a:spcBef>
          <a:spcPct val="0"/>
        </a:spcBef>
        <a:buNone/>
        <a:defRPr sz="61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0040" indent="-320040" algn="l" defTabSz="1280160" rtl="0" eaLnBrk="1" latinLnBrk="1" hangingPunct="1">
        <a:lnSpc>
          <a:spcPct val="90000"/>
        </a:lnSpc>
        <a:spcBef>
          <a:spcPts val="1400"/>
        </a:spcBef>
        <a:buFont typeface="Arial" panose="020B0604020202020204" pitchFamily="34" charset="0"/>
        <a:buChar char="•"/>
        <a:defRPr sz="3920" kern="1200">
          <a:solidFill>
            <a:schemeClr val="tx1"/>
          </a:solidFill>
          <a:latin typeface="+mn-lt"/>
          <a:ea typeface="+mn-ea"/>
          <a:cs typeface="+mn-cs"/>
        </a:defRPr>
      </a:lvl1pPr>
      <a:lvl2pPr marL="960120" indent="-320040" algn="l" defTabSz="1280160" rtl="0" eaLnBrk="1" latinLnBrk="1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2pPr>
      <a:lvl3pPr marL="1600200" indent="-320040" algn="l" defTabSz="1280160" rtl="0" eaLnBrk="1" latinLnBrk="1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240280" indent="-320040" algn="l" defTabSz="1280160" rtl="0" eaLnBrk="1" latinLnBrk="1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4pPr>
      <a:lvl5pPr marL="2880360" indent="-320040" algn="l" defTabSz="1280160" rtl="0" eaLnBrk="1" latinLnBrk="1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5pPr>
      <a:lvl6pPr marL="3520440" indent="-320040" algn="l" defTabSz="1280160" rtl="0" eaLnBrk="1" latinLnBrk="1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6pPr>
      <a:lvl7pPr marL="4160520" indent="-320040" algn="l" defTabSz="1280160" rtl="0" eaLnBrk="1" latinLnBrk="1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indent="-320040" algn="l" defTabSz="1280160" rtl="0" eaLnBrk="1" latinLnBrk="1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8pPr>
      <a:lvl9pPr marL="5440680" indent="-320040" algn="l" defTabSz="1280160" rtl="0" eaLnBrk="1" latinLnBrk="1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80160" rtl="0" eaLnBrk="1" latinLnBrk="1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algn="l" defTabSz="1280160" rtl="0" eaLnBrk="1" latinLnBrk="1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280160" algn="l" defTabSz="1280160" rtl="0" eaLnBrk="1" latinLnBrk="1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algn="l" defTabSz="1280160" rtl="0" eaLnBrk="1" latinLnBrk="1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4pPr>
      <a:lvl5pPr marL="2560320" algn="l" defTabSz="1280160" rtl="0" eaLnBrk="1" latinLnBrk="1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5pPr>
      <a:lvl6pPr marL="3200400" algn="l" defTabSz="1280160" rtl="0" eaLnBrk="1" latinLnBrk="1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6pPr>
      <a:lvl7pPr marL="3840480" algn="l" defTabSz="1280160" rtl="0" eaLnBrk="1" latinLnBrk="1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7pPr>
      <a:lvl8pPr marL="4480560" algn="l" defTabSz="1280160" rtl="0" eaLnBrk="1" latinLnBrk="1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8pPr>
      <a:lvl9pPr marL="5120640" algn="l" defTabSz="1280160" rtl="0" eaLnBrk="1" latinLnBrk="1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2" name="직선 연결선 151">
            <a:extLst>
              <a:ext uri="{FF2B5EF4-FFF2-40B4-BE49-F238E27FC236}">
                <a16:creationId xmlns:a16="http://schemas.microsoft.com/office/drawing/2014/main" id="{5B732A2C-0F54-6AAD-D12E-7D6CC9501A1B}"/>
              </a:ext>
            </a:extLst>
          </p:cNvPr>
          <p:cNvCxnSpPr>
            <a:cxnSpLocks/>
          </p:cNvCxnSpPr>
          <p:nvPr/>
        </p:nvCxnSpPr>
        <p:spPr>
          <a:xfrm flipH="1" flipV="1">
            <a:off x="5642798" y="5073015"/>
            <a:ext cx="2329537" cy="632896"/>
          </a:xfrm>
          <a:prstGeom prst="line">
            <a:avLst/>
          </a:prstGeom>
          <a:ln>
            <a:solidFill>
              <a:srgbClr val="00206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직선 연결선 136">
            <a:extLst>
              <a:ext uri="{FF2B5EF4-FFF2-40B4-BE49-F238E27FC236}">
                <a16:creationId xmlns:a16="http://schemas.microsoft.com/office/drawing/2014/main" id="{2A6D0A8A-D627-B32F-0E74-5ACF83B47C30}"/>
              </a:ext>
            </a:extLst>
          </p:cNvPr>
          <p:cNvCxnSpPr>
            <a:cxnSpLocks/>
          </p:cNvCxnSpPr>
          <p:nvPr/>
        </p:nvCxnSpPr>
        <p:spPr>
          <a:xfrm>
            <a:off x="4099608" y="4935332"/>
            <a:ext cx="450811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A51F2E5F-C4E0-05C7-593F-9E09DCC0CE8A}"/>
              </a:ext>
            </a:extLst>
          </p:cNvPr>
          <p:cNvSpPr/>
          <p:nvPr/>
        </p:nvSpPr>
        <p:spPr>
          <a:xfrm>
            <a:off x="4281684" y="4800600"/>
            <a:ext cx="4248474" cy="272415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rtlCol="0" anchor="ctr">
            <a:spAutoFit/>
          </a:bodyPr>
          <a:lstStyle/>
          <a:p>
            <a:r>
              <a:rPr lang="en-US" altLang="ko-KR" sz="1000" b="1" dirty="0">
                <a:latin typeface="Arial" panose="020B0604020202020204" pitchFamily="34" charset="0"/>
                <a:cs typeface="Arial" panose="020B0604020202020204" pitchFamily="34" charset="0"/>
              </a:rPr>
              <a:t>Exon 1</a:t>
            </a:r>
            <a:endParaRPr lang="ko-KR" altLang="en-U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3" name="TextBox 152">
            <a:extLst>
              <a:ext uri="{FF2B5EF4-FFF2-40B4-BE49-F238E27FC236}">
                <a16:creationId xmlns:a16="http://schemas.microsoft.com/office/drawing/2014/main" id="{6550ED89-7C58-20CE-656E-0762DCA97FC9}"/>
              </a:ext>
            </a:extLst>
          </p:cNvPr>
          <p:cNvSpPr txBox="1"/>
          <p:nvPr/>
        </p:nvSpPr>
        <p:spPr>
          <a:xfrm>
            <a:off x="4256971" y="4536795"/>
            <a:ext cx="197506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b="1" dirty="0">
                <a:latin typeface="Arial" panose="020B0604020202020204" pitchFamily="34" charset="0"/>
                <a:cs typeface="Arial" panose="020B0604020202020204" pitchFamily="34" charset="0"/>
              </a:rPr>
              <a:t>Knock-in detection primers</a:t>
            </a:r>
            <a:endParaRPr lang="ko-KR" altLang="en-U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61CCC97D-CC4E-1ED5-E15C-CBCF1A30AA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8220" y="6011746"/>
            <a:ext cx="3960000" cy="179024"/>
          </a:xfrm>
          <a:prstGeom prst="rect">
            <a:avLst/>
          </a:prstGeom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id="{3017C643-AB8D-0F48-431C-63FD60BD59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88220" y="5680616"/>
            <a:ext cx="3960000" cy="354839"/>
          </a:xfrm>
          <a:prstGeom prst="rect">
            <a:avLst/>
          </a:prstGeom>
        </p:spPr>
      </p:pic>
      <p:cxnSp>
        <p:nvCxnSpPr>
          <p:cNvPr id="151" name="직선 연결선 150">
            <a:extLst>
              <a:ext uri="{FF2B5EF4-FFF2-40B4-BE49-F238E27FC236}">
                <a16:creationId xmlns:a16="http://schemas.microsoft.com/office/drawing/2014/main" id="{22AB4F19-3856-00BC-D6EB-5EC8CF3649ED}"/>
              </a:ext>
            </a:extLst>
          </p:cNvPr>
          <p:cNvCxnSpPr>
            <a:cxnSpLocks/>
          </p:cNvCxnSpPr>
          <p:nvPr/>
        </p:nvCxnSpPr>
        <p:spPr>
          <a:xfrm flipV="1">
            <a:off x="4151034" y="5073015"/>
            <a:ext cx="1365479" cy="607601"/>
          </a:xfrm>
          <a:prstGeom prst="line">
            <a:avLst/>
          </a:prstGeom>
          <a:ln>
            <a:solidFill>
              <a:srgbClr val="00206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그림 26">
            <a:extLst>
              <a:ext uri="{FF2B5EF4-FFF2-40B4-BE49-F238E27FC236}">
                <a16:creationId xmlns:a16="http://schemas.microsoft.com/office/drawing/2014/main" id="{93D5944C-82B4-29C1-3B02-4DDEBB33750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24864" y="4026814"/>
            <a:ext cx="3960000" cy="180328"/>
          </a:xfrm>
          <a:prstGeom prst="rect">
            <a:avLst/>
          </a:prstGeom>
        </p:spPr>
      </p:pic>
      <p:pic>
        <p:nvPicPr>
          <p:cNvPr id="29" name="그림 28">
            <a:extLst>
              <a:ext uri="{FF2B5EF4-FFF2-40B4-BE49-F238E27FC236}">
                <a16:creationId xmlns:a16="http://schemas.microsoft.com/office/drawing/2014/main" id="{5E11C4A3-B1A0-9372-1DEF-B75B23DCBFF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24864" y="3617669"/>
            <a:ext cx="3960000" cy="432787"/>
          </a:xfrm>
          <a:prstGeom prst="rect">
            <a:avLst/>
          </a:prstGeom>
        </p:spPr>
      </p:pic>
      <p:cxnSp>
        <p:nvCxnSpPr>
          <p:cNvPr id="150" name="직선 연결선 149">
            <a:extLst>
              <a:ext uri="{FF2B5EF4-FFF2-40B4-BE49-F238E27FC236}">
                <a16:creationId xmlns:a16="http://schemas.microsoft.com/office/drawing/2014/main" id="{6ED63985-30E7-9D08-9EC7-DFE6CE3D40D9}"/>
              </a:ext>
            </a:extLst>
          </p:cNvPr>
          <p:cNvCxnSpPr>
            <a:cxnSpLocks/>
          </p:cNvCxnSpPr>
          <p:nvPr/>
        </p:nvCxnSpPr>
        <p:spPr>
          <a:xfrm flipH="1">
            <a:off x="7243476" y="4198523"/>
            <a:ext cx="1228741" cy="603363"/>
          </a:xfrm>
          <a:prstGeom prst="line">
            <a:avLst/>
          </a:prstGeom>
          <a:ln>
            <a:solidFill>
              <a:srgbClr val="00206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직선 연결선 141">
            <a:extLst>
              <a:ext uri="{FF2B5EF4-FFF2-40B4-BE49-F238E27FC236}">
                <a16:creationId xmlns:a16="http://schemas.microsoft.com/office/drawing/2014/main" id="{54CDB5DE-376E-F904-4FC1-60903D5EFBCA}"/>
              </a:ext>
            </a:extLst>
          </p:cNvPr>
          <p:cNvCxnSpPr>
            <a:cxnSpLocks/>
          </p:cNvCxnSpPr>
          <p:nvPr/>
        </p:nvCxnSpPr>
        <p:spPr>
          <a:xfrm>
            <a:off x="4684460" y="4207142"/>
            <a:ext cx="2446369" cy="597244"/>
          </a:xfrm>
          <a:prstGeom prst="line">
            <a:avLst/>
          </a:prstGeom>
          <a:ln>
            <a:solidFill>
              <a:srgbClr val="00206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직선 연결선 155">
            <a:extLst>
              <a:ext uri="{FF2B5EF4-FFF2-40B4-BE49-F238E27FC236}">
                <a16:creationId xmlns:a16="http://schemas.microsoft.com/office/drawing/2014/main" id="{DE5E94E7-1C2E-6DFE-F388-A3B68B493FB6}"/>
              </a:ext>
            </a:extLst>
          </p:cNvPr>
          <p:cNvCxnSpPr>
            <a:cxnSpLocks/>
          </p:cNvCxnSpPr>
          <p:nvPr/>
        </p:nvCxnSpPr>
        <p:spPr>
          <a:xfrm flipV="1">
            <a:off x="5520877" y="4794957"/>
            <a:ext cx="0" cy="267970"/>
          </a:xfrm>
          <a:prstGeom prst="line">
            <a:avLst/>
          </a:prstGeom>
          <a:ln w="15875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F618D5A7-D653-4FE9-87B5-E159C9C5A337}"/>
              </a:ext>
            </a:extLst>
          </p:cNvPr>
          <p:cNvSpPr/>
          <p:nvPr/>
        </p:nvSpPr>
        <p:spPr>
          <a:xfrm>
            <a:off x="5682728" y="4800600"/>
            <a:ext cx="2924996" cy="272415"/>
          </a:xfrm>
          <a:prstGeom prst="roundRect">
            <a:avLst/>
          </a:prstGeom>
          <a:solidFill>
            <a:srgbClr val="00B0F0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1000" b="1" dirty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CDS</a:t>
            </a:r>
            <a:endParaRPr lang="ko-KR" altLang="en-U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638BECA3-1E7F-D9DA-B826-B0615E6AC8E5}"/>
              </a:ext>
            </a:extLst>
          </p:cNvPr>
          <p:cNvSpPr/>
          <p:nvPr/>
        </p:nvSpPr>
        <p:spPr>
          <a:xfrm>
            <a:off x="6425548" y="4800600"/>
            <a:ext cx="870868" cy="272415"/>
          </a:xfrm>
          <a:prstGeom prst="roundRect">
            <a:avLst/>
          </a:prstGeom>
          <a:solidFill>
            <a:srgbClr val="00B050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1000" b="1" dirty="0" err="1">
                <a:latin typeface="Arial" panose="020B0604020202020204" pitchFamily="34" charset="0"/>
                <a:cs typeface="Arial" panose="020B0604020202020204" pitchFamily="34" charset="0"/>
              </a:rPr>
              <a:t>Attb-AfIII</a:t>
            </a:r>
            <a:endParaRPr lang="ko-KR" altLang="en-U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왼쪽 대괄호 18">
            <a:extLst>
              <a:ext uri="{FF2B5EF4-FFF2-40B4-BE49-F238E27FC236}">
                <a16:creationId xmlns:a16="http://schemas.microsoft.com/office/drawing/2014/main" id="{5C9A63FA-A38E-5AD5-00AE-FBA48968DBE2}"/>
              </a:ext>
            </a:extLst>
          </p:cNvPr>
          <p:cNvSpPr/>
          <p:nvPr/>
        </p:nvSpPr>
        <p:spPr>
          <a:xfrm rot="5400000">
            <a:off x="6366126" y="3900192"/>
            <a:ext cx="48708" cy="1741583"/>
          </a:xfrm>
          <a:prstGeom prst="leftBracket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10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0ADBD95-BBBA-4FBE-CB5E-7945CC70C66F}"/>
              </a:ext>
            </a:extLst>
          </p:cNvPr>
          <p:cNvSpPr txBox="1"/>
          <p:nvPr/>
        </p:nvSpPr>
        <p:spPr>
          <a:xfrm>
            <a:off x="0" y="0"/>
            <a:ext cx="31053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b="1" dirty="0">
                <a:latin typeface="Arial" panose="020B0604020202020204" pitchFamily="34" charset="0"/>
                <a:cs typeface="Arial" panose="020B0604020202020204" pitchFamily="34" charset="0"/>
              </a:rPr>
              <a:t>Supplemental Figure S5</a:t>
            </a:r>
          </a:p>
        </p:txBody>
      </p:sp>
    </p:spTree>
    <p:extLst>
      <p:ext uri="{BB962C8B-B14F-4D97-AF65-F5344CB8AC3E}">
        <p14:creationId xmlns:p14="http://schemas.microsoft.com/office/powerpoint/2010/main" val="328293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테마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맑은 고딕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1800</TotalTime>
  <Words>63</Words>
  <Application>Microsoft Office PowerPoint</Application>
  <PresentationFormat>A3 용지(297x420mm)</PresentationFormat>
  <Paragraphs>8</Paragraphs>
  <Slides>1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7" baseType="lpstr">
      <vt:lpstr>Söhne</vt:lpstr>
      <vt:lpstr>맑은 고딕</vt:lpstr>
      <vt:lpstr>Aptos</vt:lpstr>
      <vt:lpstr>Aptos Display</vt:lpstr>
      <vt:lpstr>Arial</vt:lpstr>
      <vt:lpstr>Office 테마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경민 김</dc:creator>
  <cp:lastModifiedBy>DAVE KWON</cp:lastModifiedBy>
  <cp:revision>355</cp:revision>
  <dcterms:created xsi:type="dcterms:W3CDTF">2024-03-21T22:22:02Z</dcterms:created>
  <dcterms:modified xsi:type="dcterms:W3CDTF">2024-07-16T06:31:47Z</dcterms:modified>
</cp:coreProperties>
</file>