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2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65802" autoAdjust="0"/>
  </p:normalViewPr>
  <p:slideViewPr>
    <p:cSldViewPr snapToGrid="0">
      <p:cViewPr varScale="1">
        <p:scale>
          <a:sx n="91" d="100"/>
          <a:sy n="91" d="100"/>
        </p:scale>
        <p:origin x="84" y="182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974D5DEF-259B-4279-8E75-95006D16FB56}"/>
    <pc:docChg chg="modSld">
      <pc:chgData name="KWON DAVE" userId="ce074c6ed095392d" providerId="LiveId" clId="{974D5DEF-259B-4279-8E75-95006D16FB56}" dt="2024-07-16T06:30:55.500" v="1" actId="20577"/>
      <pc:docMkLst>
        <pc:docMk/>
      </pc:docMkLst>
      <pc:sldChg chg="modSp mod modNotesTx">
        <pc:chgData name="KWON DAVE" userId="ce074c6ed095392d" providerId="LiveId" clId="{974D5DEF-259B-4279-8E75-95006D16FB56}" dt="2024-07-16T06:30:55.500" v="1" actId="20577"/>
        <pc:sldMkLst>
          <pc:docMk/>
          <pc:sldMk cId="3510851299" sldId="262"/>
        </pc:sldMkLst>
        <pc:spChg chg="mod">
          <ac:chgData name="KWON DAVE" userId="ce074c6ed095392d" providerId="LiveId" clId="{974D5DEF-259B-4279-8E75-95006D16FB56}" dt="2024-07-16T06:30:52.896" v="0" actId="20577"/>
          <ac:spMkLst>
            <pc:docMk/>
            <pc:sldMk cId="3510851299" sldId="262"/>
            <ac:spMk id="21" creationId="{16B5950E-E707-C4B2-4DDF-7F7370E6C691}"/>
          </ac:spMkLst>
        </pc:spChg>
      </pc:sldChg>
    </pc:docChg>
  </pc:docChgLst>
  <pc:docChgLst>
    <pc:chgData name="KWON DAVE" userId="ce074c6ed095392d" providerId="LiveId" clId="{DC4F3C42-289D-4AA2-AC24-0D19FBEBF31D}"/>
    <pc:docChg chg="delSld modSection">
      <pc:chgData name="KWON DAVE" userId="ce074c6ed095392d" providerId="LiveId" clId="{DC4F3C42-289D-4AA2-AC24-0D19FBEBF31D}" dt="2024-06-03T13:03:01.278" v="1" actId="47"/>
      <pc:docMkLst>
        <pc:docMk/>
      </pc:docMkLst>
      <pc:sldChg chg="del">
        <pc:chgData name="KWON DAVE" userId="ce074c6ed095392d" providerId="LiveId" clId="{DC4F3C42-289D-4AA2-AC24-0D19FBEBF31D}" dt="2024-06-03T13:02:59.548" v="0" actId="47"/>
        <pc:sldMkLst>
          <pc:docMk/>
          <pc:sldMk cId="2262239363" sldId="911"/>
        </pc:sldMkLst>
      </pc:sldChg>
      <pc:sldChg chg="del">
        <pc:chgData name="KWON DAVE" userId="ce074c6ed095392d" providerId="LiveId" clId="{DC4F3C42-289D-4AA2-AC24-0D19FBEBF31D}" dt="2024-06-03T13:03:01.278" v="1" actId="47"/>
        <pc:sldMkLst>
          <pc:docMk/>
          <pc:sldMk cId="1479226672" sldId="943"/>
        </pc:sldMkLst>
      </pc:sldChg>
      <pc:sldChg chg="del">
        <pc:chgData name="KWON DAVE" userId="ce074c6ed095392d" providerId="LiveId" clId="{DC4F3C42-289D-4AA2-AC24-0D19FBEBF31D}" dt="2024-06-03T13:03:01.278" v="1" actId="47"/>
        <pc:sldMkLst>
          <pc:docMk/>
          <pc:sldMk cId="2608536468" sldId="944"/>
        </pc:sldMkLst>
      </pc:sldChg>
      <pc:sldChg chg="del">
        <pc:chgData name="KWON DAVE" userId="ce074c6ed095392d" providerId="LiveId" clId="{DC4F3C42-289D-4AA2-AC24-0D19FBEBF31D}" dt="2024-06-03T13:02:59.548" v="0" actId="47"/>
        <pc:sldMkLst>
          <pc:docMk/>
          <pc:sldMk cId="712182301" sldId="945"/>
        </pc:sldMkLst>
      </pc:sldChg>
      <pc:sldChg chg="del">
        <pc:chgData name="KWON DAVE" userId="ce074c6ed095392d" providerId="LiveId" clId="{DC4F3C42-289D-4AA2-AC24-0D19FBEBF31D}" dt="2024-06-03T13:03:01.278" v="1" actId="47"/>
        <pc:sldMkLst>
          <pc:docMk/>
          <pc:sldMk cId="328293444" sldId="947"/>
        </pc:sldMkLst>
      </pc:sldChg>
    </pc:docChg>
  </pc:docChgLst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2C36A862-79BD-4D24-B898-075586D5D670}"/>
    <pc:docChg chg="custSel modSld">
      <pc:chgData name="KWON DAVE" userId="ce074c6ed095392d" providerId="LiveId" clId="{2C36A862-79BD-4D24-B898-075586D5D670}" dt="2024-07-03T06:48:23.758" v="2" actId="1076"/>
      <pc:docMkLst>
        <pc:docMk/>
      </pc:docMkLst>
      <pc:sldChg chg="delSp modSp mod">
        <pc:chgData name="KWON DAVE" userId="ce074c6ed095392d" providerId="LiveId" clId="{2C36A862-79BD-4D24-B898-075586D5D670}" dt="2024-07-03T06:48:23.758" v="2" actId="1076"/>
        <pc:sldMkLst>
          <pc:docMk/>
          <pc:sldMk cId="3510851299" sldId="262"/>
        </pc:sldMkLst>
        <pc:spChg chg="mod">
          <ac:chgData name="KWON DAVE" userId="ce074c6ed095392d" providerId="LiveId" clId="{2C36A862-79BD-4D24-B898-075586D5D670}" dt="2024-07-03T06:48:23.758" v="2" actId="1076"/>
          <ac:spMkLst>
            <pc:docMk/>
            <pc:sldMk cId="3510851299" sldId="262"/>
            <ac:spMk id="2" creationId="{4FB3E946-6A8F-1044-C2E3-88A41625F550}"/>
          </ac:spMkLst>
        </pc:spChg>
        <pc:spChg chg="mod">
          <ac:chgData name="KWON DAVE" userId="ce074c6ed095392d" providerId="LiveId" clId="{2C36A862-79BD-4D24-B898-075586D5D670}" dt="2024-07-03T06:48:23.758" v="2" actId="1076"/>
          <ac:spMkLst>
            <pc:docMk/>
            <pc:sldMk cId="3510851299" sldId="262"/>
            <ac:spMk id="3" creationId="{B600951A-BD85-DCB4-2136-F2B03ACD5A1C}"/>
          </ac:spMkLst>
        </pc:spChg>
        <pc:spChg chg="del">
          <ac:chgData name="KWON DAVE" userId="ce074c6ed095392d" providerId="LiveId" clId="{2C36A862-79BD-4D24-B898-075586D5D670}" dt="2024-07-03T06:48:19.443" v="0" actId="478"/>
          <ac:spMkLst>
            <pc:docMk/>
            <pc:sldMk cId="3510851299" sldId="262"/>
            <ac:spMk id="5" creationId="{46A5783C-BD33-730F-7A30-DE8A47650190}"/>
          </ac:spMkLst>
        </pc:spChg>
        <pc:picChg chg="mod">
          <ac:chgData name="KWON DAVE" userId="ce074c6ed095392d" providerId="LiveId" clId="{2C36A862-79BD-4D24-B898-075586D5D670}" dt="2024-07-03T06:48:23.758" v="2" actId="1076"/>
          <ac:picMkLst>
            <pc:docMk/>
            <pc:sldMk cId="3510851299" sldId="262"/>
            <ac:picMk id="17" creationId="{552004DF-14DD-9CE1-A3B8-56C119237FFB}"/>
          </ac:picMkLst>
        </pc:picChg>
        <pc:picChg chg="mod">
          <ac:chgData name="KWON DAVE" userId="ce074c6ed095392d" providerId="LiveId" clId="{2C36A862-79BD-4D24-B898-075586D5D670}" dt="2024-07-03T06:48:23.758" v="2" actId="1076"/>
          <ac:picMkLst>
            <pc:docMk/>
            <pc:sldMk cId="3510851299" sldId="262"/>
            <ac:picMk id="18" creationId="{7B2DA65F-A579-04FB-F85E-2EF0E592861D}"/>
          </ac:picMkLst>
        </pc:picChg>
      </pc:sldChg>
    </pc:docChg>
  </pc:docChgLst>
  <pc:docChgLst>
    <pc:chgData name="KWON DAVE" userId="ce074c6ed095392d" providerId="LiveId" clId="{97D48C3A-B4B9-4A0B-94A2-97707C16A6EA}"/>
    <pc:docChg chg="modSld">
      <pc:chgData name="KWON DAVE" userId="ce074c6ed095392d" providerId="LiveId" clId="{97D48C3A-B4B9-4A0B-94A2-97707C16A6EA}" dt="2024-06-27T08:16:28.180" v="9" actId="1076"/>
      <pc:docMkLst>
        <pc:docMk/>
      </pc:docMkLst>
      <pc:sldChg chg="addSp modSp mod">
        <pc:chgData name="KWON DAVE" userId="ce074c6ed095392d" providerId="LiveId" clId="{97D48C3A-B4B9-4A0B-94A2-97707C16A6EA}" dt="2024-06-27T08:16:28.180" v="9" actId="1076"/>
        <pc:sldMkLst>
          <pc:docMk/>
          <pc:sldMk cId="3510851299" sldId="262"/>
        </pc:sldMkLst>
        <pc:spChg chg="mod">
          <ac:chgData name="KWON DAVE" userId="ce074c6ed095392d" providerId="LiveId" clId="{97D48C3A-B4B9-4A0B-94A2-97707C16A6EA}" dt="2024-06-27T08:16:28.180" v="9" actId="1076"/>
          <ac:spMkLst>
            <pc:docMk/>
            <pc:sldMk cId="3510851299" sldId="262"/>
            <ac:spMk id="2" creationId="{4FB3E946-6A8F-1044-C2E3-88A41625F550}"/>
          </ac:spMkLst>
        </pc:spChg>
        <pc:spChg chg="mod">
          <ac:chgData name="KWON DAVE" userId="ce074c6ed095392d" providerId="LiveId" clId="{97D48C3A-B4B9-4A0B-94A2-97707C16A6EA}" dt="2024-06-27T08:16:28.180" v="9" actId="1076"/>
          <ac:spMkLst>
            <pc:docMk/>
            <pc:sldMk cId="3510851299" sldId="262"/>
            <ac:spMk id="3" creationId="{B600951A-BD85-DCB4-2136-F2B03ACD5A1C}"/>
          </ac:spMkLst>
        </pc:spChg>
        <pc:spChg chg="add mod">
          <ac:chgData name="KWON DAVE" userId="ce074c6ed095392d" providerId="LiveId" clId="{97D48C3A-B4B9-4A0B-94A2-97707C16A6EA}" dt="2024-06-27T08:16:28.180" v="9" actId="1076"/>
          <ac:spMkLst>
            <pc:docMk/>
            <pc:sldMk cId="3510851299" sldId="262"/>
            <ac:spMk id="5" creationId="{46A5783C-BD33-730F-7A30-DE8A47650190}"/>
          </ac:spMkLst>
        </pc:spChg>
        <pc:picChg chg="mod">
          <ac:chgData name="KWON DAVE" userId="ce074c6ed095392d" providerId="LiveId" clId="{97D48C3A-B4B9-4A0B-94A2-97707C16A6EA}" dt="2024-06-27T08:16:28.180" v="9" actId="1076"/>
          <ac:picMkLst>
            <pc:docMk/>
            <pc:sldMk cId="3510851299" sldId="262"/>
            <ac:picMk id="17" creationId="{552004DF-14DD-9CE1-A3B8-56C119237FFB}"/>
          </ac:picMkLst>
        </pc:picChg>
        <pc:picChg chg="mod">
          <ac:chgData name="KWON DAVE" userId="ce074c6ed095392d" providerId="LiveId" clId="{97D48C3A-B4B9-4A0B-94A2-97707C16A6EA}" dt="2024-06-27T08:16:28.180" v="9" actId="1076"/>
          <ac:picMkLst>
            <pc:docMk/>
            <pc:sldMk cId="3510851299" sldId="262"/>
            <ac:picMk id="18" creationId="{7B2DA65F-A579-04FB-F85E-2EF0E592861D}"/>
          </ac:picMkLst>
        </pc:picChg>
      </pc:sldChg>
    </pc:docChg>
  </pc:docChgLst>
  <pc:docChgLst>
    <pc:chgData name="KWON DAVE" userId="ce074c6ed095392d" providerId="LiveId" clId="{7319D019-EEEF-4F14-AEA9-1DFF9DC892F5}"/>
    <pc:docChg chg="modSld">
      <pc:chgData name="KWON DAVE" userId="ce074c6ed095392d" providerId="LiveId" clId="{7319D019-EEEF-4F14-AEA9-1DFF9DC892F5}" dt="2024-06-19T11:38:05.623" v="0"/>
      <pc:docMkLst>
        <pc:docMk/>
      </pc:docMkLst>
      <pc:sldChg chg="modNotesTx">
        <pc:chgData name="KWON DAVE" userId="ce074c6ed095392d" providerId="LiveId" clId="{7319D019-EEEF-4F14-AEA9-1DFF9DC892F5}" dt="2024-06-19T11:38:05.623" v="0"/>
        <pc:sldMkLst>
          <pc:docMk/>
          <pc:sldMk cId="3510851299" sldId="262"/>
        </pc:sldMkLst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dirty="0">
                <a:ea typeface="맑은 고딕"/>
              </a:rPr>
              <a:t>Supplemental </a:t>
            </a:r>
            <a:r>
              <a:rPr lang="en-US" altLang="ko-KR" b="1">
                <a:ea typeface="맑은 고딕"/>
              </a:rPr>
              <a:t>Figure S3</a:t>
            </a:r>
            <a:r>
              <a:rPr lang="en-US" altLang="ko-KR" b="1" dirty="0">
                <a:ea typeface="맑은 고딕"/>
              </a:rPr>
              <a:t>. Fertility and gene expression observation of semen from transgenic cattle, PB-Cas9-RFP-FatI (#R2-2)</a:t>
            </a:r>
          </a:p>
          <a:p>
            <a:r>
              <a:rPr lang="en-US" dirty="0"/>
              <a:t>Collected semen from #R2-2 exhibited normal fertility and the expression of RFP in blastocysts during in vitro culturing, demonstrating successful germline transmission.</a:t>
            </a:r>
            <a:endParaRPr lang="en-US" dirty="0"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91F9-5B97-4E5B-83A8-C5B9AD184B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56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552004DF-14DD-9CE1-A3B8-56C119237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1913" y="3360600"/>
            <a:ext cx="3597382" cy="2880000"/>
          </a:xfrm>
          <a:prstGeom prst="rect">
            <a:avLst/>
          </a:prstGeom>
        </p:spPr>
      </p:pic>
      <p:pic>
        <p:nvPicPr>
          <p:cNvPr id="18" name="그림 17" descr="밤하늘이(가) 표시된 사진&#10;&#10;자동 생성된 설명">
            <a:extLst>
              <a:ext uri="{FF2B5EF4-FFF2-40B4-BE49-F238E27FC236}">
                <a16:creationId xmlns:a16="http://schemas.microsoft.com/office/drawing/2014/main" id="{7B2DA65F-A579-04FB-F85E-2EF0E59286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3825" y="3360600"/>
            <a:ext cx="3597382" cy="2880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6B5950E-E707-C4B2-4DDF-7F7370E6C691}"/>
              </a:ext>
            </a:extLst>
          </p:cNvPr>
          <p:cNvSpPr txBox="1"/>
          <p:nvPr/>
        </p:nvSpPr>
        <p:spPr>
          <a:xfrm>
            <a:off x="0" y="0"/>
            <a:ext cx="31053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S3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B3E946-6A8F-1044-C2E3-88A41625F550}"/>
              </a:ext>
            </a:extLst>
          </p:cNvPr>
          <p:cNvSpPr txBox="1"/>
          <p:nvPr/>
        </p:nvSpPr>
        <p:spPr>
          <a:xfrm>
            <a:off x="4068338" y="3098990"/>
            <a:ext cx="8477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Bright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00951A-BD85-DCB4-2136-F2B03ACD5A1C}"/>
              </a:ext>
            </a:extLst>
          </p:cNvPr>
          <p:cNvSpPr txBox="1"/>
          <p:nvPr/>
        </p:nvSpPr>
        <p:spPr>
          <a:xfrm>
            <a:off x="7819910" y="3098989"/>
            <a:ext cx="9348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RFP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851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1799</TotalTime>
  <Words>50</Words>
  <Application>Microsoft Office PowerPoint</Application>
  <PresentationFormat>A3 용지(297x420mm)</PresentationFormat>
  <Paragraphs>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2024-07-16T06:31:01Z</dcterms:modified>
</cp:coreProperties>
</file>