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945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D688692-081D-4F2A-9F2D-AF645D5B14AA}">
          <p14:sldIdLst>
            <p14:sldId id="94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7" autoAdjust="0"/>
    <p:restoredTop sz="65802" autoAdjust="0"/>
  </p:normalViewPr>
  <p:slideViewPr>
    <p:cSldViewPr snapToGrid="0">
      <p:cViewPr varScale="1">
        <p:scale>
          <a:sx n="91" d="100"/>
          <a:sy n="91" d="100"/>
        </p:scale>
        <p:origin x="84" y="1820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WON DAVE" userId="ce074c6ed095392d" providerId="LiveId" clId="{3F11D884-EA13-43BF-BE49-F019E72A55F2}"/>
    <pc:docChg chg="modSld">
      <pc:chgData name="KWON DAVE" userId="ce074c6ed095392d" providerId="LiveId" clId="{3F11D884-EA13-43BF-BE49-F019E72A55F2}" dt="2024-05-22T10:44:35.085" v="0" actId="20577"/>
      <pc:docMkLst>
        <pc:docMk/>
      </pc:docMkLst>
      <pc:sldChg chg="modNotesTx">
        <pc:chgData name="KWON DAVE" userId="ce074c6ed095392d" providerId="LiveId" clId="{3F11D884-EA13-43BF-BE49-F019E72A55F2}" dt="2024-05-22T10:44:35.085" v="0" actId="20577"/>
        <pc:sldMkLst>
          <pc:docMk/>
          <pc:sldMk cId="712182301" sldId="945"/>
        </pc:sldMkLst>
      </pc:sldChg>
    </pc:docChg>
  </pc:docChgLst>
  <pc:docChgLst>
    <pc:chgData name="KWON DAVE" userId="ce074c6ed095392d" providerId="LiveId" clId="{DD64645A-5F63-4B98-8DF3-9DACAF2DD881}"/>
    <pc:docChg chg="modSld">
      <pc:chgData name="KWON DAVE" userId="ce074c6ed095392d" providerId="LiveId" clId="{DD64645A-5F63-4B98-8DF3-9DACAF2DD881}" dt="2024-06-27T08:15:26.081" v="8" actId="1076"/>
      <pc:docMkLst>
        <pc:docMk/>
      </pc:docMkLst>
      <pc:sldChg chg="addSp modSp mod">
        <pc:chgData name="KWON DAVE" userId="ce074c6ed095392d" providerId="LiveId" clId="{DD64645A-5F63-4B98-8DF3-9DACAF2DD881}" dt="2024-06-27T08:15:26.081" v="8" actId="1076"/>
        <pc:sldMkLst>
          <pc:docMk/>
          <pc:sldMk cId="712182301" sldId="945"/>
        </pc:sldMkLst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2" creationId="{370E6D68-B835-B320-2C41-EBB02633BA16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4" creationId="{B4FE8277-1062-6949-C06F-2EE40A818BD8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5" creationId="{123E7D3D-AE8D-9C8A-D89B-D0E592E21F25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6" creationId="{EF8D47DD-C6CA-936F-7AB2-EFD9CBD91894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7" creationId="{476C14D1-3C65-0AA4-4E04-A5935BCE840D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8" creationId="{6AD916F8-3529-F2CF-3B6E-669EE1D79237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9" creationId="{B0AFD641-BE79-C4A2-4A72-D5D937F18110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10" creationId="{359670D8-BC51-68C1-D4A2-4872B9428181}"/>
          </ac:spMkLst>
        </pc:spChg>
        <pc:spChg chg="add 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12" creationId="{391BBA6F-3356-0C47-CE32-E19833AC419E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27" creationId="{7212AB89-A94B-984A-CCB3-ADD650F057A2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28" creationId="{1C314E8F-CE94-7F18-7D82-86B490729D30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29" creationId="{51F7C8CD-0FC4-31D9-9C80-C63FD18C4185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30" creationId="{A06A5594-0D69-3E5E-3CE6-C65677D8F63E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31" creationId="{06D2FC70-A9E8-A392-1F0D-3E5466C0ABEB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32" creationId="{7B1B86C6-6D3F-A692-7E17-189BF630D5FF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33" creationId="{A090107D-64C0-98BF-2A47-2F0AEC745B89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34" creationId="{5035FDD2-073B-D6B9-C9FF-ECEF22DD853C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53" creationId="{9027998F-C4CB-47D8-1ACD-56BDC52CD2A9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54" creationId="{20B270EC-0064-C2D1-4A0A-E862EB24FEE3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55" creationId="{7F8DE5BD-DB03-73F4-760C-16603DABC1F2}"/>
          </ac:spMkLst>
        </pc:spChg>
        <pc:spChg chg="mod">
          <ac:chgData name="KWON DAVE" userId="ce074c6ed095392d" providerId="LiveId" clId="{DD64645A-5F63-4B98-8DF3-9DACAF2DD881}" dt="2024-06-27T08:15:26.081" v="8" actId="1076"/>
          <ac:spMkLst>
            <pc:docMk/>
            <pc:sldMk cId="712182301" sldId="945"/>
            <ac:spMk id="56" creationId="{13FB109C-DC31-3706-45C9-AC7D7EAAD15C}"/>
          </ac:spMkLst>
        </pc:spChg>
        <pc:picChg chg="mod">
          <ac:chgData name="KWON DAVE" userId="ce074c6ed095392d" providerId="LiveId" clId="{DD64645A-5F63-4B98-8DF3-9DACAF2DD881}" dt="2024-06-27T08:15:26.081" v="8" actId="1076"/>
          <ac:picMkLst>
            <pc:docMk/>
            <pc:sldMk cId="712182301" sldId="945"/>
            <ac:picMk id="23" creationId="{40659D26-36BA-B5A7-AB61-28BAA51976F1}"/>
          </ac:picMkLst>
        </pc:picChg>
        <pc:picChg chg="mod">
          <ac:chgData name="KWON DAVE" userId="ce074c6ed095392d" providerId="LiveId" clId="{DD64645A-5F63-4B98-8DF3-9DACAF2DD881}" dt="2024-06-27T08:15:26.081" v="8" actId="1076"/>
          <ac:picMkLst>
            <pc:docMk/>
            <pc:sldMk cId="712182301" sldId="945"/>
            <ac:picMk id="24" creationId="{941CAED2-6FA9-5708-15BC-D93CC4306C31}"/>
          </ac:picMkLst>
        </pc:picChg>
        <pc:picChg chg="mod">
          <ac:chgData name="KWON DAVE" userId="ce074c6ed095392d" providerId="LiveId" clId="{DD64645A-5F63-4B98-8DF3-9DACAF2DD881}" dt="2024-06-27T08:15:26.081" v="8" actId="1076"/>
          <ac:picMkLst>
            <pc:docMk/>
            <pc:sldMk cId="712182301" sldId="945"/>
            <ac:picMk id="25" creationId="{39C92D8E-F682-6F2D-7657-90019A38193D}"/>
          </ac:picMkLst>
        </pc:picChg>
      </pc:sldChg>
    </pc:docChg>
  </pc:docChgLst>
  <pc:docChgLst>
    <pc:chgData name="경민 김" userId="c95478b7dc70d4ee" providerId="LiveId" clId="{9C69B5BC-3AB7-43C6-A64A-EC9A6A7046F3}"/>
    <pc:docChg chg="modSld">
      <pc:chgData name="경민 김" userId="c95478b7dc70d4ee" providerId="LiveId" clId="{9C69B5BC-3AB7-43C6-A64A-EC9A6A7046F3}" dt="2024-05-23T22:39:34.094" v="11" actId="20577"/>
      <pc:docMkLst>
        <pc:docMk/>
      </pc:docMkLst>
      <pc:sldChg chg="modNotesTx">
        <pc:chgData name="경민 김" userId="c95478b7dc70d4ee" providerId="LiveId" clId="{9C69B5BC-3AB7-43C6-A64A-EC9A6A7046F3}" dt="2024-05-23T22:39:03.609" v="5" actId="20577"/>
        <pc:sldMkLst>
          <pc:docMk/>
          <pc:sldMk cId="3510851299" sldId="262"/>
        </pc:sldMkLst>
      </pc:sldChg>
      <pc:sldChg chg="modNotesTx">
        <pc:chgData name="경민 김" userId="c95478b7dc70d4ee" providerId="LiveId" clId="{9C69B5BC-3AB7-43C6-A64A-EC9A6A7046F3}" dt="2024-05-23T22:39:34.094" v="1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AE029386-4D7B-453B-BBE6-18DD4AF1C0DF}"/>
    <pc:docChg chg="undo custSel modSld">
      <pc:chgData name="KWON DAVE" userId="ce074c6ed095392d" providerId="LiveId" clId="{AE029386-4D7B-453B-BBE6-18DD4AF1C0DF}" dt="2024-07-03T06:48:14.386" v="5" actId="1076"/>
      <pc:docMkLst>
        <pc:docMk/>
      </pc:docMkLst>
      <pc:sldChg chg="delSp modSp mod">
        <pc:chgData name="KWON DAVE" userId="ce074c6ed095392d" providerId="LiveId" clId="{AE029386-4D7B-453B-BBE6-18DD4AF1C0DF}" dt="2024-07-03T06:48:14.386" v="5" actId="1076"/>
        <pc:sldMkLst>
          <pc:docMk/>
          <pc:sldMk cId="712182301" sldId="945"/>
        </pc:sldMkLst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2" creationId="{370E6D68-B835-B320-2C41-EBB02633BA16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4" creationId="{B4FE8277-1062-6949-C06F-2EE40A818BD8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5" creationId="{123E7D3D-AE8D-9C8A-D89B-D0E592E21F25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6" creationId="{EF8D47DD-C6CA-936F-7AB2-EFD9CBD91894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7" creationId="{476C14D1-3C65-0AA4-4E04-A5935BCE840D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8" creationId="{6AD916F8-3529-F2CF-3B6E-669EE1D79237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9" creationId="{B0AFD641-BE79-C4A2-4A72-D5D937F18110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10" creationId="{359670D8-BC51-68C1-D4A2-4872B9428181}"/>
          </ac:spMkLst>
        </pc:spChg>
        <pc:spChg chg="del">
          <ac:chgData name="KWON DAVE" userId="ce074c6ed095392d" providerId="LiveId" clId="{AE029386-4D7B-453B-BBE6-18DD4AF1C0DF}" dt="2024-07-03T06:47:59.880" v="0" actId="478"/>
          <ac:spMkLst>
            <pc:docMk/>
            <pc:sldMk cId="712182301" sldId="945"/>
            <ac:spMk id="12" creationId="{391BBA6F-3356-0C47-CE32-E19833AC419E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27" creationId="{7212AB89-A94B-984A-CCB3-ADD650F057A2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28" creationId="{1C314E8F-CE94-7F18-7D82-86B490729D30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29" creationId="{51F7C8CD-0FC4-31D9-9C80-C63FD18C4185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30" creationId="{A06A5594-0D69-3E5E-3CE6-C65677D8F63E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31" creationId="{06D2FC70-A9E8-A392-1F0D-3E5466C0ABEB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32" creationId="{7B1B86C6-6D3F-A692-7E17-189BF630D5FF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33" creationId="{A090107D-64C0-98BF-2A47-2F0AEC745B89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34" creationId="{5035FDD2-073B-D6B9-C9FF-ECEF22DD853C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53" creationId="{9027998F-C4CB-47D8-1ACD-56BDC52CD2A9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54" creationId="{20B270EC-0064-C2D1-4A0A-E862EB24FEE3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55" creationId="{7F8DE5BD-DB03-73F4-760C-16603DABC1F2}"/>
          </ac:spMkLst>
        </pc:spChg>
        <pc:spChg chg="mod">
          <ac:chgData name="KWON DAVE" userId="ce074c6ed095392d" providerId="LiveId" clId="{AE029386-4D7B-453B-BBE6-18DD4AF1C0DF}" dt="2024-07-03T06:48:14.386" v="5" actId="1076"/>
          <ac:spMkLst>
            <pc:docMk/>
            <pc:sldMk cId="712182301" sldId="945"/>
            <ac:spMk id="56" creationId="{13FB109C-DC31-3706-45C9-AC7D7EAAD15C}"/>
          </ac:spMkLst>
        </pc:spChg>
        <pc:picChg chg="mod">
          <ac:chgData name="KWON DAVE" userId="ce074c6ed095392d" providerId="LiveId" clId="{AE029386-4D7B-453B-BBE6-18DD4AF1C0DF}" dt="2024-07-03T06:48:14.386" v="5" actId="1076"/>
          <ac:picMkLst>
            <pc:docMk/>
            <pc:sldMk cId="712182301" sldId="945"/>
            <ac:picMk id="23" creationId="{40659D26-36BA-B5A7-AB61-28BAA51976F1}"/>
          </ac:picMkLst>
        </pc:picChg>
        <pc:picChg chg="mod">
          <ac:chgData name="KWON DAVE" userId="ce074c6ed095392d" providerId="LiveId" clId="{AE029386-4D7B-453B-BBE6-18DD4AF1C0DF}" dt="2024-07-03T06:48:14.386" v="5" actId="1076"/>
          <ac:picMkLst>
            <pc:docMk/>
            <pc:sldMk cId="712182301" sldId="945"/>
            <ac:picMk id="24" creationId="{941CAED2-6FA9-5708-15BC-D93CC4306C31}"/>
          </ac:picMkLst>
        </pc:picChg>
        <pc:picChg chg="mod">
          <ac:chgData name="KWON DAVE" userId="ce074c6ed095392d" providerId="LiveId" clId="{AE029386-4D7B-453B-BBE6-18DD4AF1C0DF}" dt="2024-07-03T06:48:14.386" v="5" actId="1076"/>
          <ac:picMkLst>
            <pc:docMk/>
            <pc:sldMk cId="712182301" sldId="945"/>
            <ac:picMk id="25" creationId="{39C92D8E-F682-6F2D-7657-90019A38193D}"/>
          </ac:picMkLst>
        </pc:picChg>
      </pc:sldChg>
    </pc:docChg>
  </pc:docChgLst>
  <pc:docChgLst>
    <pc:chgData name="경민 김" userId="c95478b7dc70d4ee" providerId="LiveId" clId="{0BF46657-4A0B-48B5-809C-EE5B2A2C5764}"/>
    <pc:docChg chg="modSld">
      <pc:chgData name="경민 김" userId="c95478b7dc70d4ee" providerId="LiveId" clId="{0BF46657-4A0B-48B5-809C-EE5B2A2C5764}" dt="2024-05-22T06:53:38.998" v="1" actId="20577"/>
      <pc:docMkLst>
        <pc:docMk/>
      </pc:docMkLst>
      <pc:sldChg chg="modNotesTx">
        <pc:chgData name="경민 김" userId="c95478b7dc70d4ee" providerId="LiveId" clId="{0BF46657-4A0B-48B5-809C-EE5B2A2C5764}" dt="2024-05-22T06:53:38.998" v="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A6485FCB-ED6B-4609-8C3A-4E01450D3482}"/>
    <pc:docChg chg="modSld">
      <pc:chgData name="KWON DAVE" userId="ce074c6ed095392d" providerId="LiveId" clId="{A6485FCB-ED6B-4609-8C3A-4E01450D3482}" dt="2024-07-16T06:31:01.508" v="5" actId="20577"/>
      <pc:docMkLst>
        <pc:docMk/>
      </pc:docMkLst>
      <pc:sldChg chg="modSp mod modNotesTx">
        <pc:chgData name="KWON DAVE" userId="ce074c6ed095392d" providerId="LiveId" clId="{A6485FCB-ED6B-4609-8C3A-4E01450D3482}" dt="2024-07-16T06:31:01.508" v="5" actId="20577"/>
        <pc:sldMkLst>
          <pc:docMk/>
          <pc:sldMk cId="712182301" sldId="945"/>
        </pc:sldMkLst>
        <pc:spChg chg="mod">
          <ac:chgData name="KWON DAVE" userId="ce074c6ed095392d" providerId="LiveId" clId="{A6485FCB-ED6B-4609-8C3A-4E01450D3482}" dt="2024-07-16T06:30:58.944" v="4" actId="20577"/>
          <ac:spMkLst>
            <pc:docMk/>
            <pc:sldMk cId="712182301" sldId="945"/>
            <ac:spMk id="3" creationId="{E9C475BA-244E-D52A-CC1E-AA8B01AF115E}"/>
          </ac:spMkLst>
        </pc:spChg>
      </pc:sldChg>
    </pc:docChg>
  </pc:docChgLst>
  <pc:docChgLst>
    <pc:chgData name="KWON DAVE" userId="ce074c6ed095392d" providerId="LiveId" clId="{6EDB3DA9-5B16-4E47-AC24-884E0A6851F5}"/>
    <pc:docChg chg="modSld">
      <pc:chgData name="KWON DAVE" userId="ce074c6ed095392d" providerId="LiveId" clId="{6EDB3DA9-5B16-4E47-AC24-884E0A6851F5}" dt="2024-06-19T11:37:31.055" v="2" actId="20577"/>
      <pc:docMkLst>
        <pc:docMk/>
      </pc:docMkLst>
      <pc:sldChg chg="modNotesTx">
        <pc:chgData name="KWON DAVE" userId="ce074c6ed095392d" providerId="LiveId" clId="{6EDB3DA9-5B16-4E47-AC24-884E0A6851F5}" dt="2024-06-19T11:37:31.055" v="2" actId="20577"/>
        <pc:sldMkLst>
          <pc:docMk/>
          <pc:sldMk cId="712182301" sldId="945"/>
        </pc:sldMkLst>
      </pc:sldChg>
    </pc:docChg>
  </pc:docChgLst>
  <pc:docChgLst>
    <pc:chgData name="KWON DAVE" userId="ce074c6ed095392d" providerId="LiveId" clId="{A8B45F12-68E2-41C0-BC14-D316188C945B}"/>
    <pc:docChg chg="delSld modSection">
      <pc:chgData name="KWON DAVE" userId="ce074c6ed095392d" providerId="LiveId" clId="{A8B45F12-68E2-41C0-BC14-D316188C945B}" dt="2024-06-03T13:02:48.945" v="1" actId="47"/>
      <pc:docMkLst>
        <pc:docMk/>
      </pc:docMkLst>
      <pc:sldChg chg="del">
        <pc:chgData name="KWON DAVE" userId="ce074c6ed095392d" providerId="LiveId" clId="{A8B45F12-68E2-41C0-BC14-D316188C945B}" dt="2024-06-03T13:02:48.945" v="1" actId="47"/>
        <pc:sldMkLst>
          <pc:docMk/>
          <pc:sldMk cId="3510851299" sldId="262"/>
        </pc:sldMkLst>
      </pc:sldChg>
      <pc:sldChg chg="del">
        <pc:chgData name="KWON DAVE" userId="ce074c6ed095392d" providerId="LiveId" clId="{A8B45F12-68E2-41C0-BC14-D316188C945B}" dt="2024-06-03T13:02:45.668" v="0" actId="47"/>
        <pc:sldMkLst>
          <pc:docMk/>
          <pc:sldMk cId="2262239363" sldId="911"/>
        </pc:sldMkLst>
      </pc:sldChg>
      <pc:sldChg chg="del">
        <pc:chgData name="KWON DAVE" userId="ce074c6ed095392d" providerId="LiveId" clId="{A8B45F12-68E2-41C0-BC14-D316188C945B}" dt="2024-06-03T13:02:48.945" v="1" actId="47"/>
        <pc:sldMkLst>
          <pc:docMk/>
          <pc:sldMk cId="1479226672" sldId="943"/>
        </pc:sldMkLst>
      </pc:sldChg>
      <pc:sldChg chg="del">
        <pc:chgData name="KWON DAVE" userId="ce074c6ed095392d" providerId="LiveId" clId="{A8B45F12-68E2-41C0-BC14-D316188C945B}" dt="2024-06-03T13:02:48.945" v="1" actId="47"/>
        <pc:sldMkLst>
          <pc:docMk/>
          <pc:sldMk cId="2608536468" sldId="944"/>
        </pc:sldMkLst>
      </pc:sldChg>
      <pc:sldChg chg="del">
        <pc:chgData name="KWON DAVE" userId="ce074c6ed095392d" providerId="LiveId" clId="{A8B45F12-68E2-41C0-BC14-D316188C945B}" dt="2024-06-03T13:02:48.945" v="1" actId="47"/>
        <pc:sldMkLst>
          <pc:docMk/>
          <pc:sldMk cId="328293444" sldId="94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2204B-1793-4CA9-8571-A1469428C180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E91F9-5B97-4E5B-83A8-C5B9AD184B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267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="1" dirty="0">
                <a:ea typeface="맑은 고딕"/>
              </a:rPr>
              <a:t>Supplementary </a:t>
            </a:r>
            <a:r>
              <a:rPr lang="en-US" altLang="ko-KR" b="1">
                <a:ea typeface="맑은 고딕"/>
              </a:rPr>
              <a:t>Figure S2</a:t>
            </a:r>
            <a:r>
              <a:rPr lang="en-US" altLang="ko-KR" b="1" dirty="0">
                <a:ea typeface="맑은 고딕"/>
              </a:rPr>
              <a:t>. Analysis of transgene integration and expression in transgenic calves (PB-Cas9-RFP-FatI).</a:t>
            </a:r>
          </a:p>
          <a:p>
            <a:r>
              <a:rPr lang="en-US" altLang="ko-KR" dirty="0"/>
              <a:t>PCR analysis of transgene integration. The presence of transgene (</a:t>
            </a:r>
            <a:r>
              <a:rPr lang="en-US" altLang="ko-KR" dirty="0" err="1"/>
              <a:t>FatI</a:t>
            </a:r>
            <a:r>
              <a:rPr lang="en-US" altLang="ko-KR" dirty="0"/>
              <a:t>) integration is indicated by the expected PCR product in the transgenic calves (#R2-1 to #R2-4) and the positive control, while it is absent in the wild type and negative control </a:t>
            </a:r>
            <a:r>
              <a:rPr lang="en-US" altLang="ko-KR" b="1" dirty="0"/>
              <a:t>(A)</a:t>
            </a:r>
            <a:r>
              <a:rPr lang="en-US" altLang="ko-KR" dirty="0"/>
              <a:t>. Expression analysis of </a:t>
            </a:r>
            <a:r>
              <a:rPr lang="en-US" altLang="ko-KR" dirty="0" err="1"/>
              <a:t>FatI</a:t>
            </a:r>
            <a:r>
              <a:rPr lang="en-US" altLang="ko-KR" dirty="0"/>
              <a:t>. qPCR analysis for mRNA expression levels of </a:t>
            </a:r>
            <a:r>
              <a:rPr lang="en-US" altLang="ko-KR" dirty="0" err="1"/>
              <a:t>FatI</a:t>
            </a:r>
            <a:r>
              <a:rPr lang="en-US" altLang="ko-KR" dirty="0"/>
              <a:t> (a) and glyceraldehyde-3-phosphate dehydrogenase (GAPDH) (b) as housekeeping genes. The expected qPCR products for </a:t>
            </a:r>
            <a:r>
              <a:rPr lang="en-US" altLang="ko-KR" dirty="0" err="1"/>
              <a:t>FatI</a:t>
            </a:r>
            <a:r>
              <a:rPr lang="en-US" altLang="ko-KR" dirty="0"/>
              <a:t> and GAPDH are present in the transgenic calves (#R2-1 to #R2-4) and the positive control and absent in the wild type and negative control </a:t>
            </a:r>
            <a:r>
              <a:rPr lang="en-US" altLang="ko-KR" b="1" dirty="0"/>
              <a:t>(B)</a:t>
            </a:r>
            <a:r>
              <a:rPr lang="en-US" altLang="ko-KR" dirty="0"/>
              <a:t>. (Lanes: M, marker; WT, wild type; #R2-1 to #R2-4, transgenic calves; NC, negative control; PC, positive control).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91F9-5B97-4E5B-83A8-C5B9AD184BF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518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44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633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629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68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34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7727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4828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319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331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618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214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C475BA-244E-D52A-CC1E-AA8B01AF115E}"/>
              </a:ext>
            </a:extLst>
          </p:cNvPr>
          <p:cNvSpPr txBox="1"/>
          <p:nvPr/>
        </p:nvSpPr>
        <p:spPr>
          <a:xfrm>
            <a:off x="0" y="0"/>
            <a:ext cx="3481222" cy="400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1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S2</a:t>
            </a:r>
            <a:endParaRPr lang="ko-KR" altLang="en-US" sz="2001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 descr="옅은이(가) 표시된 사진&#10;&#10;자동 생성된 설명">
            <a:extLst>
              <a:ext uri="{FF2B5EF4-FFF2-40B4-BE49-F238E27FC236}">
                <a16:creationId xmlns:a16="http://schemas.microsoft.com/office/drawing/2014/main" id="{40659D26-36BA-B5A7-AB61-28BAA5197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170" y="3735777"/>
            <a:ext cx="4135085" cy="7200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941CAED2-6FA9-5708-15BC-D93CC4306C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169" y="5086114"/>
            <a:ext cx="4135085" cy="720000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39C92D8E-F682-6F2D-7657-90019A38193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816"/>
          <a:stretch/>
        </p:blipFill>
        <p:spPr>
          <a:xfrm>
            <a:off x="4639168" y="5857211"/>
            <a:ext cx="4135085" cy="7200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212AB89-A94B-984A-CCB3-ADD650F057A2}"/>
              </a:ext>
            </a:extLst>
          </p:cNvPr>
          <p:cNvSpPr txBox="1"/>
          <p:nvPr/>
        </p:nvSpPr>
        <p:spPr>
          <a:xfrm>
            <a:off x="4732846" y="3523488"/>
            <a:ext cx="339917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14E8F-CE94-7F18-7D82-86B490729D30}"/>
              </a:ext>
            </a:extLst>
          </p:cNvPr>
          <p:cNvSpPr txBox="1"/>
          <p:nvPr/>
        </p:nvSpPr>
        <p:spPr>
          <a:xfrm>
            <a:off x="5186788" y="3523488"/>
            <a:ext cx="445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1F7C8CD-0FC4-31D9-9C80-C63FD18C4185}"/>
              </a:ext>
            </a:extLst>
          </p:cNvPr>
          <p:cNvSpPr txBox="1"/>
          <p:nvPr/>
        </p:nvSpPr>
        <p:spPr>
          <a:xfrm>
            <a:off x="5597145" y="3523488"/>
            <a:ext cx="597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#R2-1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06A5594-0D69-3E5E-3CE6-C65677D8F63E}"/>
              </a:ext>
            </a:extLst>
          </p:cNvPr>
          <p:cNvSpPr txBox="1"/>
          <p:nvPr/>
        </p:nvSpPr>
        <p:spPr>
          <a:xfrm>
            <a:off x="6083571" y="3523488"/>
            <a:ext cx="597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#R2-2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D2FC70-A9E8-A392-1F0D-3E5466C0ABEB}"/>
              </a:ext>
            </a:extLst>
          </p:cNvPr>
          <p:cNvSpPr txBox="1"/>
          <p:nvPr/>
        </p:nvSpPr>
        <p:spPr>
          <a:xfrm>
            <a:off x="6583622" y="3523488"/>
            <a:ext cx="597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#R2-3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B1B86C6-6D3F-A692-7E17-189BF630D5FF}"/>
              </a:ext>
            </a:extLst>
          </p:cNvPr>
          <p:cNvSpPr txBox="1"/>
          <p:nvPr/>
        </p:nvSpPr>
        <p:spPr>
          <a:xfrm>
            <a:off x="7070048" y="3523488"/>
            <a:ext cx="597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#R2-4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090107D-64C0-98BF-2A47-2F0AEC745B89}"/>
              </a:ext>
            </a:extLst>
          </p:cNvPr>
          <p:cNvSpPr txBox="1"/>
          <p:nvPr/>
        </p:nvSpPr>
        <p:spPr>
          <a:xfrm>
            <a:off x="7686919" y="3523488"/>
            <a:ext cx="420003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NC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035FDD2-073B-D6B9-C9FF-ECEF22DD853C}"/>
              </a:ext>
            </a:extLst>
          </p:cNvPr>
          <p:cNvSpPr txBox="1"/>
          <p:nvPr/>
        </p:nvSpPr>
        <p:spPr>
          <a:xfrm>
            <a:off x="8205876" y="3523488"/>
            <a:ext cx="42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PC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027998F-C4CB-47D8-1ACD-56BDC52CD2A9}"/>
              </a:ext>
            </a:extLst>
          </p:cNvPr>
          <p:cNvSpPr txBox="1"/>
          <p:nvPr/>
        </p:nvSpPr>
        <p:spPr>
          <a:xfrm>
            <a:off x="4585267" y="5365748"/>
            <a:ext cx="436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0B270EC-0064-C2D1-4A0A-E862EB24FEE3}"/>
              </a:ext>
            </a:extLst>
          </p:cNvPr>
          <p:cNvSpPr txBox="1"/>
          <p:nvPr/>
        </p:nvSpPr>
        <p:spPr>
          <a:xfrm>
            <a:off x="4585267" y="6119446"/>
            <a:ext cx="436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F8DE5BD-DB03-73F4-760C-16603DABC1F2}"/>
              </a:ext>
            </a:extLst>
          </p:cNvPr>
          <p:cNvSpPr txBox="1"/>
          <p:nvPr/>
        </p:nvSpPr>
        <p:spPr>
          <a:xfrm>
            <a:off x="4338125" y="4592868"/>
            <a:ext cx="436228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99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3FB109C-DC31-3706-45C9-AC7D7EAAD15C}"/>
              </a:ext>
            </a:extLst>
          </p:cNvPr>
          <p:cNvSpPr txBox="1"/>
          <p:nvPr/>
        </p:nvSpPr>
        <p:spPr>
          <a:xfrm>
            <a:off x="4338125" y="3238476"/>
            <a:ext cx="436228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99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0E6D68-B835-B320-2C41-EBB02633BA16}"/>
              </a:ext>
            </a:extLst>
          </p:cNvPr>
          <p:cNvSpPr txBox="1"/>
          <p:nvPr/>
        </p:nvSpPr>
        <p:spPr>
          <a:xfrm>
            <a:off x="4732846" y="4864880"/>
            <a:ext cx="339917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E8277-1062-6949-C06F-2EE40A818BD8}"/>
              </a:ext>
            </a:extLst>
          </p:cNvPr>
          <p:cNvSpPr txBox="1"/>
          <p:nvPr/>
        </p:nvSpPr>
        <p:spPr>
          <a:xfrm>
            <a:off x="5186788" y="4864880"/>
            <a:ext cx="445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3E7D3D-AE8D-9C8A-D89B-D0E592E21F25}"/>
              </a:ext>
            </a:extLst>
          </p:cNvPr>
          <p:cNvSpPr txBox="1"/>
          <p:nvPr/>
        </p:nvSpPr>
        <p:spPr>
          <a:xfrm>
            <a:off x="5597145" y="4864880"/>
            <a:ext cx="597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#R2-1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8D47DD-C6CA-936F-7AB2-EFD9CBD91894}"/>
              </a:ext>
            </a:extLst>
          </p:cNvPr>
          <p:cNvSpPr txBox="1"/>
          <p:nvPr/>
        </p:nvSpPr>
        <p:spPr>
          <a:xfrm>
            <a:off x="6083571" y="4864880"/>
            <a:ext cx="597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#R2-2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6C14D1-3C65-0AA4-4E04-A5935BCE840D}"/>
              </a:ext>
            </a:extLst>
          </p:cNvPr>
          <p:cNvSpPr txBox="1"/>
          <p:nvPr/>
        </p:nvSpPr>
        <p:spPr>
          <a:xfrm>
            <a:off x="6583622" y="4864880"/>
            <a:ext cx="597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#R2-3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D916F8-3529-F2CF-3B6E-669EE1D79237}"/>
              </a:ext>
            </a:extLst>
          </p:cNvPr>
          <p:cNvSpPr txBox="1"/>
          <p:nvPr/>
        </p:nvSpPr>
        <p:spPr>
          <a:xfrm>
            <a:off x="7070048" y="4864880"/>
            <a:ext cx="597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#R2-4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AFD641-BE79-C4A2-4A72-D5D937F18110}"/>
              </a:ext>
            </a:extLst>
          </p:cNvPr>
          <p:cNvSpPr txBox="1"/>
          <p:nvPr/>
        </p:nvSpPr>
        <p:spPr>
          <a:xfrm>
            <a:off x="7686919" y="4864880"/>
            <a:ext cx="420003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NC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9670D8-BC51-68C1-D4A2-4872B9428181}"/>
              </a:ext>
            </a:extLst>
          </p:cNvPr>
          <p:cNvSpPr txBox="1"/>
          <p:nvPr/>
        </p:nvSpPr>
        <p:spPr>
          <a:xfrm>
            <a:off x="8205876" y="4864880"/>
            <a:ext cx="42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PC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182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1799</TotalTime>
  <Words>194</Words>
  <Application>Microsoft Office PowerPoint</Application>
  <PresentationFormat>A3 용지(297x420mm)</PresentationFormat>
  <Paragraphs>24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Aptos</vt:lpstr>
      <vt:lpstr>Aptos Display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경민 김</dc:creator>
  <cp:lastModifiedBy>DAVE KWON</cp:lastModifiedBy>
  <cp:revision>355</cp:revision>
  <dcterms:created xsi:type="dcterms:W3CDTF">2024-03-21T22:22:02Z</dcterms:created>
  <dcterms:modified xsi:type="dcterms:W3CDTF">2024-07-16T06:31:07Z</dcterms:modified>
</cp:coreProperties>
</file>