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911" r:id="rId2"/>
  </p:sldIdLst>
  <p:sldSz cx="12801600" cy="9601200" type="A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4D688692-081D-4F2A-9F2D-AF645D5B14AA}">
          <p14:sldIdLst>
            <p14:sldId id="91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3024" userDrawn="1">
          <p15:clr>
            <a:srgbClr val="A4A3A4"/>
          </p15:clr>
        </p15:guide>
        <p15:guide id="2" pos="403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707" autoAdjust="0"/>
    <p:restoredTop sz="92077" autoAdjust="0"/>
  </p:normalViewPr>
  <p:slideViewPr>
    <p:cSldViewPr snapToGrid="0">
      <p:cViewPr varScale="1">
        <p:scale>
          <a:sx n="91" d="100"/>
          <a:sy n="91" d="100"/>
        </p:scale>
        <p:origin x="84" y="3644"/>
      </p:cViewPr>
      <p:guideLst>
        <p:guide orient="horz" pos="3024"/>
        <p:guide pos="403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WON DAVE" userId="ce074c6ed095392d" providerId="LiveId" clId="{3F11D884-EA13-43BF-BE49-F019E72A55F2}"/>
    <pc:docChg chg="modSld">
      <pc:chgData name="KWON DAVE" userId="ce074c6ed095392d" providerId="LiveId" clId="{3F11D884-EA13-43BF-BE49-F019E72A55F2}" dt="2024-05-22T10:44:35.085" v="0" actId="20577"/>
      <pc:docMkLst>
        <pc:docMk/>
      </pc:docMkLst>
      <pc:sldChg chg="modNotesTx">
        <pc:chgData name="KWON DAVE" userId="ce074c6ed095392d" providerId="LiveId" clId="{3F11D884-EA13-43BF-BE49-F019E72A55F2}" dt="2024-05-22T10:44:35.085" v="0" actId="20577"/>
        <pc:sldMkLst>
          <pc:docMk/>
          <pc:sldMk cId="712182301" sldId="945"/>
        </pc:sldMkLst>
      </pc:sldChg>
    </pc:docChg>
  </pc:docChgLst>
  <pc:docChgLst>
    <pc:chgData name="KWON DAVE" userId="ce074c6ed095392d" providerId="LiveId" clId="{D76652A4-C390-4C3A-8E95-2FFE56EF5DC5}"/>
    <pc:docChg chg="modSld">
      <pc:chgData name="KWON DAVE" userId="ce074c6ed095392d" providerId="LiveId" clId="{D76652A4-C390-4C3A-8E95-2FFE56EF5DC5}" dt="2024-06-27T08:14:24.898" v="12" actId="1076"/>
      <pc:docMkLst>
        <pc:docMk/>
      </pc:docMkLst>
      <pc:sldChg chg="addSp modSp mod">
        <pc:chgData name="KWON DAVE" userId="ce074c6ed095392d" providerId="LiveId" clId="{D76652A4-C390-4C3A-8E95-2FFE56EF5DC5}" dt="2024-06-27T08:14:24.898" v="12" actId="1076"/>
        <pc:sldMkLst>
          <pc:docMk/>
          <pc:sldMk cId="2262239363" sldId="911"/>
        </pc:sldMkLst>
        <pc:spChg chg="add mod">
          <ac:chgData name="KWON DAVE" userId="ce074c6ed095392d" providerId="LiveId" clId="{D76652A4-C390-4C3A-8E95-2FFE56EF5DC5}" dt="2024-06-27T08:14:24.898" v="12" actId="1076"/>
          <ac:spMkLst>
            <pc:docMk/>
            <pc:sldMk cId="2262239363" sldId="911"/>
            <ac:spMk id="4" creationId="{9BC7E0F5-8749-B05C-AC56-E59820C448E1}"/>
          </ac:spMkLst>
        </pc:spChg>
        <pc:spChg chg="mod">
          <ac:chgData name="KWON DAVE" userId="ce074c6ed095392d" providerId="LiveId" clId="{D76652A4-C390-4C3A-8E95-2FFE56EF5DC5}" dt="2024-06-27T08:14:24.898" v="12" actId="1076"/>
          <ac:spMkLst>
            <pc:docMk/>
            <pc:sldMk cId="2262239363" sldId="911"/>
            <ac:spMk id="27" creationId="{AF8F8A8A-3A60-4F18-A3DB-C8D7E1644414}"/>
          </ac:spMkLst>
        </pc:spChg>
        <pc:spChg chg="mod">
          <ac:chgData name="KWON DAVE" userId="ce074c6ed095392d" providerId="LiveId" clId="{D76652A4-C390-4C3A-8E95-2FFE56EF5DC5}" dt="2024-06-27T08:14:24.898" v="12" actId="1076"/>
          <ac:spMkLst>
            <pc:docMk/>
            <pc:sldMk cId="2262239363" sldId="911"/>
            <ac:spMk id="29" creationId="{F59CFBFA-C0A5-487D-8A7A-ED4249641E50}"/>
          </ac:spMkLst>
        </pc:spChg>
        <pc:spChg chg="mod">
          <ac:chgData name="KWON DAVE" userId="ce074c6ed095392d" providerId="LiveId" clId="{D76652A4-C390-4C3A-8E95-2FFE56EF5DC5}" dt="2024-06-27T08:14:24.898" v="12" actId="1076"/>
          <ac:spMkLst>
            <pc:docMk/>
            <pc:sldMk cId="2262239363" sldId="911"/>
            <ac:spMk id="31" creationId="{9A796676-B169-4B8F-AEE4-59072ED4B8BE}"/>
          </ac:spMkLst>
        </pc:spChg>
        <pc:spChg chg="mod">
          <ac:chgData name="KWON DAVE" userId="ce074c6ed095392d" providerId="LiveId" clId="{D76652A4-C390-4C3A-8E95-2FFE56EF5DC5}" dt="2024-06-27T08:14:24.898" v="12" actId="1076"/>
          <ac:spMkLst>
            <pc:docMk/>
            <pc:sldMk cId="2262239363" sldId="911"/>
            <ac:spMk id="33" creationId="{CD90D0CE-CD85-4021-9DEC-D7878194696B}"/>
          </ac:spMkLst>
        </pc:spChg>
        <pc:spChg chg="mod">
          <ac:chgData name="KWON DAVE" userId="ce074c6ed095392d" providerId="LiveId" clId="{D76652A4-C390-4C3A-8E95-2FFE56EF5DC5}" dt="2024-06-27T08:14:24.898" v="12" actId="1076"/>
          <ac:spMkLst>
            <pc:docMk/>
            <pc:sldMk cId="2262239363" sldId="911"/>
            <ac:spMk id="35" creationId="{149D9F01-1526-4B3C-9D50-00CE98BA89FC}"/>
          </ac:spMkLst>
        </pc:spChg>
        <pc:spChg chg="mod">
          <ac:chgData name="KWON DAVE" userId="ce074c6ed095392d" providerId="LiveId" clId="{D76652A4-C390-4C3A-8E95-2FFE56EF5DC5}" dt="2024-06-27T08:14:24.898" v="12" actId="1076"/>
          <ac:spMkLst>
            <pc:docMk/>
            <pc:sldMk cId="2262239363" sldId="911"/>
            <ac:spMk id="37" creationId="{5211B4AD-31B2-409D-A2FC-E9C48D6017F9}"/>
          </ac:spMkLst>
        </pc:spChg>
        <pc:spChg chg="mod">
          <ac:chgData name="KWON DAVE" userId="ce074c6ed095392d" providerId="LiveId" clId="{D76652A4-C390-4C3A-8E95-2FFE56EF5DC5}" dt="2024-06-27T08:14:24.898" v="12" actId="1076"/>
          <ac:spMkLst>
            <pc:docMk/>
            <pc:sldMk cId="2262239363" sldId="911"/>
            <ac:spMk id="39" creationId="{26740137-BEEE-4542-826B-8B96A4377EB6}"/>
          </ac:spMkLst>
        </pc:spChg>
        <pc:spChg chg="mod">
          <ac:chgData name="KWON DAVE" userId="ce074c6ed095392d" providerId="LiveId" clId="{D76652A4-C390-4C3A-8E95-2FFE56EF5DC5}" dt="2024-06-27T08:14:24.898" v="12" actId="1076"/>
          <ac:spMkLst>
            <pc:docMk/>
            <pc:sldMk cId="2262239363" sldId="911"/>
            <ac:spMk id="41" creationId="{7B34D0CA-E554-418B-AAEB-BB8F1AA4E078}"/>
          </ac:spMkLst>
        </pc:spChg>
        <pc:spChg chg="mod">
          <ac:chgData name="KWON DAVE" userId="ce074c6ed095392d" providerId="LiveId" clId="{D76652A4-C390-4C3A-8E95-2FFE56EF5DC5}" dt="2024-06-27T08:14:24.898" v="12" actId="1076"/>
          <ac:spMkLst>
            <pc:docMk/>
            <pc:sldMk cId="2262239363" sldId="911"/>
            <ac:spMk id="43" creationId="{FEC81556-9CE2-4861-9B94-B8EBEE3D57AC}"/>
          </ac:spMkLst>
        </pc:spChg>
        <pc:spChg chg="mod">
          <ac:chgData name="KWON DAVE" userId="ce074c6ed095392d" providerId="LiveId" clId="{D76652A4-C390-4C3A-8E95-2FFE56EF5DC5}" dt="2024-06-27T08:14:24.898" v="12" actId="1076"/>
          <ac:spMkLst>
            <pc:docMk/>
            <pc:sldMk cId="2262239363" sldId="911"/>
            <ac:spMk id="45" creationId="{ADEEDDA6-6BFB-4B97-A84E-24D1386BB1FD}"/>
          </ac:spMkLst>
        </pc:spChg>
        <pc:spChg chg="mod">
          <ac:chgData name="KWON DAVE" userId="ce074c6ed095392d" providerId="LiveId" clId="{D76652A4-C390-4C3A-8E95-2FFE56EF5DC5}" dt="2024-06-27T08:14:24.898" v="12" actId="1076"/>
          <ac:spMkLst>
            <pc:docMk/>
            <pc:sldMk cId="2262239363" sldId="911"/>
            <ac:spMk id="47" creationId="{7A4018E3-5E13-44CF-8C1E-F6A0CB3A969F}"/>
          </ac:spMkLst>
        </pc:spChg>
        <pc:spChg chg="mod">
          <ac:chgData name="KWON DAVE" userId="ce074c6ed095392d" providerId="LiveId" clId="{D76652A4-C390-4C3A-8E95-2FFE56EF5DC5}" dt="2024-06-27T08:14:24.898" v="12" actId="1076"/>
          <ac:spMkLst>
            <pc:docMk/>
            <pc:sldMk cId="2262239363" sldId="911"/>
            <ac:spMk id="224" creationId="{ADCE847D-A374-4E67-AA72-73FCE9A23EF2}"/>
          </ac:spMkLst>
        </pc:spChg>
        <pc:spChg chg="mod">
          <ac:chgData name="KWON DAVE" userId="ce074c6ed095392d" providerId="LiveId" clId="{D76652A4-C390-4C3A-8E95-2FFE56EF5DC5}" dt="2024-06-27T08:14:24.898" v="12" actId="1076"/>
          <ac:spMkLst>
            <pc:docMk/>
            <pc:sldMk cId="2262239363" sldId="911"/>
            <ac:spMk id="226" creationId="{B1DAF99B-7767-4521-AAE1-1A4DBECDFBB4}"/>
          </ac:spMkLst>
        </pc:spChg>
        <pc:spChg chg="mod">
          <ac:chgData name="KWON DAVE" userId="ce074c6ed095392d" providerId="LiveId" clId="{D76652A4-C390-4C3A-8E95-2FFE56EF5DC5}" dt="2024-06-27T08:14:24.898" v="12" actId="1076"/>
          <ac:spMkLst>
            <pc:docMk/>
            <pc:sldMk cId="2262239363" sldId="911"/>
            <ac:spMk id="228" creationId="{EC76A638-1FFC-4FD0-9D18-A033FAA5FBB9}"/>
          </ac:spMkLst>
        </pc:spChg>
        <pc:spChg chg="mod">
          <ac:chgData name="KWON DAVE" userId="ce074c6ed095392d" providerId="LiveId" clId="{D76652A4-C390-4C3A-8E95-2FFE56EF5DC5}" dt="2024-06-27T08:14:24.898" v="12" actId="1076"/>
          <ac:spMkLst>
            <pc:docMk/>
            <pc:sldMk cId="2262239363" sldId="911"/>
            <ac:spMk id="230" creationId="{F3CCE8AB-DDCA-4597-B5EB-7340B6F77235}"/>
          </ac:spMkLst>
        </pc:spChg>
        <pc:spChg chg="mod">
          <ac:chgData name="KWON DAVE" userId="ce074c6ed095392d" providerId="LiveId" clId="{D76652A4-C390-4C3A-8E95-2FFE56EF5DC5}" dt="2024-06-27T08:14:24.898" v="12" actId="1076"/>
          <ac:spMkLst>
            <pc:docMk/>
            <pc:sldMk cId="2262239363" sldId="911"/>
            <ac:spMk id="232" creationId="{8F8EA559-4776-4EC8-9460-A89247F46436}"/>
          </ac:spMkLst>
        </pc:spChg>
        <pc:picChg chg="mod">
          <ac:chgData name="KWON DAVE" userId="ce074c6ed095392d" providerId="LiveId" clId="{D76652A4-C390-4C3A-8E95-2FFE56EF5DC5}" dt="2024-06-27T08:14:24.898" v="12" actId="1076"/>
          <ac:picMkLst>
            <pc:docMk/>
            <pc:sldMk cId="2262239363" sldId="911"/>
            <ac:picMk id="11" creationId="{E663517D-3DF0-4710-BA31-D1AD2A6A085D}"/>
          </ac:picMkLst>
        </pc:picChg>
        <pc:picChg chg="mod">
          <ac:chgData name="KWON DAVE" userId="ce074c6ed095392d" providerId="LiveId" clId="{D76652A4-C390-4C3A-8E95-2FFE56EF5DC5}" dt="2024-06-27T08:14:24.898" v="12" actId="1076"/>
          <ac:picMkLst>
            <pc:docMk/>
            <pc:sldMk cId="2262239363" sldId="911"/>
            <ac:picMk id="19" creationId="{561A46A5-4048-4946-88C9-8B2A058AA300}"/>
          </ac:picMkLst>
        </pc:picChg>
        <pc:picChg chg="mod">
          <ac:chgData name="KWON DAVE" userId="ce074c6ed095392d" providerId="LiveId" clId="{D76652A4-C390-4C3A-8E95-2FFE56EF5DC5}" dt="2024-06-27T08:14:24.898" v="12" actId="1076"/>
          <ac:picMkLst>
            <pc:docMk/>
            <pc:sldMk cId="2262239363" sldId="911"/>
            <ac:picMk id="23" creationId="{8D62444C-0AB2-489C-A35E-C6885BB85AF6}"/>
          </ac:picMkLst>
        </pc:picChg>
        <pc:picChg chg="mod">
          <ac:chgData name="KWON DAVE" userId="ce074c6ed095392d" providerId="LiveId" clId="{D76652A4-C390-4C3A-8E95-2FFE56EF5DC5}" dt="2024-06-27T08:14:24.898" v="12" actId="1076"/>
          <ac:picMkLst>
            <pc:docMk/>
            <pc:sldMk cId="2262239363" sldId="911"/>
            <ac:picMk id="144" creationId="{267BA738-6A5A-4F5E-BCFD-A7A101B3AE41}"/>
          </ac:picMkLst>
        </pc:picChg>
        <pc:picChg chg="mod">
          <ac:chgData name="KWON DAVE" userId="ce074c6ed095392d" providerId="LiveId" clId="{D76652A4-C390-4C3A-8E95-2FFE56EF5DC5}" dt="2024-06-27T08:14:24.898" v="12" actId="1076"/>
          <ac:picMkLst>
            <pc:docMk/>
            <pc:sldMk cId="2262239363" sldId="911"/>
            <ac:picMk id="174" creationId="{9CAD7B3F-BECD-4FDD-8D95-300E62554518}"/>
          </ac:picMkLst>
        </pc:picChg>
      </pc:sldChg>
    </pc:docChg>
  </pc:docChgLst>
  <pc:docChgLst>
    <pc:chgData name="KWON DAVE" userId="ce074c6ed095392d" providerId="LiveId" clId="{DF950D16-BED5-4155-BF13-029EAF2D7842}"/>
    <pc:docChg chg="custSel modSld">
      <pc:chgData name="KWON DAVE" userId="ce074c6ed095392d" providerId="LiveId" clId="{DF950D16-BED5-4155-BF13-029EAF2D7842}" dt="2024-07-03T07:01:16.022" v="30"/>
      <pc:docMkLst>
        <pc:docMk/>
      </pc:docMkLst>
      <pc:sldChg chg="delSp modSp mod modNotesTx">
        <pc:chgData name="KWON DAVE" userId="ce074c6ed095392d" providerId="LiveId" clId="{DF950D16-BED5-4155-BF13-029EAF2D7842}" dt="2024-07-03T07:01:16.022" v="30"/>
        <pc:sldMkLst>
          <pc:docMk/>
          <pc:sldMk cId="2262239363" sldId="911"/>
        </pc:sldMkLst>
        <pc:spChg chg="mod">
          <ac:chgData name="KWON DAVE" userId="ce074c6ed095392d" providerId="LiveId" clId="{DF950D16-BED5-4155-BF13-029EAF2D7842}" dt="2024-07-03T07:01:02.938" v="29" actId="20577"/>
          <ac:spMkLst>
            <pc:docMk/>
            <pc:sldMk cId="2262239363" sldId="911"/>
            <ac:spMk id="2" creationId="{8E429A38-C363-BB29-1BD5-2E87C14424EA}"/>
          </ac:spMkLst>
        </pc:spChg>
        <pc:spChg chg="del">
          <ac:chgData name="KWON DAVE" userId="ce074c6ed095392d" providerId="LiveId" clId="{DF950D16-BED5-4155-BF13-029EAF2D7842}" dt="2024-07-03T06:47:44.156" v="0" actId="478"/>
          <ac:spMkLst>
            <pc:docMk/>
            <pc:sldMk cId="2262239363" sldId="911"/>
            <ac:spMk id="4" creationId="{9BC7E0F5-8749-B05C-AC56-E59820C448E1}"/>
          </ac:spMkLst>
        </pc:spChg>
        <pc:spChg chg="mod">
          <ac:chgData name="KWON DAVE" userId="ce074c6ed095392d" providerId="LiveId" clId="{DF950D16-BED5-4155-BF13-029EAF2D7842}" dt="2024-07-03T06:47:54.064" v="2" actId="1076"/>
          <ac:spMkLst>
            <pc:docMk/>
            <pc:sldMk cId="2262239363" sldId="911"/>
            <ac:spMk id="27" creationId="{AF8F8A8A-3A60-4F18-A3DB-C8D7E1644414}"/>
          </ac:spMkLst>
        </pc:spChg>
        <pc:spChg chg="mod">
          <ac:chgData name="KWON DAVE" userId="ce074c6ed095392d" providerId="LiveId" clId="{DF950D16-BED5-4155-BF13-029EAF2D7842}" dt="2024-07-03T06:47:54.064" v="2" actId="1076"/>
          <ac:spMkLst>
            <pc:docMk/>
            <pc:sldMk cId="2262239363" sldId="911"/>
            <ac:spMk id="29" creationId="{F59CFBFA-C0A5-487D-8A7A-ED4249641E50}"/>
          </ac:spMkLst>
        </pc:spChg>
        <pc:spChg chg="mod">
          <ac:chgData name="KWON DAVE" userId="ce074c6ed095392d" providerId="LiveId" clId="{DF950D16-BED5-4155-BF13-029EAF2D7842}" dt="2024-07-03T06:47:54.064" v="2" actId="1076"/>
          <ac:spMkLst>
            <pc:docMk/>
            <pc:sldMk cId="2262239363" sldId="911"/>
            <ac:spMk id="31" creationId="{9A796676-B169-4B8F-AEE4-59072ED4B8BE}"/>
          </ac:spMkLst>
        </pc:spChg>
        <pc:spChg chg="mod">
          <ac:chgData name="KWON DAVE" userId="ce074c6ed095392d" providerId="LiveId" clId="{DF950D16-BED5-4155-BF13-029EAF2D7842}" dt="2024-07-03T06:47:54.064" v="2" actId="1076"/>
          <ac:spMkLst>
            <pc:docMk/>
            <pc:sldMk cId="2262239363" sldId="911"/>
            <ac:spMk id="33" creationId="{CD90D0CE-CD85-4021-9DEC-D7878194696B}"/>
          </ac:spMkLst>
        </pc:spChg>
        <pc:spChg chg="mod">
          <ac:chgData name="KWON DAVE" userId="ce074c6ed095392d" providerId="LiveId" clId="{DF950D16-BED5-4155-BF13-029EAF2D7842}" dt="2024-07-03T06:47:54.064" v="2" actId="1076"/>
          <ac:spMkLst>
            <pc:docMk/>
            <pc:sldMk cId="2262239363" sldId="911"/>
            <ac:spMk id="35" creationId="{149D9F01-1526-4B3C-9D50-00CE98BA89FC}"/>
          </ac:spMkLst>
        </pc:spChg>
        <pc:spChg chg="mod">
          <ac:chgData name="KWON DAVE" userId="ce074c6ed095392d" providerId="LiveId" clId="{DF950D16-BED5-4155-BF13-029EAF2D7842}" dt="2024-07-03T06:47:54.064" v="2" actId="1076"/>
          <ac:spMkLst>
            <pc:docMk/>
            <pc:sldMk cId="2262239363" sldId="911"/>
            <ac:spMk id="37" creationId="{5211B4AD-31B2-409D-A2FC-E9C48D6017F9}"/>
          </ac:spMkLst>
        </pc:spChg>
        <pc:spChg chg="mod">
          <ac:chgData name="KWON DAVE" userId="ce074c6ed095392d" providerId="LiveId" clId="{DF950D16-BED5-4155-BF13-029EAF2D7842}" dt="2024-07-03T06:47:54.064" v="2" actId="1076"/>
          <ac:spMkLst>
            <pc:docMk/>
            <pc:sldMk cId="2262239363" sldId="911"/>
            <ac:spMk id="39" creationId="{26740137-BEEE-4542-826B-8B96A4377EB6}"/>
          </ac:spMkLst>
        </pc:spChg>
        <pc:spChg chg="mod">
          <ac:chgData name="KWON DAVE" userId="ce074c6ed095392d" providerId="LiveId" clId="{DF950D16-BED5-4155-BF13-029EAF2D7842}" dt="2024-07-03T06:47:54.064" v="2" actId="1076"/>
          <ac:spMkLst>
            <pc:docMk/>
            <pc:sldMk cId="2262239363" sldId="911"/>
            <ac:spMk id="41" creationId="{7B34D0CA-E554-418B-AAEB-BB8F1AA4E078}"/>
          </ac:spMkLst>
        </pc:spChg>
        <pc:spChg chg="mod">
          <ac:chgData name="KWON DAVE" userId="ce074c6ed095392d" providerId="LiveId" clId="{DF950D16-BED5-4155-BF13-029EAF2D7842}" dt="2024-07-03T06:47:54.064" v="2" actId="1076"/>
          <ac:spMkLst>
            <pc:docMk/>
            <pc:sldMk cId="2262239363" sldId="911"/>
            <ac:spMk id="43" creationId="{FEC81556-9CE2-4861-9B94-B8EBEE3D57AC}"/>
          </ac:spMkLst>
        </pc:spChg>
        <pc:spChg chg="mod">
          <ac:chgData name="KWON DAVE" userId="ce074c6ed095392d" providerId="LiveId" clId="{DF950D16-BED5-4155-BF13-029EAF2D7842}" dt="2024-07-03T06:47:54.064" v="2" actId="1076"/>
          <ac:spMkLst>
            <pc:docMk/>
            <pc:sldMk cId="2262239363" sldId="911"/>
            <ac:spMk id="45" creationId="{ADEEDDA6-6BFB-4B97-A84E-24D1386BB1FD}"/>
          </ac:spMkLst>
        </pc:spChg>
        <pc:spChg chg="mod">
          <ac:chgData name="KWON DAVE" userId="ce074c6ed095392d" providerId="LiveId" clId="{DF950D16-BED5-4155-BF13-029EAF2D7842}" dt="2024-07-03T06:47:54.064" v="2" actId="1076"/>
          <ac:spMkLst>
            <pc:docMk/>
            <pc:sldMk cId="2262239363" sldId="911"/>
            <ac:spMk id="47" creationId="{7A4018E3-5E13-44CF-8C1E-F6A0CB3A969F}"/>
          </ac:spMkLst>
        </pc:spChg>
        <pc:spChg chg="mod">
          <ac:chgData name="KWON DAVE" userId="ce074c6ed095392d" providerId="LiveId" clId="{DF950D16-BED5-4155-BF13-029EAF2D7842}" dt="2024-07-03T06:47:54.064" v="2" actId="1076"/>
          <ac:spMkLst>
            <pc:docMk/>
            <pc:sldMk cId="2262239363" sldId="911"/>
            <ac:spMk id="224" creationId="{ADCE847D-A374-4E67-AA72-73FCE9A23EF2}"/>
          </ac:spMkLst>
        </pc:spChg>
        <pc:spChg chg="mod">
          <ac:chgData name="KWON DAVE" userId="ce074c6ed095392d" providerId="LiveId" clId="{DF950D16-BED5-4155-BF13-029EAF2D7842}" dt="2024-07-03T06:47:54.064" v="2" actId="1076"/>
          <ac:spMkLst>
            <pc:docMk/>
            <pc:sldMk cId="2262239363" sldId="911"/>
            <ac:spMk id="226" creationId="{B1DAF99B-7767-4521-AAE1-1A4DBECDFBB4}"/>
          </ac:spMkLst>
        </pc:spChg>
        <pc:spChg chg="mod">
          <ac:chgData name="KWON DAVE" userId="ce074c6ed095392d" providerId="LiveId" clId="{DF950D16-BED5-4155-BF13-029EAF2D7842}" dt="2024-07-03T06:47:54.064" v="2" actId="1076"/>
          <ac:spMkLst>
            <pc:docMk/>
            <pc:sldMk cId="2262239363" sldId="911"/>
            <ac:spMk id="228" creationId="{EC76A638-1FFC-4FD0-9D18-A033FAA5FBB9}"/>
          </ac:spMkLst>
        </pc:spChg>
        <pc:spChg chg="mod">
          <ac:chgData name="KWON DAVE" userId="ce074c6ed095392d" providerId="LiveId" clId="{DF950D16-BED5-4155-BF13-029EAF2D7842}" dt="2024-07-03T06:47:54.064" v="2" actId="1076"/>
          <ac:spMkLst>
            <pc:docMk/>
            <pc:sldMk cId="2262239363" sldId="911"/>
            <ac:spMk id="230" creationId="{F3CCE8AB-DDCA-4597-B5EB-7340B6F77235}"/>
          </ac:spMkLst>
        </pc:spChg>
        <pc:spChg chg="mod">
          <ac:chgData name="KWON DAVE" userId="ce074c6ed095392d" providerId="LiveId" clId="{DF950D16-BED5-4155-BF13-029EAF2D7842}" dt="2024-07-03T06:47:54.064" v="2" actId="1076"/>
          <ac:spMkLst>
            <pc:docMk/>
            <pc:sldMk cId="2262239363" sldId="911"/>
            <ac:spMk id="232" creationId="{8F8EA559-4776-4EC8-9460-A89247F46436}"/>
          </ac:spMkLst>
        </pc:spChg>
        <pc:picChg chg="mod">
          <ac:chgData name="KWON DAVE" userId="ce074c6ed095392d" providerId="LiveId" clId="{DF950D16-BED5-4155-BF13-029EAF2D7842}" dt="2024-07-03T06:47:54.064" v="2" actId="1076"/>
          <ac:picMkLst>
            <pc:docMk/>
            <pc:sldMk cId="2262239363" sldId="911"/>
            <ac:picMk id="11" creationId="{E663517D-3DF0-4710-BA31-D1AD2A6A085D}"/>
          </ac:picMkLst>
        </pc:picChg>
        <pc:picChg chg="mod">
          <ac:chgData name="KWON DAVE" userId="ce074c6ed095392d" providerId="LiveId" clId="{DF950D16-BED5-4155-BF13-029EAF2D7842}" dt="2024-07-03T06:47:54.064" v="2" actId="1076"/>
          <ac:picMkLst>
            <pc:docMk/>
            <pc:sldMk cId="2262239363" sldId="911"/>
            <ac:picMk id="19" creationId="{561A46A5-4048-4946-88C9-8B2A058AA300}"/>
          </ac:picMkLst>
        </pc:picChg>
        <pc:picChg chg="mod">
          <ac:chgData name="KWON DAVE" userId="ce074c6ed095392d" providerId="LiveId" clId="{DF950D16-BED5-4155-BF13-029EAF2D7842}" dt="2024-07-03T06:47:54.064" v="2" actId="1076"/>
          <ac:picMkLst>
            <pc:docMk/>
            <pc:sldMk cId="2262239363" sldId="911"/>
            <ac:picMk id="23" creationId="{8D62444C-0AB2-489C-A35E-C6885BB85AF6}"/>
          </ac:picMkLst>
        </pc:picChg>
        <pc:picChg chg="mod">
          <ac:chgData name="KWON DAVE" userId="ce074c6ed095392d" providerId="LiveId" clId="{DF950D16-BED5-4155-BF13-029EAF2D7842}" dt="2024-07-03T06:47:54.064" v="2" actId="1076"/>
          <ac:picMkLst>
            <pc:docMk/>
            <pc:sldMk cId="2262239363" sldId="911"/>
            <ac:picMk id="144" creationId="{267BA738-6A5A-4F5E-BCFD-A7A101B3AE41}"/>
          </ac:picMkLst>
        </pc:picChg>
        <pc:picChg chg="mod">
          <ac:chgData name="KWON DAVE" userId="ce074c6ed095392d" providerId="LiveId" clId="{DF950D16-BED5-4155-BF13-029EAF2D7842}" dt="2024-07-03T06:47:54.064" v="2" actId="1076"/>
          <ac:picMkLst>
            <pc:docMk/>
            <pc:sldMk cId="2262239363" sldId="911"/>
            <ac:picMk id="174" creationId="{9CAD7B3F-BECD-4FDD-8D95-300E62554518}"/>
          </ac:picMkLst>
        </pc:picChg>
      </pc:sldChg>
    </pc:docChg>
  </pc:docChgLst>
  <pc:docChgLst>
    <pc:chgData name="경민 김" userId="c95478b7dc70d4ee" providerId="LiveId" clId="{9C69B5BC-3AB7-43C6-A64A-EC9A6A7046F3}"/>
    <pc:docChg chg="modSld">
      <pc:chgData name="경민 김" userId="c95478b7dc70d4ee" providerId="LiveId" clId="{9C69B5BC-3AB7-43C6-A64A-EC9A6A7046F3}" dt="2024-05-23T22:39:34.094" v="11" actId="20577"/>
      <pc:docMkLst>
        <pc:docMk/>
      </pc:docMkLst>
      <pc:sldChg chg="modNotesTx">
        <pc:chgData name="경민 김" userId="c95478b7dc70d4ee" providerId="LiveId" clId="{9C69B5BC-3AB7-43C6-A64A-EC9A6A7046F3}" dt="2024-05-23T22:39:03.609" v="5" actId="20577"/>
        <pc:sldMkLst>
          <pc:docMk/>
          <pc:sldMk cId="3510851299" sldId="262"/>
        </pc:sldMkLst>
      </pc:sldChg>
      <pc:sldChg chg="modNotesTx">
        <pc:chgData name="경민 김" userId="c95478b7dc70d4ee" providerId="LiveId" clId="{9C69B5BC-3AB7-43C6-A64A-EC9A6A7046F3}" dt="2024-05-23T22:39:34.094" v="11" actId="20577"/>
        <pc:sldMkLst>
          <pc:docMk/>
          <pc:sldMk cId="2608536468" sldId="944"/>
        </pc:sldMkLst>
      </pc:sldChg>
    </pc:docChg>
  </pc:docChgLst>
  <pc:docChgLst>
    <pc:chgData name="KWON DAVE" userId="ce074c6ed095392d" providerId="LiveId" clId="{487395B8-8634-40AB-B0E9-42CFF406C526}"/>
    <pc:docChg chg="delSld modSection">
      <pc:chgData name="KWON DAVE" userId="ce074c6ed095392d" providerId="LiveId" clId="{487395B8-8634-40AB-B0E9-42CFF406C526}" dt="2024-06-03T13:02:31.742" v="0" actId="47"/>
      <pc:docMkLst>
        <pc:docMk/>
      </pc:docMkLst>
      <pc:sldChg chg="del">
        <pc:chgData name="KWON DAVE" userId="ce074c6ed095392d" providerId="LiveId" clId="{487395B8-8634-40AB-B0E9-42CFF406C526}" dt="2024-06-03T13:02:31.742" v="0" actId="47"/>
        <pc:sldMkLst>
          <pc:docMk/>
          <pc:sldMk cId="3510851299" sldId="262"/>
        </pc:sldMkLst>
      </pc:sldChg>
      <pc:sldChg chg="del">
        <pc:chgData name="KWON DAVE" userId="ce074c6ed095392d" providerId="LiveId" clId="{487395B8-8634-40AB-B0E9-42CFF406C526}" dt="2024-06-03T13:02:31.742" v="0" actId="47"/>
        <pc:sldMkLst>
          <pc:docMk/>
          <pc:sldMk cId="1479226672" sldId="943"/>
        </pc:sldMkLst>
      </pc:sldChg>
      <pc:sldChg chg="del">
        <pc:chgData name="KWON DAVE" userId="ce074c6ed095392d" providerId="LiveId" clId="{487395B8-8634-40AB-B0E9-42CFF406C526}" dt="2024-06-03T13:02:31.742" v="0" actId="47"/>
        <pc:sldMkLst>
          <pc:docMk/>
          <pc:sldMk cId="2608536468" sldId="944"/>
        </pc:sldMkLst>
      </pc:sldChg>
      <pc:sldChg chg="del">
        <pc:chgData name="KWON DAVE" userId="ce074c6ed095392d" providerId="LiveId" clId="{487395B8-8634-40AB-B0E9-42CFF406C526}" dt="2024-06-03T13:02:31.742" v="0" actId="47"/>
        <pc:sldMkLst>
          <pc:docMk/>
          <pc:sldMk cId="712182301" sldId="945"/>
        </pc:sldMkLst>
      </pc:sldChg>
      <pc:sldChg chg="del">
        <pc:chgData name="KWON DAVE" userId="ce074c6ed095392d" providerId="LiveId" clId="{487395B8-8634-40AB-B0E9-42CFF406C526}" dt="2024-06-03T13:02:31.742" v="0" actId="47"/>
        <pc:sldMkLst>
          <pc:docMk/>
          <pc:sldMk cId="328293444" sldId="947"/>
        </pc:sldMkLst>
      </pc:sldChg>
    </pc:docChg>
  </pc:docChgLst>
  <pc:docChgLst>
    <pc:chgData name="경민 김" userId="c95478b7dc70d4ee" providerId="LiveId" clId="{0BF46657-4A0B-48B5-809C-EE5B2A2C5764}"/>
    <pc:docChg chg="modSld">
      <pc:chgData name="경민 김" userId="c95478b7dc70d4ee" providerId="LiveId" clId="{0BF46657-4A0B-48B5-809C-EE5B2A2C5764}" dt="2024-05-22T06:53:38.998" v="1" actId="20577"/>
      <pc:docMkLst>
        <pc:docMk/>
      </pc:docMkLst>
      <pc:sldChg chg="modNotesTx">
        <pc:chgData name="경민 김" userId="c95478b7dc70d4ee" providerId="LiveId" clId="{0BF46657-4A0B-48B5-809C-EE5B2A2C5764}" dt="2024-05-22T06:53:38.998" v="1" actId="20577"/>
        <pc:sldMkLst>
          <pc:docMk/>
          <pc:sldMk cId="2608536468" sldId="944"/>
        </pc:sldMkLst>
      </pc:sldChg>
    </pc:docChg>
  </pc:docChgLst>
  <pc:docChgLst>
    <pc:chgData name="KWON DAVE" userId="ce074c6ed095392d" providerId="LiveId" clId="{8E9598FF-E651-48A9-BB6F-6A57BCF053B5}"/>
    <pc:docChg chg="modSld">
      <pc:chgData name="KWON DAVE" userId="ce074c6ed095392d" providerId="LiveId" clId="{8E9598FF-E651-48A9-BB6F-6A57BCF053B5}" dt="2024-06-19T11:37:03.924" v="1"/>
      <pc:docMkLst>
        <pc:docMk/>
      </pc:docMkLst>
      <pc:sldChg chg="modNotesTx">
        <pc:chgData name="KWON DAVE" userId="ce074c6ed095392d" providerId="LiveId" clId="{8E9598FF-E651-48A9-BB6F-6A57BCF053B5}" dt="2024-06-19T11:37:03.924" v="1"/>
        <pc:sldMkLst>
          <pc:docMk/>
          <pc:sldMk cId="2262239363" sldId="911"/>
        </pc:sldMkLst>
      </pc:sldChg>
    </pc:docChg>
  </pc:docChgLst>
  <pc:docChgLst>
    <pc:chgData name="KWON DAVE" userId="ce074c6ed095392d" providerId="LiveId" clId="{1EBBFB29-6844-4797-BD7E-F39A41210B4F}"/>
    <pc:docChg chg="undo custSel modSld">
      <pc:chgData name="KWON DAVE" userId="ce074c6ed095392d" providerId="LiveId" clId="{1EBBFB29-6844-4797-BD7E-F39A41210B4F}" dt="2024-07-16T06:31:10.790" v="6" actId="20577"/>
      <pc:docMkLst>
        <pc:docMk/>
      </pc:docMkLst>
      <pc:sldChg chg="modSp mod modNotesTx">
        <pc:chgData name="KWON DAVE" userId="ce074c6ed095392d" providerId="LiveId" clId="{1EBBFB29-6844-4797-BD7E-F39A41210B4F}" dt="2024-07-16T06:31:10.790" v="6" actId="20577"/>
        <pc:sldMkLst>
          <pc:docMk/>
          <pc:sldMk cId="2262239363" sldId="911"/>
        </pc:sldMkLst>
        <pc:spChg chg="mod">
          <ac:chgData name="KWON DAVE" userId="ce074c6ed095392d" providerId="LiveId" clId="{1EBBFB29-6844-4797-BD7E-F39A41210B4F}" dt="2024-07-16T06:30:21.102" v="4" actId="20577"/>
          <ac:spMkLst>
            <pc:docMk/>
            <pc:sldMk cId="2262239363" sldId="911"/>
            <ac:spMk id="2" creationId="{8E429A38-C363-BB29-1BD5-2E87C14424EA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22204B-1793-4CA9-8571-A1469428C180}" type="datetimeFigureOut">
              <a:rPr lang="ko-KR" altLang="en-US" smtClean="0"/>
              <a:t>2024-07-16(Tue)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CE91F9-5B97-4E5B-83A8-C5B9AD184BF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812679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600" b="1" dirty="0">
                <a:latin typeface="Arial" panose="020B0604020202020204" pitchFamily="34" charset="0"/>
                <a:cs typeface="Arial" panose="020B0604020202020204" pitchFamily="34" charset="0"/>
              </a:rPr>
              <a:t>Supplemental </a:t>
            </a:r>
            <a:r>
              <a:rPr lang="en-US" altLang="ko-KR" sz="1600" b="1">
                <a:latin typeface="Arial" panose="020B0604020202020204" pitchFamily="34" charset="0"/>
                <a:cs typeface="Arial" panose="020B0604020202020204" pitchFamily="34" charset="0"/>
              </a:rPr>
              <a:t>Figure S1</a:t>
            </a:r>
            <a:r>
              <a:rPr lang="en-US" altLang="ko-KR" b="1">
                <a:ea typeface="맑은 고딕"/>
              </a:rPr>
              <a:t>. </a:t>
            </a:r>
            <a:r>
              <a:rPr lang="en-US" altLang="ko-KR" b="1" dirty="0">
                <a:ea typeface="맑은 고딕"/>
              </a:rPr>
              <a:t>T7E1 assay result for off-target effects of the targeted PRNP gene 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Shown are the findings from the examination of candidate off-target sites, indicating that no off-target mutations were detected in the genomes of the transgenic cattle (W: wild type, #G1–7: calves’ genomic DNA, NC: negative control, PC: positive control).</a:t>
            </a:r>
            <a:endParaRPr lang="en-US" altLang="ko-KR" b="0" dirty="0"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A75614-599B-44DA-A606-3B4A19015FDC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8853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60120" y="1571308"/>
            <a:ext cx="10881360" cy="3342640"/>
          </a:xfrm>
        </p:spPr>
        <p:txBody>
          <a:bodyPr anchor="b"/>
          <a:lstStyle>
            <a:lvl1pPr algn="ctr">
              <a:defRPr sz="84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0200" y="5042853"/>
            <a:ext cx="9601200" cy="2318067"/>
          </a:xfrm>
        </p:spPr>
        <p:txBody>
          <a:bodyPr/>
          <a:lstStyle>
            <a:lvl1pPr marL="0" indent="0" algn="ctr">
              <a:buNone/>
              <a:defRPr sz="3360"/>
            </a:lvl1pPr>
            <a:lvl2pPr marL="640080" indent="0" algn="ctr">
              <a:buNone/>
              <a:defRPr sz="2800"/>
            </a:lvl2pPr>
            <a:lvl3pPr marL="1280160" indent="0" algn="ctr">
              <a:buNone/>
              <a:defRPr sz="2520"/>
            </a:lvl3pPr>
            <a:lvl4pPr marL="1920240" indent="0" algn="ctr">
              <a:buNone/>
              <a:defRPr sz="2240"/>
            </a:lvl4pPr>
            <a:lvl5pPr marL="2560320" indent="0" algn="ctr">
              <a:buNone/>
              <a:defRPr sz="2240"/>
            </a:lvl5pPr>
            <a:lvl6pPr marL="3200400" indent="0" algn="ctr">
              <a:buNone/>
              <a:defRPr sz="2240"/>
            </a:lvl6pPr>
            <a:lvl7pPr marL="3840480" indent="0" algn="ctr">
              <a:buNone/>
              <a:defRPr sz="2240"/>
            </a:lvl7pPr>
            <a:lvl8pPr marL="4480560" indent="0" algn="ctr">
              <a:buNone/>
              <a:defRPr sz="2240"/>
            </a:lvl8pPr>
            <a:lvl9pPr marL="5120640" indent="0" algn="ctr">
              <a:buNone/>
              <a:defRPr sz="224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4F89E-E37D-4E11-858C-49D7A33E15BA}" type="datetimeFigureOut">
              <a:rPr lang="ko-KR" altLang="en-US" smtClean="0"/>
              <a:t>2024-07-16(Tue)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E951C-E92F-4993-960D-8F48AC2EF1B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974493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4F89E-E37D-4E11-858C-49D7A33E15BA}" type="datetimeFigureOut">
              <a:rPr lang="ko-KR" altLang="en-US" smtClean="0"/>
              <a:t>2024-07-16(Tue)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E951C-E92F-4993-960D-8F48AC2EF1B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806336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61146" y="511175"/>
            <a:ext cx="2760345" cy="8136573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80111" y="511175"/>
            <a:ext cx="8121015" cy="8136573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4F89E-E37D-4E11-858C-49D7A33E15BA}" type="datetimeFigureOut">
              <a:rPr lang="ko-KR" altLang="en-US" smtClean="0"/>
              <a:t>2024-07-16(Tue)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E951C-E92F-4993-960D-8F48AC2EF1B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1862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4F89E-E37D-4E11-858C-49D7A33E15BA}" type="datetimeFigureOut">
              <a:rPr lang="ko-KR" altLang="en-US" smtClean="0"/>
              <a:t>2024-07-16(Tue)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E951C-E92F-4993-960D-8F48AC2EF1B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962986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3443" y="2393635"/>
            <a:ext cx="11041380" cy="3993832"/>
          </a:xfrm>
        </p:spPr>
        <p:txBody>
          <a:bodyPr anchor="b"/>
          <a:lstStyle>
            <a:lvl1pPr>
              <a:defRPr sz="84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3443" y="6425250"/>
            <a:ext cx="11041380" cy="2100262"/>
          </a:xfrm>
        </p:spPr>
        <p:txBody>
          <a:bodyPr/>
          <a:lstStyle>
            <a:lvl1pPr marL="0" indent="0">
              <a:buNone/>
              <a:defRPr sz="3360">
                <a:solidFill>
                  <a:schemeClr val="tx1">
                    <a:tint val="82000"/>
                  </a:schemeClr>
                </a:solidFill>
              </a:defRPr>
            </a:lvl1pPr>
            <a:lvl2pPr marL="640080" indent="0">
              <a:buNone/>
              <a:defRPr sz="2800">
                <a:solidFill>
                  <a:schemeClr val="tx1">
                    <a:tint val="82000"/>
                  </a:schemeClr>
                </a:solidFill>
              </a:defRPr>
            </a:lvl2pPr>
            <a:lvl3pPr marL="1280160" indent="0">
              <a:buNone/>
              <a:defRPr sz="2520">
                <a:solidFill>
                  <a:schemeClr val="tx1">
                    <a:tint val="82000"/>
                  </a:schemeClr>
                </a:solidFill>
              </a:defRPr>
            </a:lvl3pPr>
            <a:lvl4pPr marL="1920240" indent="0">
              <a:buNone/>
              <a:defRPr sz="2240">
                <a:solidFill>
                  <a:schemeClr val="tx1">
                    <a:tint val="82000"/>
                  </a:schemeClr>
                </a:solidFill>
              </a:defRPr>
            </a:lvl4pPr>
            <a:lvl5pPr marL="2560320" indent="0">
              <a:buNone/>
              <a:defRPr sz="2240">
                <a:solidFill>
                  <a:schemeClr val="tx1">
                    <a:tint val="82000"/>
                  </a:schemeClr>
                </a:solidFill>
              </a:defRPr>
            </a:lvl5pPr>
            <a:lvl6pPr marL="3200400" indent="0">
              <a:buNone/>
              <a:defRPr sz="2240">
                <a:solidFill>
                  <a:schemeClr val="tx1">
                    <a:tint val="82000"/>
                  </a:schemeClr>
                </a:solidFill>
              </a:defRPr>
            </a:lvl6pPr>
            <a:lvl7pPr marL="3840480" indent="0">
              <a:buNone/>
              <a:defRPr sz="2240">
                <a:solidFill>
                  <a:schemeClr val="tx1">
                    <a:tint val="82000"/>
                  </a:schemeClr>
                </a:solidFill>
              </a:defRPr>
            </a:lvl7pPr>
            <a:lvl8pPr marL="4480560" indent="0">
              <a:buNone/>
              <a:defRPr sz="2240">
                <a:solidFill>
                  <a:schemeClr val="tx1">
                    <a:tint val="82000"/>
                  </a:schemeClr>
                </a:solidFill>
              </a:defRPr>
            </a:lvl8pPr>
            <a:lvl9pPr marL="5120640" indent="0">
              <a:buNone/>
              <a:defRPr sz="224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4F89E-E37D-4E11-858C-49D7A33E15BA}" type="datetimeFigureOut">
              <a:rPr lang="ko-KR" altLang="en-US" smtClean="0"/>
              <a:t>2024-07-16(Tue)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E951C-E92F-4993-960D-8F48AC2EF1B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56898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80110" y="2555875"/>
            <a:ext cx="5440680" cy="6091873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80810" y="2555875"/>
            <a:ext cx="5440680" cy="6091873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4F89E-E37D-4E11-858C-49D7A33E15BA}" type="datetimeFigureOut">
              <a:rPr lang="ko-KR" altLang="en-US" smtClean="0"/>
              <a:t>2024-07-16(Tue)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E951C-E92F-4993-960D-8F48AC2EF1B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843495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777" y="511177"/>
            <a:ext cx="11041380" cy="1855788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1779" y="2353628"/>
            <a:ext cx="5415676" cy="1153477"/>
          </a:xfrm>
        </p:spPr>
        <p:txBody>
          <a:bodyPr anchor="b"/>
          <a:lstStyle>
            <a:lvl1pPr marL="0" indent="0">
              <a:buNone/>
              <a:defRPr sz="3360" b="1"/>
            </a:lvl1pPr>
            <a:lvl2pPr marL="640080" indent="0">
              <a:buNone/>
              <a:defRPr sz="2800" b="1"/>
            </a:lvl2pPr>
            <a:lvl3pPr marL="1280160" indent="0">
              <a:buNone/>
              <a:defRPr sz="2520" b="1"/>
            </a:lvl3pPr>
            <a:lvl4pPr marL="1920240" indent="0">
              <a:buNone/>
              <a:defRPr sz="2240" b="1"/>
            </a:lvl4pPr>
            <a:lvl5pPr marL="2560320" indent="0">
              <a:buNone/>
              <a:defRPr sz="2240" b="1"/>
            </a:lvl5pPr>
            <a:lvl6pPr marL="3200400" indent="0">
              <a:buNone/>
              <a:defRPr sz="2240" b="1"/>
            </a:lvl6pPr>
            <a:lvl7pPr marL="3840480" indent="0">
              <a:buNone/>
              <a:defRPr sz="2240" b="1"/>
            </a:lvl7pPr>
            <a:lvl8pPr marL="4480560" indent="0">
              <a:buNone/>
              <a:defRPr sz="2240" b="1"/>
            </a:lvl8pPr>
            <a:lvl9pPr marL="5120640" indent="0">
              <a:buNone/>
              <a:defRPr sz="224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81779" y="3507105"/>
            <a:ext cx="5415676" cy="5158423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80811" y="2353628"/>
            <a:ext cx="5442347" cy="1153477"/>
          </a:xfrm>
        </p:spPr>
        <p:txBody>
          <a:bodyPr anchor="b"/>
          <a:lstStyle>
            <a:lvl1pPr marL="0" indent="0">
              <a:buNone/>
              <a:defRPr sz="3360" b="1"/>
            </a:lvl1pPr>
            <a:lvl2pPr marL="640080" indent="0">
              <a:buNone/>
              <a:defRPr sz="2800" b="1"/>
            </a:lvl2pPr>
            <a:lvl3pPr marL="1280160" indent="0">
              <a:buNone/>
              <a:defRPr sz="2520" b="1"/>
            </a:lvl3pPr>
            <a:lvl4pPr marL="1920240" indent="0">
              <a:buNone/>
              <a:defRPr sz="2240" b="1"/>
            </a:lvl4pPr>
            <a:lvl5pPr marL="2560320" indent="0">
              <a:buNone/>
              <a:defRPr sz="2240" b="1"/>
            </a:lvl5pPr>
            <a:lvl6pPr marL="3200400" indent="0">
              <a:buNone/>
              <a:defRPr sz="2240" b="1"/>
            </a:lvl6pPr>
            <a:lvl7pPr marL="3840480" indent="0">
              <a:buNone/>
              <a:defRPr sz="2240" b="1"/>
            </a:lvl7pPr>
            <a:lvl8pPr marL="4480560" indent="0">
              <a:buNone/>
              <a:defRPr sz="2240" b="1"/>
            </a:lvl8pPr>
            <a:lvl9pPr marL="5120640" indent="0">
              <a:buNone/>
              <a:defRPr sz="224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80811" y="3507105"/>
            <a:ext cx="5442347" cy="5158423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4F89E-E37D-4E11-858C-49D7A33E15BA}" type="datetimeFigureOut">
              <a:rPr lang="ko-KR" altLang="en-US" smtClean="0"/>
              <a:t>2024-07-16(Tue)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E951C-E92F-4993-960D-8F48AC2EF1B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977278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4F89E-E37D-4E11-858C-49D7A33E15BA}" type="datetimeFigureOut">
              <a:rPr lang="ko-KR" altLang="en-US" smtClean="0"/>
              <a:t>2024-07-16(Tue)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E951C-E92F-4993-960D-8F48AC2EF1B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948286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4F89E-E37D-4E11-858C-49D7A33E15BA}" type="datetimeFigureOut">
              <a:rPr lang="ko-KR" altLang="en-US" smtClean="0"/>
              <a:t>2024-07-16(Tue)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E951C-E92F-4993-960D-8F48AC2EF1B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831931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778" y="640080"/>
            <a:ext cx="4128849" cy="2240280"/>
          </a:xfrm>
        </p:spPr>
        <p:txBody>
          <a:bodyPr anchor="b"/>
          <a:lstStyle>
            <a:lvl1pPr>
              <a:defRPr sz="448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42347" y="1382397"/>
            <a:ext cx="6480810" cy="6823075"/>
          </a:xfrm>
        </p:spPr>
        <p:txBody>
          <a:bodyPr/>
          <a:lstStyle>
            <a:lvl1pPr>
              <a:defRPr sz="4480"/>
            </a:lvl1pPr>
            <a:lvl2pPr>
              <a:defRPr sz="3920"/>
            </a:lvl2pPr>
            <a:lvl3pPr>
              <a:defRPr sz="336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1778" y="2880360"/>
            <a:ext cx="4128849" cy="5336223"/>
          </a:xfrm>
        </p:spPr>
        <p:txBody>
          <a:bodyPr/>
          <a:lstStyle>
            <a:lvl1pPr marL="0" indent="0">
              <a:buNone/>
              <a:defRPr sz="2240"/>
            </a:lvl1pPr>
            <a:lvl2pPr marL="640080" indent="0">
              <a:buNone/>
              <a:defRPr sz="1960"/>
            </a:lvl2pPr>
            <a:lvl3pPr marL="1280160" indent="0">
              <a:buNone/>
              <a:defRPr sz="1680"/>
            </a:lvl3pPr>
            <a:lvl4pPr marL="1920240" indent="0">
              <a:buNone/>
              <a:defRPr sz="1400"/>
            </a:lvl4pPr>
            <a:lvl5pPr marL="2560320" indent="0">
              <a:buNone/>
              <a:defRPr sz="1400"/>
            </a:lvl5pPr>
            <a:lvl6pPr marL="3200400" indent="0">
              <a:buNone/>
              <a:defRPr sz="1400"/>
            </a:lvl6pPr>
            <a:lvl7pPr marL="3840480" indent="0">
              <a:buNone/>
              <a:defRPr sz="1400"/>
            </a:lvl7pPr>
            <a:lvl8pPr marL="4480560" indent="0">
              <a:buNone/>
              <a:defRPr sz="1400"/>
            </a:lvl8pPr>
            <a:lvl9pPr marL="5120640" indent="0">
              <a:buNone/>
              <a:defRPr sz="14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4F89E-E37D-4E11-858C-49D7A33E15BA}" type="datetimeFigureOut">
              <a:rPr lang="ko-KR" altLang="en-US" smtClean="0"/>
              <a:t>2024-07-16(Tue)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E951C-E92F-4993-960D-8F48AC2EF1B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433167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778" y="640080"/>
            <a:ext cx="4128849" cy="2240280"/>
          </a:xfrm>
        </p:spPr>
        <p:txBody>
          <a:bodyPr anchor="b"/>
          <a:lstStyle>
            <a:lvl1pPr>
              <a:defRPr sz="448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42347" y="1382397"/>
            <a:ext cx="6480810" cy="6823075"/>
          </a:xfrm>
        </p:spPr>
        <p:txBody>
          <a:bodyPr anchor="t"/>
          <a:lstStyle>
            <a:lvl1pPr marL="0" indent="0">
              <a:buNone/>
              <a:defRPr sz="4480"/>
            </a:lvl1pPr>
            <a:lvl2pPr marL="640080" indent="0">
              <a:buNone/>
              <a:defRPr sz="3920"/>
            </a:lvl2pPr>
            <a:lvl3pPr marL="1280160" indent="0">
              <a:buNone/>
              <a:defRPr sz="3360"/>
            </a:lvl3pPr>
            <a:lvl4pPr marL="1920240" indent="0">
              <a:buNone/>
              <a:defRPr sz="2800"/>
            </a:lvl4pPr>
            <a:lvl5pPr marL="2560320" indent="0">
              <a:buNone/>
              <a:defRPr sz="2800"/>
            </a:lvl5pPr>
            <a:lvl6pPr marL="3200400" indent="0">
              <a:buNone/>
              <a:defRPr sz="2800"/>
            </a:lvl6pPr>
            <a:lvl7pPr marL="3840480" indent="0">
              <a:buNone/>
              <a:defRPr sz="2800"/>
            </a:lvl7pPr>
            <a:lvl8pPr marL="4480560" indent="0">
              <a:buNone/>
              <a:defRPr sz="2800"/>
            </a:lvl8pPr>
            <a:lvl9pPr marL="5120640" indent="0">
              <a:buNone/>
              <a:defRPr sz="28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1778" y="2880360"/>
            <a:ext cx="4128849" cy="5336223"/>
          </a:xfrm>
        </p:spPr>
        <p:txBody>
          <a:bodyPr/>
          <a:lstStyle>
            <a:lvl1pPr marL="0" indent="0">
              <a:buNone/>
              <a:defRPr sz="2240"/>
            </a:lvl1pPr>
            <a:lvl2pPr marL="640080" indent="0">
              <a:buNone/>
              <a:defRPr sz="1960"/>
            </a:lvl2pPr>
            <a:lvl3pPr marL="1280160" indent="0">
              <a:buNone/>
              <a:defRPr sz="1680"/>
            </a:lvl3pPr>
            <a:lvl4pPr marL="1920240" indent="0">
              <a:buNone/>
              <a:defRPr sz="1400"/>
            </a:lvl4pPr>
            <a:lvl5pPr marL="2560320" indent="0">
              <a:buNone/>
              <a:defRPr sz="1400"/>
            </a:lvl5pPr>
            <a:lvl6pPr marL="3200400" indent="0">
              <a:buNone/>
              <a:defRPr sz="1400"/>
            </a:lvl6pPr>
            <a:lvl7pPr marL="3840480" indent="0">
              <a:buNone/>
              <a:defRPr sz="1400"/>
            </a:lvl7pPr>
            <a:lvl8pPr marL="4480560" indent="0">
              <a:buNone/>
              <a:defRPr sz="1400"/>
            </a:lvl8pPr>
            <a:lvl9pPr marL="5120640" indent="0">
              <a:buNone/>
              <a:defRPr sz="14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4F89E-E37D-4E11-858C-49D7A33E15BA}" type="datetimeFigureOut">
              <a:rPr lang="ko-KR" altLang="en-US" smtClean="0"/>
              <a:t>2024-07-16(Tue)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E951C-E92F-4993-960D-8F48AC2EF1B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316182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80110" y="511177"/>
            <a:ext cx="11041380" cy="18557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0110" y="2555875"/>
            <a:ext cx="11041380" cy="60918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0110" y="8898892"/>
            <a:ext cx="288036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8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054F89E-E37D-4E11-858C-49D7A33E15BA}" type="datetimeFigureOut">
              <a:rPr lang="ko-KR" altLang="en-US" smtClean="0"/>
              <a:t>2024-07-16(Tue)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240530" y="8898892"/>
            <a:ext cx="432054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8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41130" y="8898892"/>
            <a:ext cx="288036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8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16E951C-E92F-4993-960D-8F48AC2EF1B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921449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280160" rtl="0" eaLnBrk="1" latinLnBrk="1" hangingPunct="1">
        <a:lnSpc>
          <a:spcPct val="90000"/>
        </a:lnSpc>
        <a:spcBef>
          <a:spcPct val="0"/>
        </a:spcBef>
        <a:buNone/>
        <a:defRPr sz="616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0040" indent="-320040" algn="l" defTabSz="1280160" rtl="0" eaLnBrk="1" latinLnBrk="1" hangingPunct="1">
        <a:lnSpc>
          <a:spcPct val="90000"/>
        </a:lnSpc>
        <a:spcBef>
          <a:spcPts val="1400"/>
        </a:spcBef>
        <a:buFont typeface="Arial" panose="020B0604020202020204" pitchFamily="34" charset="0"/>
        <a:buChar char="•"/>
        <a:defRPr sz="3920" kern="1200">
          <a:solidFill>
            <a:schemeClr val="tx1"/>
          </a:solidFill>
          <a:latin typeface="+mn-lt"/>
          <a:ea typeface="+mn-ea"/>
          <a:cs typeface="+mn-cs"/>
        </a:defRPr>
      </a:lvl1pPr>
      <a:lvl2pPr marL="960120" indent="-320040" algn="l" defTabSz="1280160" rtl="0" eaLnBrk="1" latinLnBrk="1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3360" kern="1200">
          <a:solidFill>
            <a:schemeClr val="tx1"/>
          </a:solidFill>
          <a:latin typeface="+mn-lt"/>
          <a:ea typeface="+mn-ea"/>
          <a:cs typeface="+mn-cs"/>
        </a:defRPr>
      </a:lvl2pPr>
      <a:lvl3pPr marL="1600200" indent="-320040" algn="l" defTabSz="1280160" rtl="0" eaLnBrk="1" latinLnBrk="1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240280" indent="-320040" algn="l" defTabSz="1280160" rtl="0" eaLnBrk="1" latinLnBrk="1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4pPr>
      <a:lvl5pPr marL="2880360" indent="-320040" algn="l" defTabSz="1280160" rtl="0" eaLnBrk="1" latinLnBrk="1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5pPr>
      <a:lvl6pPr marL="3520440" indent="-320040" algn="l" defTabSz="1280160" rtl="0" eaLnBrk="1" latinLnBrk="1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6pPr>
      <a:lvl7pPr marL="4160520" indent="-320040" algn="l" defTabSz="1280160" rtl="0" eaLnBrk="1" latinLnBrk="1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indent="-320040" algn="l" defTabSz="1280160" rtl="0" eaLnBrk="1" latinLnBrk="1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8pPr>
      <a:lvl9pPr marL="5440680" indent="-320040" algn="l" defTabSz="1280160" rtl="0" eaLnBrk="1" latinLnBrk="1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80160" rtl="0" eaLnBrk="1" latinLnBrk="1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algn="l" defTabSz="1280160" rtl="0" eaLnBrk="1" latinLnBrk="1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1280160" algn="l" defTabSz="1280160" rtl="0" eaLnBrk="1" latinLnBrk="1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algn="l" defTabSz="1280160" rtl="0" eaLnBrk="1" latinLnBrk="1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4pPr>
      <a:lvl5pPr marL="2560320" algn="l" defTabSz="1280160" rtl="0" eaLnBrk="1" latinLnBrk="1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5pPr>
      <a:lvl6pPr marL="3200400" algn="l" defTabSz="1280160" rtl="0" eaLnBrk="1" latinLnBrk="1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6pPr>
      <a:lvl7pPr marL="3840480" algn="l" defTabSz="1280160" rtl="0" eaLnBrk="1" latinLnBrk="1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7pPr>
      <a:lvl8pPr marL="4480560" algn="l" defTabSz="1280160" rtl="0" eaLnBrk="1" latinLnBrk="1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8pPr>
      <a:lvl9pPr marL="5120640" algn="l" defTabSz="1280160" rtl="0" eaLnBrk="1" latinLnBrk="1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1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11" Type="http://schemas.microsoft.com/office/2007/relationships/hdphoto" Target="../media/hdphoto4.wdp"/><Relationship Id="rId5" Type="http://schemas.openxmlformats.org/officeDocument/2006/relationships/image" Target="../media/image2.png"/><Relationship Id="rId10" Type="http://schemas.openxmlformats.org/officeDocument/2006/relationships/image" Target="../media/image5.png"/><Relationship Id="rId4" Type="http://schemas.microsoft.com/office/2007/relationships/hdphoto" Target="../media/hdphoto1.wdp"/><Relationship Id="rId9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>
            <a:extLst>
              <a:ext uri="{FF2B5EF4-FFF2-40B4-BE49-F238E27FC236}">
                <a16:creationId xmlns:a16="http://schemas.microsoft.com/office/drawing/2014/main" id="{E663517D-3DF0-4710-BA31-D1AD2A6A085D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396169" y="2865108"/>
            <a:ext cx="4009261" cy="720000"/>
          </a:xfrm>
          <a:prstGeom prst="rect">
            <a:avLst/>
          </a:prstGeom>
        </p:spPr>
      </p:pic>
      <p:pic>
        <p:nvPicPr>
          <p:cNvPr id="19" name="그림 18">
            <a:extLst>
              <a:ext uri="{FF2B5EF4-FFF2-40B4-BE49-F238E27FC236}">
                <a16:creationId xmlns:a16="http://schemas.microsoft.com/office/drawing/2014/main" id="{561A46A5-4048-4946-88C9-8B2A058AA30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3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389432" y="3662845"/>
            <a:ext cx="4009260" cy="720004"/>
          </a:xfrm>
          <a:prstGeom prst="rect">
            <a:avLst/>
          </a:prstGeom>
        </p:spPr>
      </p:pic>
      <p:pic>
        <p:nvPicPr>
          <p:cNvPr id="23" name="그림 22">
            <a:extLst>
              <a:ext uri="{FF2B5EF4-FFF2-40B4-BE49-F238E27FC236}">
                <a16:creationId xmlns:a16="http://schemas.microsoft.com/office/drawing/2014/main" id="{8D62444C-0AB2-489C-A35E-C6885BB85AF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3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396170" y="4440598"/>
            <a:ext cx="4009259" cy="720004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AF8F8A8A-3A60-4F18-A3DB-C8D7E1644414}"/>
              </a:ext>
            </a:extLst>
          </p:cNvPr>
          <p:cNvSpPr txBox="1"/>
          <p:nvPr/>
        </p:nvSpPr>
        <p:spPr>
          <a:xfrm>
            <a:off x="4326574" y="2584758"/>
            <a:ext cx="449670" cy="2828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endParaRPr lang="ko-KR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59CFBFA-C0A5-487D-8A7A-ED4249641E50}"/>
              </a:ext>
            </a:extLst>
          </p:cNvPr>
          <p:cNvSpPr txBox="1"/>
          <p:nvPr/>
        </p:nvSpPr>
        <p:spPr>
          <a:xfrm>
            <a:off x="4705749" y="2584758"/>
            <a:ext cx="449670" cy="2828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>
                <a:latin typeface="Arial" panose="020B0604020202020204" pitchFamily="34" charset="0"/>
                <a:cs typeface="Arial" panose="020B0604020202020204" pitchFamily="34" charset="0"/>
              </a:rPr>
              <a:t>W</a:t>
            </a:r>
            <a:endParaRPr lang="ko-KR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A796676-B169-4B8F-AEE4-59072ED4B8BE}"/>
              </a:ext>
            </a:extLst>
          </p:cNvPr>
          <p:cNvSpPr txBox="1"/>
          <p:nvPr/>
        </p:nvSpPr>
        <p:spPr>
          <a:xfrm>
            <a:off x="5020933" y="2584758"/>
            <a:ext cx="555615" cy="2828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>
                <a:latin typeface="Arial" panose="020B0604020202020204" pitchFamily="34" charset="0"/>
                <a:cs typeface="Arial" panose="020B0604020202020204" pitchFamily="34" charset="0"/>
              </a:rPr>
              <a:t>#G1</a:t>
            </a:r>
            <a:endParaRPr lang="ko-KR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CD90D0CE-CD85-4021-9DEC-D7878194696B}"/>
              </a:ext>
            </a:extLst>
          </p:cNvPr>
          <p:cNvSpPr txBox="1"/>
          <p:nvPr/>
        </p:nvSpPr>
        <p:spPr>
          <a:xfrm>
            <a:off x="5393233" y="2584758"/>
            <a:ext cx="555615" cy="2828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>
                <a:latin typeface="Arial" panose="020B0604020202020204" pitchFamily="34" charset="0"/>
                <a:cs typeface="Arial" panose="020B0604020202020204" pitchFamily="34" charset="0"/>
              </a:rPr>
              <a:t>#G2</a:t>
            </a:r>
            <a:endParaRPr lang="ko-KR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49D9F01-1526-4B3C-9D50-00CE98BA89FC}"/>
              </a:ext>
            </a:extLst>
          </p:cNvPr>
          <p:cNvSpPr txBox="1"/>
          <p:nvPr/>
        </p:nvSpPr>
        <p:spPr>
          <a:xfrm>
            <a:off x="5776454" y="2584758"/>
            <a:ext cx="555615" cy="2828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>
                <a:latin typeface="Arial" panose="020B0604020202020204" pitchFamily="34" charset="0"/>
                <a:cs typeface="Arial" panose="020B0604020202020204" pitchFamily="34" charset="0"/>
              </a:rPr>
              <a:t>#G3</a:t>
            </a:r>
            <a:endParaRPr lang="ko-KR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211B4AD-31B2-409D-A2FC-E9C48D6017F9}"/>
              </a:ext>
            </a:extLst>
          </p:cNvPr>
          <p:cNvSpPr txBox="1"/>
          <p:nvPr/>
        </p:nvSpPr>
        <p:spPr>
          <a:xfrm>
            <a:off x="6143546" y="2584758"/>
            <a:ext cx="555615" cy="2828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>
                <a:latin typeface="Arial" panose="020B0604020202020204" pitchFamily="34" charset="0"/>
                <a:cs typeface="Arial" panose="020B0604020202020204" pitchFamily="34" charset="0"/>
              </a:rPr>
              <a:t>#G4</a:t>
            </a:r>
            <a:endParaRPr lang="ko-KR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26740137-BEEE-4542-826B-8B96A4377EB6}"/>
              </a:ext>
            </a:extLst>
          </p:cNvPr>
          <p:cNvSpPr txBox="1"/>
          <p:nvPr/>
        </p:nvSpPr>
        <p:spPr>
          <a:xfrm>
            <a:off x="6515158" y="2584758"/>
            <a:ext cx="555615" cy="2828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>
                <a:latin typeface="Arial" panose="020B0604020202020204" pitchFamily="34" charset="0"/>
                <a:cs typeface="Arial" panose="020B0604020202020204" pitchFamily="34" charset="0"/>
              </a:rPr>
              <a:t>#G5</a:t>
            </a:r>
            <a:endParaRPr lang="ko-KR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7B34D0CA-E554-418B-AAEB-BB8F1AA4E078}"/>
              </a:ext>
            </a:extLst>
          </p:cNvPr>
          <p:cNvSpPr txBox="1"/>
          <p:nvPr/>
        </p:nvSpPr>
        <p:spPr>
          <a:xfrm>
            <a:off x="6882109" y="2584758"/>
            <a:ext cx="555615" cy="2828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>
                <a:latin typeface="Arial" panose="020B0604020202020204" pitchFamily="34" charset="0"/>
                <a:cs typeface="Arial" panose="020B0604020202020204" pitchFamily="34" charset="0"/>
              </a:rPr>
              <a:t>#G6</a:t>
            </a:r>
            <a:endParaRPr lang="ko-KR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FEC81556-9CE2-4861-9B94-B8EBEE3D57AC}"/>
              </a:ext>
            </a:extLst>
          </p:cNvPr>
          <p:cNvSpPr txBox="1"/>
          <p:nvPr/>
        </p:nvSpPr>
        <p:spPr>
          <a:xfrm>
            <a:off x="7247803" y="2584758"/>
            <a:ext cx="555615" cy="2828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>
                <a:latin typeface="Arial" panose="020B0604020202020204" pitchFamily="34" charset="0"/>
                <a:cs typeface="Arial" panose="020B0604020202020204" pitchFamily="34" charset="0"/>
              </a:rPr>
              <a:t>#G7</a:t>
            </a:r>
            <a:endParaRPr lang="ko-KR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ADEEDDA6-6BFB-4B97-A84E-24D1386BB1FD}"/>
              </a:ext>
            </a:extLst>
          </p:cNvPr>
          <p:cNvSpPr txBox="1"/>
          <p:nvPr/>
        </p:nvSpPr>
        <p:spPr>
          <a:xfrm>
            <a:off x="7610620" y="2584758"/>
            <a:ext cx="555615" cy="2828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>
                <a:latin typeface="Arial" panose="020B0604020202020204" pitchFamily="34" charset="0"/>
                <a:cs typeface="Arial" panose="020B0604020202020204" pitchFamily="34" charset="0"/>
              </a:rPr>
              <a:t>NC</a:t>
            </a:r>
            <a:endParaRPr lang="ko-KR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7A4018E3-5E13-44CF-8C1E-F6A0CB3A969F}"/>
              </a:ext>
            </a:extLst>
          </p:cNvPr>
          <p:cNvSpPr txBox="1"/>
          <p:nvPr/>
        </p:nvSpPr>
        <p:spPr>
          <a:xfrm>
            <a:off x="7941291" y="2584758"/>
            <a:ext cx="555615" cy="2828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>
                <a:latin typeface="Arial" panose="020B0604020202020204" pitchFamily="34" charset="0"/>
                <a:cs typeface="Arial" panose="020B0604020202020204" pitchFamily="34" charset="0"/>
              </a:rPr>
              <a:t>PC</a:t>
            </a:r>
            <a:endParaRPr lang="ko-KR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4" name="그림 143">
            <a:extLst>
              <a:ext uri="{FF2B5EF4-FFF2-40B4-BE49-F238E27FC236}">
                <a16:creationId xmlns:a16="http://schemas.microsoft.com/office/drawing/2014/main" id="{267BA738-6A5A-4F5E-BCFD-A7A101B3AE4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376746" y="5255078"/>
            <a:ext cx="4030851" cy="720004"/>
          </a:xfrm>
          <a:prstGeom prst="rect">
            <a:avLst/>
          </a:prstGeom>
        </p:spPr>
      </p:pic>
      <p:pic>
        <p:nvPicPr>
          <p:cNvPr id="174" name="그림 173">
            <a:extLst>
              <a:ext uri="{FF2B5EF4-FFF2-40B4-BE49-F238E27FC236}">
                <a16:creationId xmlns:a16="http://schemas.microsoft.com/office/drawing/2014/main" id="{9CAD7B3F-BECD-4FDD-8D95-300E6255451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3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374614" y="6069558"/>
            <a:ext cx="4033221" cy="720004"/>
          </a:xfrm>
          <a:prstGeom prst="rect">
            <a:avLst/>
          </a:prstGeom>
        </p:spPr>
      </p:pic>
      <p:sp>
        <p:nvSpPr>
          <p:cNvPr id="224" name="TextBox 223">
            <a:extLst>
              <a:ext uri="{FF2B5EF4-FFF2-40B4-BE49-F238E27FC236}">
                <a16:creationId xmlns:a16="http://schemas.microsoft.com/office/drawing/2014/main" id="{ADCE847D-A374-4E67-AA72-73FCE9A23EF2}"/>
              </a:ext>
            </a:extLst>
          </p:cNvPr>
          <p:cNvSpPr txBox="1"/>
          <p:nvPr/>
        </p:nvSpPr>
        <p:spPr>
          <a:xfrm>
            <a:off x="3376594" y="3099956"/>
            <a:ext cx="12231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b="1" dirty="0">
                <a:latin typeface="Arial" panose="020B0604020202020204" pitchFamily="34" charset="0"/>
                <a:cs typeface="Arial" panose="020B0604020202020204" pitchFamily="34" charset="0"/>
              </a:rPr>
              <a:t>PRNP Off 1</a:t>
            </a:r>
            <a:endParaRPr lang="ko-KR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6" name="TextBox 225">
            <a:extLst>
              <a:ext uri="{FF2B5EF4-FFF2-40B4-BE49-F238E27FC236}">
                <a16:creationId xmlns:a16="http://schemas.microsoft.com/office/drawing/2014/main" id="{B1DAF99B-7767-4521-AAE1-1A4DBECDFBB4}"/>
              </a:ext>
            </a:extLst>
          </p:cNvPr>
          <p:cNvSpPr txBox="1"/>
          <p:nvPr/>
        </p:nvSpPr>
        <p:spPr>
          <a:xfrm>
            <a:off x="3376594" y="3923409"/>
            <a:ext cx="12231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b="1" dirty="0">
                <a:latin typeface="Arial" panose="020B0604020202020204" pitchFamily="34" charset="0"/>
                <a:cs typeface="Arial" panose="020B0604020202020204" pitchFamily="34" charset="0"/>
              </a:rPr>
              <a:t>PRNP Off 2</a:t>
            </a:r>
            <a:endParaRPr lang="ko-KR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8" name="TextBox 227">
            <a:extLst>
              <a:ext uri="{FF2B5EF4-FFF2-40B4-BE49-F238E27FC236}">
                <a16:creationId xmlns:a16="http://schemas.microsoft.com/office/drawing/2014/main" id="{EC76A638-1FFC-4FD0-9D18-A033FAA5FBB9}"/>
              </a:ext>
            </a:extLst>
          </p:cNvPr>
          <p:cNvSpPr txBox="1"/>
          <p:nvPr/>
        </p:nvSpPr>
        <p:spPr>
          <a:xfrm>
            <a:off x="3340528" y="4692942"/>
            <a:ext cx="12231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b="1" dirty="0">
                <a:latin typeface="Arial" panose="020B0604020202020204" pitchFamily="34" charset="0"/>
                <a:cs typeface="Arial" panose="020B0604020202020204" pitchFamily="34" charset="0"/>
              </a:rPr>
              <a:t>PRNP Off 3</a:t>
            </a:r>
            <a:endParaRPr lang="ko-KR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0" name="TextBox 229">
            <a:extLst>
              <a:ext uri="{FF2B5EF4-FFF2-40B4-BE49-F238E27FC236}">
                <a16:creationId xmlns:a16="http://schemas.microsoft.com/office/drawing/2014/main" id="{F3CCE8AB-DDCA-4597-B5EB-7340B6F77235}"/>
              </a:ext>
            </a:extLst>
          </p:cNvPr>
          <p:cNvSpPr txBox="1"/>
          <p:nvPr/>
        </p:nvSpPr>
        <p:spPr>
          <a:xfrm>
            <a:off x="3360237" y="5510509"/>
            <a:ext cx="12231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b="1" dirty="0">
                <a:latin typeface="Arial" panose="020B0604020202020204" pitchFamily="34" charset="0"/>
                <a:cs typeface="Arial" panose="020B0604020202020204" pitchFamily="34" charset="0"/>
              </a:rPr>
              <a:t>PRNP Off 4</a:t>
            </a:r>
            <a:endParaRPr lang="ko-KR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2" name="TextBox 231">
            <a:extLst>
              <a:ext uri="{FF2B5EF4-FFF2-40B4-BE49-F238E27FC236}">
                <a16:creationId xmlns:a16="http://schemas.microsoft.com/office/drawing/2014/main" id="{8F8EA559-4776-4EC8-9460-A89247F46436}"/>
              </a:ext>
            </a:extLst>
          </p:cNvPr>
          <p:cNvSpPr txBox="1"/>
          <p:nvPr/>
        </p:nvSpPr>
        <p:spPr>
          <a:xfrm>
            <a:off x="3340527" y="6276833"/>
            <a:ext cx="12231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b="1" dirty="0">
                <a:latin typeface="Arial" panose="020B0604020202020204" pitchFamily="34" charset="0"/>
                <a:cs typeface="Arial" panose="020B0604020202020204" pitchFamily="34" charset="0"/>
              </a:rPr>
              <a:t>PRNP Off 5</a:t>
            </a:r>
            <a:endParaRPr lang="ko-KR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E429A38-C363-BB29-1BD5-2E87C14424EA}"/>
              </a:ext>
            </a:extLst>
          </p:cNvPr>
          <p:cNvSpPr txBox="1"/>
          <p:nvPr/>
        </p:nvSpPr>
        <p:spPr>
          <a:xfrm>
            <a:off x="0" y="0"/>
            <a:ext cx="3481222" cy="4002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1" b="1" dirty="0">
                <a:latin typeface="Arial" panose="020B0604020202020204" pitchFamily="34" charset="0"/>
                <a:cs typeface="Arial" panose="020B0604020202020204" pitchFamily="34" charset="0"/>
              </a:rPr>
              <a:t>Supplemental Figure S1</a:t>
            </a:r>
            <a:endParaRPr lang="ko-KR" altLang="en-US" sz="2001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22393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테마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맑은 고딕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1802</TotalTime>
  <Words>102</Words>
  <Application>Microsoft Office PowerPoint</Application>
  <PresentationFormat>A3 용지(297x420mm)</PresentationFormat>
  <Paragraphs>20</Paragraphs>
  <Slides>1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6" baseType="lpstr">
      <vt:lpstr>맑은 고딕</vt:lpstr>
      <vt:lpstr>Aptos</vt:lpstr>
      <vt:lpstr>Aptos Display</vt:lpstr>
      <vt:lpstr>Arial</vt:lpstr>
      <vt:lpstr>Office 테마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경민 김</dc:creator>
  <cp:lastModifiedBy>DAVE KWON</cp:lastModifiedBy>
  <cp:revision>355</cp:revision>
  <dcterms:created xsi:type="dcterms:W3CDTF">2024-03-21T22:22:02Z</dcterms:created>
  <dcterms:modified xsi:type="dcterms:W3CDTF">2024-07-16T06:31:18Z</dcterms:modified>
</cp:coreProperties>
</file>