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0" r:id="rId2"/>
  </p:sldIdLst>
  <p:sldSz cx="9144000" cy="6858000" type="screen4x3"/>
  <p:notesSz cx="6797675" cy="9928225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>
        <p:scale>
          <a:sx n="125" d="100"/>
          <a:sy n="125" d="100"/>
        </p:scale>
        <p:origin x="1176" y="-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 smtClean="0"/>
              <a:t>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8A5D84-FFDE-47CE-9002-E7B30FF17BEF}" type="datetimeFigureOut">
              <a:rPr lang="ko-KR" altLang="en-US" smtClean="0"/>
              <a:t>2024-09-29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DAA66-0627-4AFA-BF43-891B4E41311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454074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8A5D84-FFDE-47CE-9002-E7B30FF17BEF}" type="datetimeFigureOut">
              <a:rPr lang="ko-KR" altLang="en-US" smtClean="0"/>
              <a:t>2024-09-29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DAA66-0627-4AFA-BF43-891B4E41311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30982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8A5D84-FFDE-47CE-9002-E7B30FF17BEF}" type="datetimeFigureOut">
              <a:rPr lang="ko-KR" altLang="en-US" smtClean="0"/>
              <a:t>2024-09-29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DAA66-0627-4AFA-BF43-891B4E41311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209164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8A5D84-FFDE-47CE-9002-E7B30FF17BEF}" type="datetimeFigureOut">
              <a:rPr lang="ko-KR" altLang="en-US" smtClean="0"/>
              <a:t>2024-09-29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DAA66-0627-4AFA-BF43-891B4E41311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396148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8A5D84-FFDE-47CE-9002-E7B30FF17BEF}" type="datetimeFigureOut">
              <a:rPr lang="ko-KR" altLang="en-US" smtClean="0"/>
              <a:t>2024-09-29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DAA66-0627-4AFA-BF43-891B4E41311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328096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8A5D84-FFDE-47CE-9002-E7B30FF17BEF}" type="datetimeFigureOut">
              <a:rPr lang="ko-KR" altLang="en-US" smtClean="0"/>
              <a:t>2024-09-29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DAA66-0627-4AFA-BF43-891B4E41311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12254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8A5D84-FFDE-47CE-9002-E7B30FF17BEF}" type="datetimeFigureOut">
              <a:rPr lang="ko-KR" altLang="en-US" smtClean="0"/>
              <a:t>2024-09-29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DAA66-0627-4AFA-BF43-891B4E41311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875981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8A5D84-FFDE-47CE-9002-E7B30FF17BEF}" type="datetimeFigureOut">
              <a:rPr lang="ko-KR" altLang="en-US" smtClean="0"/>
              <a:t>2024-09-29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DAA66-0627-4AFA-BF43-891B4E41311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212956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8A5D84-FFDE-47CE-9002-E7B30FF17BEF}" type="datetimeFigureOut">
              <a:rPr lang="ko-KR" altLang="en-US" smtClean="0"/>
              <a:t>2024-09-29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DAA66-0627-4AFA-BF43-891B4E41311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099347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8A5D84-FFDE-47CE-9002-E7B30FF17BEF}" type="datetimeFigureOut">
              <a:rPr lang="ko-KR" altLang="en-US" smtClean="0"/>
              <a:t>2024-09-29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DAA66-0627-4AFA-BF43-891B4E41311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924112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 smtClean="0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8A5D84-FFDE-47CE-9002-E7B30FF17BEF}" type="datetimeFigureOut">
              <a:rPr lang="ko-KR" altLang="en-US" smtClean="0"/>
              <a:t>2024-09-29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DAA66-0627-4AFA-BF43-891B4E41311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305102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8A5D84-FFDE-47CE-9002-E7B30FF17BEF}" type="datetimeFigureOut">
              <a:rPr lang="ko-KR" altLang="en-US" smtClean="0"/>
              <a:t>2024-09-29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2DAA66-0627-4AFA-BF43-891B4E41311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394190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/>
          <p:cNvSpPr/>
          <p:nvPr/>
        </p:nvSpPr>
        <p:spPr>
          <a:xfrm>
            <a:off x="2211829" y="4861622"/>
            <a:ext cx="1850186" cy="307777"/>
          </a:xfrm>
          <a:prstGeom prst="rect">
            <a:avLst/>
          </a:prstGeom>
          <a:ln>
            <a:noFill/>
          </a:ln>
        </p:spPr>
        <p:txBody>
          <a:bodyPr wrap="none">
            <a:spAutoFit/>
          </a:bodyPr>
          <a:lstStyle/>
          <a:p>
            <a:r>
              <a:rPr lang="en-US" altLang="ko-KR" sz="1400" dirty="0">
                <a:latin typeface="Times New Roman" panose="02020603050405020304" pitchFamily="18" charset="0"/>
              </a:rPr>
              <a:t>supplementary figure 1</a:t>
            </a:r>
            <a:endParaRPr lang="ko-KR" altLang="en-US" sz="1400" dirty="0"/>
          </a:p>
        </p:txBody>
      </p:sp>
      <p:pic>
        <p:nvPicPr>
          <p:cNvPr id="9" name="그림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11829" y="1136377"/>
            <a:ext cx="2054530" cy="3450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718228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880</TotalTime>
  <Words>3</Words>
  <Application>Microsoft Office PowerPoint</Application>
  <PresentationFormat>화면 슬라이드 쇼(4:3)</PresentationFormat>
  <Paragraphs>1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7" baseType="lpstr">
      <vt:lpstr>맑은 고딕</vt:lpstr>
      <vt:lpstr>Arial</vt:lpstr>
      <vt:lpstr>Calibri</vt:lpstr>
      <vt:lpstr>Calibri Light</vt:lpstr>
      <vt:lpstr>Times New Roman</vt:lpstr>
      <vt:lpstr>Office 테마</vt:lpstr>
      <vt:lpstr>PowerPoint 프레젠테이션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Microsoft 계정</dc:creator>
  <cp:lastModifiedBy>위지웅</cp:lastModifiedBy>
  <cp:revision>91</cp:revision>
  <cp:lastPrinted>2024-09-24T07:51:01Z</cp:lastPrinted>
  <dcterms:created xsi:type="dcterms:W3CDTF">2024-09-18T05:11:22Z</dcterms:created>
  <dcterms:modified xsi:type="dcterms:W3CDTF">2024-09-29T05:06:46Z</dcterms:modified>
</cp:coreProperties>
</file>