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71" r:id="rId3"/>
    <p:sldId id="275" r:id="rId4"/>
    <p:sldId id="272" r:id="rId5"/>
    <p:sldId id="273" r:id="rId6"/>
    <p:sldId id="276" r:id="rId7"/>
    <p:sldId id="259" r:id="rId8"/>
    <p:sldId id="274" r:id="rId9"/>
    <p:sldId id="277" r:id="rId10"/>
    <p:sldId id="257" r:id="rId11"/>
    <p:sldId id="258" r:id="rId12"/>
    <p:sldId id="264" r:id="rId13"/>
    <p:sldId id="268" r:id="rId14"/>
    <p:sldId id="261" r:id="rId15"/>
    <p:sldId id="262" r:id="rId16"/>
    <p:sldId id="265" r:id="rId17"/>
    <p:sldId id="269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77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51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9339-B930-4A33-AF3B-F6DDAFAB3E61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9C02-1EE9-4613-BB3F-ADFDFABFD5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68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9339-B930-4A33-AF3B-F6DDAFAB3E61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9C02-1EE9-4613-BB3F-ADFDFABFD5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989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9339-B930-4A33-AF3B-F6DDAFAB3E61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9C02-1EE9-4613-BB3F-ADFDFABFD5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08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9339-B930-4A33-AF3B-F6DDAFAB3E61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9C02-1EE9-4613-BB3F-ADFDFABFD5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875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9339-B930-4A33-AF3B-F6DDAFAB3E61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9C02-1EE9-4613-BB3F-ADFDFABFD5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4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9339-B930-4A33-AF3B-F6DDAFAB3E61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9C02-1EE9-4613-BB3F-ADFDFABFD5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538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9339-B930-4A33-AF3B-F6DDAFAB3E61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9C02-1EE9-4613-BB3F-ADFDFABFD5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0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9339-B930-4A33-AF3B-F6DDAFAB3E61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9C02-1EE9-4613-BB3F-ADFDFABFD5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836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9339-B930-4A33-AF3B-F6DDAFAB3E61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9C02-1EE9-4613-BB3F-ADFDFABFD5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157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9339-B930-4A33-AF3B-F6DDAFAB3E61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9C02-1EE9-4613-BB3F-ADFDFABFD5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311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9339-B930-4A33-AF3B-F6DDAFAB3E61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9C02-1EE9-4613-BB3F-ADFDFABFD5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986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59339-B930-4A33-AF3B-F6DDAFAB3E61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F9C02-1EE9-4613-BB3F-ADFDFABFD5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86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microsoft.com/office/2007/relationships/hdphoto" Target="../media/hdphoto8.wdp"/><Relationship Id="rId4" Type="http://schemas.openxmlformats.org/officeDocument/2006/relationships/image" Target="../media/image20.png"/><Relationship Id="rId9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1.wdp"/><Relationship Id="rId7" Type="http://schemas.microsoft.com/office/2007/relationships/hdphoto" Target="../media/hdphoto1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microsoft.com/office/2007/relationships/hdphoto" Target="../media/hdphoto12.wdp"/><Relationship Id="rId4" Type="http://schemas.openxmlformats.org/officeDocument/2006/relationships/image" Target="../media/image24.png"/><Relationship Id="rId9" Type="http://schemas.microsoft.com/office/2007/relationships/hdphoto" Target="../media/hdphoto14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7" Type="http://schemas.openxmlformats.org/officeDocument/2006/relationships/image" Target="../media/image46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6.wdp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hdphoto" Target="../media/hdphoto17.wdp"/><Relationship Id="rId7" Type="http://schemas.microsoft.com/office/2007/relationships/hdphoto" Target="../media/hdphoto19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microsoft.com/office/2007/relationships/hdphoto" Target="../media/hdphoto18.wdp"/><Relationship Id="rId4" Type="http://schemas.openxmlformats.org/officeDocument/2006/relationships/image" Target="../media/image48.png"/><Relationship Id="rId9" Type="http://schemas.microsoft.com/office/2007/relationships/hdphoto" Target="../media/hdphoto20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3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>
          <a:xfrm>
            <a:off x="0" y="44034"/>
            <a:ext cx="8455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1C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1237553" y="542842"/>
            <a:ext cx="6668894" cy="3204122"/>
            <a:chOff x="1280085" y="542842"/>
            <a:chExt cx="6668894" cy="3204122"/>
          </a:xfrm>
        </p:grpSpPr>
        <p:sp>
          <p:nvSpPr>
            <p:cNvPr id="11" name="Rectangle 10"/>
            <p:cNvSpPr/>
            <p:nvPr/>
          </p:nvSpPr>
          <p:spPr>
            <a:xfrm>
              <a:off x="4468357" y="542842"/>
              <a:ext cx="87908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OCI-LY19</a:t>
              </a:r>
            </a:p>
          </p:txBody>
        </p:sp>
        <p:pic>
          <p:nvPicPr>
            <p:cNvPr id="27" name="Image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" t="-156" r="828" b="98"/>
            <a:stretch/>
          </p:blipFill>
          <p:spPr>
            <a:xfrm>
              <a:off x="4969826" y="816712"/>
              <a:ext cx="2099206" cy="2930251"/>
            </a:xfrm>
            <a:prstGeom prst="rect">
              <a:avLst/>
            </a:prstGeom>
          </p:spPr>
        </p:pic>
        <p:pic>
          <p:nvPicPr>
            <p:cNvPr id="28" name="Image 2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3" t="-6" r="-909" b="-605"/>
            <a:stretch/>
          </p:blipFill>
          <p:spPr>
            <a:xfrm>
              <a:off x="2829056" y="814402"/>
              <a:ext cx="2140770" cy="2932562"/>
            </a:xfrm>
            <a:prstGeom prst="rect">
              <a:avLst/>
            </a:prstGeom>
          </p:spPr>
        </p:pic>
        <p:sp>
          <p:nvSpPr>
            <p:cNvPr id="29" name="Rectangle 28"/>
            <p:cNvSpPr/>
            <p:nvPr/>
          </p:nvSpPr>
          <p:spPr>
            <a:xfrm>
              <a:off x="1280085" y="1994630"/>
              <a:ext cx="15985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Cleaved Caspase-3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099066" y="1208160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996768" y="2001505"/>
              <a:ext cx="673038" cy="216651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222633" y="1242535"/>
              <a:ext cx="673038" cy="216651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F2BC618-AF5E-45A0-8CBA-A0B3DCF450AE}"/>
              </a:ext>
            </a:extLst>
          </p:cNvPr>
          <p:cNvSpPr/>
          <p:nvPr/>
        </p:nvSpPr>
        <p:spPr>
          <a:xfrm>
            <a:off x="7437210" y="6046801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629474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5">
            <a:extLst>
              <a:ext uri="{FF2B5EF4-FFF2-40B4-BE49-F238E27FC236}">
                <a16:creationId xmlns:a16="http://schemas.microsoft.com/office/drawing/2014/main" id="{A2A0033E-076C-4EFC-8F92-3A4C035A7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r="5752"/>
          <a:stretch>
            <a:fillRect/>
          </a:stretch>
        </p:blipFill>
        <p:spPr bwMode="auto">
          <a:xfrm rot="10800000">
            <a:off x="1991842" y="1997230"/>
            <a:ext cx="2413208" cy="220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" name="Rectangle 118"/>
          <p:cNvSpPr/>
          <p:nvPr/>
        </p:nvSpPr>
        <p:spPr>
          <a:xfrm>
            <a:off x="0" y="44034"/>
            <a:ext cx="8455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1C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318981" y="542842"/>
            <a:ext cx="7587466" cy="1731387"/>
            <a:chOff x="361513" y="542842"/>
            <a:chExt cx="7587466" cy="1731387"/>
          </a:xfrm>
        </p:grpSpPr>
        <p:sp>
          <p:nvSpPr>
            <p:cNvPr id="11" name="Rectangle 10"/>
            <p:cNvSpPr/>
            <p:nvPr/>
          </p:nvSpPr>
          <p:spPr>
            <a:xfrm>
              <a:off x="4546265" y="542842"/>
              <a:ext cx="7232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MD-901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61513" y="1997230"/>
              <a:ext cx="15985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Cleaved Caspase-3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099066" y="1208160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901321" y="1905000"/>
              <a:ext cx="768485" cy="36922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/>
            </a:p>
          </p:txBody>
        </p:sp>
      </p:grpSp>
      <p:pic>
        <p:nvPicPr>
          <p:cNvPr id="20" name="Picture 3">
            <a:extLst>
              <a:ext uri="{FF2B5EF4-FFF2-40B4-BE49-F238E27FC236}">
                <a16:creationId xmlns:a16="http://schemas.microsoft.com/office/drawing/2014/main" id="{E1D20E77-E76D-4F17-8275-86CED4F29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5707026" y="1988183"/>
            <a:ext cx="2392385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D890244-49F5-438E-98C6-33C9D1441C1E}"/>
              </a:ext>
            </a:extLst>
          </p:cNvPr>
          <p:cNvSpPr/>
          <p:nvPr/>
        </p:nvSpPr>
        <p:spPr>
          <a:xfrm>
            <a:off x="6484803" y="1981845"/>
            <a:ext cx="802658" cy="23631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7BB01E-B923-4D72-9816-E166135F14D5}"/>
              </a:ext>
            </a:extLst>
          </p:cNvPr>
          <p:cNvSpPr/>
          <p:nvPr/>
        </p:nvSpPr>
        <p:spPr>
          <a:xfrm>
            <a:off x="7437210" y="6046801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123128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5">
            <a:extLst>
              <a:ext uri="{FF2B5EF4-FFF2-40B4-BE49-F238E27FC236}">
                <a16:creationId xmlns:a16="http://schemas.microsoft.com/office/drawing/2014/main" id="{33FB8CD4-6BB3-459C-AA33-E3221A0F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02" y="2586525"/>
            <a:ext cx="3663054" cy="281282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DE4F8272-C51F-4165-BF64-AB72FFB97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783" y="2543241"/>
            <a:ext cx="3573414" cy="36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" name="Rectangle 118"/>
          <p:cNvSpPr/>
          <p:nvPr/>
        </p:nvSpPr>
        <p:spPr>
          <a:xfrm>
            <a:off x="0" y="44034"/>
            <a:ext cx="8455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1C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348553" y="493813"/>
            <a:ext cx="5964567" cy="2449895"/>
            <a:chOff x="391085" y="542842"/>
            <a:chExt cx="5964567" cy="2449895"/>
          </a:xfrm>
        </p:grpSpPr>
        <p:sp>
          <p:nvSpPr>
            <p:cNvPr id="11" name="Rectangle 10"/>
            <p:cNvSpPr/>
            <p:nvPr/>
          </p:nvSpPr>
          <p:spPr>
            <a:xfrm>
              <a:off x="4486954" y="542842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SU-DHL4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91085" y="2103228"/>
              <a:ext cx="15985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Cleaved Caspase-3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049034" y="2171161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65308" y="2543241"/>
              <a:ext cx="1306618" cy="44949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049034" y="2564869"/>
              <a:ext cx="1306618" cy="36785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6899E00B-F2B4-45DA-B742-8FF5CC3B292E}"/>
              </a:ext>
            </a:extLst>
          </p:cNvPr>
          <p:cNvSpPr/>
          <p:nvPr/>
        </p:nvSpPr>
        <p:spPr>
          <a:xfrm>
            <a:off x="7437210" y="6046801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3106090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>
          <a:xfrm>
            <a:off x="0" y="44034"/>
            <a:ext cx="8455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1D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1856563" y="542842"/>
            <a:ext cx="5962964" cy="3502942"/>
            <a:chOff x="1899095" y="542842"/>
            <a:chExt cx="5962964" cy="3502942"/>
          </a:xfrm>
        </p:grpSpPr>
        <p:sp>
          <p:nvSpPr>
            <p:cNvPr id="11" name="Rectangle 10"/>
            <p:cNvSpPr/>
            <p:nvPr/>
          </p:nvSpPr>
          <p:spPr>
            <a:xfrm>
              <a:off x="4468357" y="542842"/>
              <a:ext cx="87908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OCI-LY19</a:t>
              </a:r>
            </a:p>
          </p:txBody>
        </p:sp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2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6000" contrast="20000"/>
                      </a14:imgEffect>
                    </a14:imgLayer>
                  </a14:imgProps>
                </a:ext>
              </a:extLst>
            </a:blip>
            <a:srcRect l="-356" t="195" r="-73" b="-200"/>
            <a:stretch/>
          </p:blipFill>
          <p:spPr>
            <a:xfrm flipH="1">
              <a:off x="4889816" y="1113223"/>
              <a:ext cx="2129270" cy="2932561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 rotWithShape="1"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5000" contrast="20000"/>
                      </a14:imgEffect>
                    </a14:imgLayer>
                  </a14:imgProps>
                </a:ext>
              </a:extLst>
            </a:blip>
            <a:srcRect l="897" t="67" r="1556" b="105"/>
            <a:stretch/>
          </p:blipFill>
          <p:spPr>
            <a:xfrm flipH="1">
              <a:off x="2739071" y="1113222"/>
              <a:ext cx="2146088" cy="2932562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1899095" y="3109278"/>
              <a:ext cx="91755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PARP-1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012146" y="2866106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584539" y="3133020"/>
              <a:ext cx="666292" cy="22840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827253" y="2884066"/>
              <a:ext cx="551128" cy="22840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C0538FA-5D47-46BF-AEBB-D654920D622A}"/>
              </a:ext>
            </a:extLst>
          </p:cNvPr>
          <p:cNvSpPr/>
          <p:nvPr/>
        </p:nvSpPr>
        <p:spPr>
          <a:xfrm>
            <a:off x="7437210" y="6046801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571225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>
            <a:extLst>
              <a:ext uri="{FF2B5EF4-FFF2-40B4-BE49-F238E27FC236}">
                <a16:creationId xmlns:a16="http://schemas.microsoft.com/office/drawing/2014/main" id="{95C88034-F965-6C40-971E-F6C708107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1731" y="2468853"/>
            <a:ext cx="3024336" cy="264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" name="Rectangle 118"/>
          <p:cNvSpPr/>
          <p:nvPr/>
        </p:nvSpPr>
        <p:spPr>
          <a:xfrm>
            <a:off x="0" y="44034"/>
            <a:ext cx="8455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1D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144172" y="542842"/>
            <a:ext cx="5550124" cy="2305461"/>
            <a:chOff x="144371" y="542842"/>
            <a:chExt cx="5550124" cy="2305461"/>
          </a:xfrm>
        </p:grpSpPr>
        <p:sp>
          <p:nvSpPr>
            <p:cNvPr id="11" name="Rectangle 10"/>
            <p:cNvSpPr/>
            <p:nvPr/>
          </p:nvSpPr>
          <p:spPr>
            <a:xfrm>
              <a:off x="4546264" y="542842"/>
              <a:ext cx="7232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MD-901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44371" y="2456562"/>
              <a:ext cx="91755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PARP-1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844582" y="2049220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060227" y="2364829"/>
              <a:ext cx="1033907" cy="483474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/>
            </a:p>
          </p:txBody>
        </p:sp>
      </p:grpSp>
      <p:pic>
        <p:nvPicPr>
          <p:cNvPr id="26" name="Picture 18">
            <a:extLst>
              <a:ext uri="{FF2B5EF4-FFF2-40B4-BE49-F238E27FC236}">
                <a16:creationId xmlns:a16="http://schemas.microsoft.com/office/drawing/2014/main" id="{89326FD3-229C-144B-BAA7-BCFD0BF62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523735"/>
            <a:ext cx="2952328" cy="16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5FEF27-0DEC-40D0-8A3F-87C8028DA8C7}"/>
              </a:ext>
            </a:extLst>
          </p:cNvPr>
          <p:cNvSpPr/>
          <p:nvPr/>
        </p:nvSpPr>
        <p:spPr>
          <a:xfrm>
            <a:off x="5534293" y="2468853"/>
            <a:ext cx="1033907" cy="27699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DFA341-5F61-458B-96E0-A91D6C787897}"/>
              </a:ext>
            </a:extLst>
          </p:cNvPr>
          <p:cNvSpPr/>
          <p:nvPr/>
        </p:nvSpPr>
        <p:spPr>
          <a:xfrm>
            <a:off x="7437210" y="6046801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1692435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7">
            <a:extLst>
              <a:ext uri="{FF2B5EF4-FFF2-40B4-BE49-F238E27FC236}">
                <a16:creationId xmlns:a16="http://schemas.microsoft.com/office/drawing/2014/main" id="{192848E8-6911-412F-AC81-4E651D95B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1758" y="2941516"/>
            <a:ext cx="2952328" cy="209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7">
            <a:extLst>
              <a:ext uri="{FF2B5EF4-FFF2-40B4-BE49-F238E27FC236}">
                <a16:creationId xmlns:a16="http://schemas.microsoft.com/office/drawing/2014/main" id="{6B947B0F-7C23-4EFD-A925-1C036DE91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4331" y="2941516"/>
            <a:ext cx="288032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" name="Rectangle 118"/>
          <p:cNvSpPr/>
          <p:nvPr/>
        </p:nvSpPr>
        <p:spPr>
          <a:xfrm>
            <a:off x="0" y="44034"/>
            <a:ext cx="8455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1D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386772" y="2884067"/>
            <a:ext cx="7196430" cy="367134"/>
            <a:chOff x="429304" y="2884067"/>
            <a:chExt cx="7196430" cy="367134"/>
          </a:xfrm>
        </p:grpSpPr>
        <p:sp>
          <p:nvSpPr>
            <p:cNvPr id="21" name="Rectangle 20"/>
            <p:cNvSpPr/>
            <p:nvPr/>
          </p:nvSpPr>
          <p:spPr>
            <a:xfrm>
              <a:off x="429304" y="2906205"/>
              <a:ext cx="91755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PARP-1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614532" y="2894672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314982" y="2884067"/>
              <a:ext cx="987217" cy="367134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638518" y="2929396"/>
              <a:ext cx="987216" cy="27699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D89CF56-E97D-4F06-9D31-207B74CD5607}"/>
              </a:ext>
            </a:extLst>
          </p:cNvPr>
          <p:cNvSpPr/>
          <p:nvPr/>
        </p:nvSpPr>
        <p:spPr>
          <a:xfrm>
            <a:off x="4444422" y="542842"/>
            <a:ext cx="8418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SU-DHL4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55547B-00C6-4159-874B-A373A9BE1F0C}"/>
              </a:ext>
            </a:extLst>
          </p:cNvPr>
          <p:cNvSpPr/>
          <p:nvPr/>
        </p:nvSpPr>
        <p:spPr>
          <a:xfrm>
            <a:off x="7437210" y="6046801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3294030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>
          <a:xfrm>
            <a:off x="0" y="44034"/>
            <a:ext cx="8375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83332" y="542842"/>
            <a:ext cx="8790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OCI-LY19</a:t>
            </a:r>
          </a:p>
        </p:txBody>
      </p:sp>
      <p:grpSp>
        <p:nvGrpSpPr>
          <p:cNvPr id="115" name="Groupe 114"/>
          <p:cNvGrpSpPr/>
          <p:nvPr/>
        </p:nvGrpSpPr>
        <p:grpSpPr>
          <a:xfrm>
            <a:off x="1988527" y="819841"/>
            <a:ext cx="5917920" cy="2932562"/>
            <a:chOff x="1988527" y="819841"/>
            <a:chExt cx="5917920" cy="2932562"/>
          </a:xfrm>
        </p:grpSpPr>
        <p:pic>
          <p:nvPicPr>
            <p:cNvPr id="116" name="Image 115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033" t="137" r="422" b="17"/>
            <a:stretch/>
          </p:blipFill>
          <p:spPr>
            <a:xfrm>
              <a:off x="4934204" y="822278"/>
              <a:ext cx="2103630" cy="2930125"/>
            </a:xfrm>
            <a:prstGeom prst="rect">
              <a:avLst/>
            </a:prstGeom>
          </p:spPr>
        </p:pic>
        <p:pic>
          <p:nvPicPr>
            <p:cNvPr id="117" name="Image 116"/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8" t="-172" r="248" b="38"/>
            <a:stretch/>
          </p:blipFill>
          <p:spPr>
            <a:xfrm>
              <a:off x="2786524" y="819841"/>
              <a:ext cx="2111892" cy="2932562"/>
            </a:xfrm>
            <a:prstGeom prst="rect">
              <a:avLst/>
            </a:prstGeom>
          </p:spPr>
        </p:pic>
        <p:sp>
          <p:nvSpPr>
            <p:cNvPr id="118" name="Rectangle 117"/>
            <p:cNvSpPr/>
            <p:nvPr/>
          </p:nvSpPr>
          <p:spPr>
            <a:xfrm>
              <a:off x="1988527" y="2523087"/>
              <a:ext cx="82747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fr-FR" sz="1200" dirty="0">
                  <a:latin typeface="Symbol" panose="05050102010706020507" pitchFamily="18" charset="2"/>
                </a:rPr>
                <a:t>g</a:t>
              </a:r>
              <a:r>
                <a:rPr lang="fr-FR" sz="1200" dirty="0"/>
                <a:t>H2AX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7056534" y="2988823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2947612" y="2541375"/>
              <a:ext cx="749166" cy="20170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5023375" y="3014796"/>
              <a:ext cx="673038" cy="216651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A9EF8A70-5717-4586-8BFD-1B7D0BEFA584}"/>
              </a:ext>
            </a:extLst>
          </p:cNvPr>
          <p:cNvSpPr/>
          <p:nvPr/>
        </p:nvSpPr>
        <p:spPr>
          <a:xfrm>
            <a:off x="7437210" y="6046801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121265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2029436-9D76-2D44-9BA3-2CD11F707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69268" y="2604526"/>
            <a:ext cx="3125117" cy="276999"/>
          </a:xfrm>
          <a:prstGeom prst="rect">
            <a:avLst/>
          </a:prstGeom>
        </p:spPr>
      </p:pic>
      <p:sp>
        <p:nvSpPr>
          <p:cNvPr id="119" name="Rectangle 118"/>
          <p:cNvSpPr/>
          <p:nvPr/>
        </p:nvSpPr>
        <p:spPr>
          <a:xfrm>
            <a:off x="0" y="44034"/>
            <a:ext cx="8375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61239" y="542842"/>
            <a:ext cx="723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MD-901</a:t>
            </a:r>
          </a:p>
        </p:txBody>
      </p:sp>
      <p:grpSp>
        <p:nvGrpSpPr>
          <p:cNvPr id="115" name="Groupe 114"/>
          <p:cNvGrpSpPr/>
          <p:nvPr/>
        </p:nvGrpSpPr>
        <p:grpSpPr>
          <a:xfrm>
            <a:off x="166892" y="2466027"/>
            <a:ext cx="5678365" cy="508288"/>
            <a:chOff x="1577123" y="2496044"/>
            <a:chExt cx="5678365" cy="508288"/>
          </a:xfrm>
        </p:grpSpPr>
        <p:sp>
          <p:nvSpPr>
            <p:cNvPr id="118" name="Rectangle 117"/>
            <p:cNvSpPr/>
            <p:nvPr/>
          </p:nvSpPr>
          <p:spPr>
            <a:xfrm>
              <a:off x="1577123" y="2496044"/>
              <a:ext cx="82747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fr-FR" sz="1200" dirty="0">
                  <a:latin typeface="Symbol" panose="05050102010706020507" pitchFamily="18" charset="2"/>
                </a:rPr>
                <a:t>g</a:t>
              </a:r>
              <a:r>
                <a:rPr lang="fr-FR" sz="1200" dirty="0"/>
                <a:t>H2AX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6198749" y="2539074"/>
              <a:ext cx="1056739" cy="46525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A4A4013-E83C-42EC-A2E3-86054FAF8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78310" y="2449254"/>
            <a:ext cx="3357545" cy="42212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8F22D78-071E-4E27-9E38-48D018CBCF2C}"/>
              </a:ext>
            </a:extLst>
          </p:cNvPr>
          <p:cNvSpPr/>
          <p:nvPr/>
        </p:nvSpPr>
        <p:spPr>
          <a:xfrm>
            <a:off x="1112557" y="2497227"/>
            <a:ext cx="1219200" cy="30404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35383B-9701-462D-AB2F-28DF7ED3CE2E}"/>
              </a:ext>
            </a:extLst>
          </p:cNvPr>
          <p:cNvSpPr/>
          <p:nvPr/>
        </p:nvSpPr>
        <p:spPr>
          <a:xfrm>
            <a:off x="7437210" y="6046801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CF0414-7CD9-8F4D-AADD-5C0AA48B8433}"/>
              </a:ext>
            </a:extLst>
          </p:cNvPr>
          <p:cNvSpPr/>
          <p:nvPr/>
        </p:nvSpPr>
        <p:spPr>
          <a:xfrm>
            <a:off x="5826007" y="2143457"/>
            <a:ext cx="8499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8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9">
            <a:extLst>
              <a:ext uri="{FF2B5EF4-FFF2-40B4-BE49-F238E27FC236}">
                <a16:creationId xmlns:a16="http://schemas.microsoft.com/office/drawing/2014/main" id="{C7EBD017-49C3-4FA1-8AA8-AFA25A3CB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580" y="2825075"/>
            <a:ext cx="3012175" cy="163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4">
            <a:extLst>
              <a:ext uri="{FF2B5EF4-FFF2-40B4-BE49-F238E27FC236}">
                <a16:creationId xmlns:a16="http://schemas.microsoft.com/office/drawing/2014/main" id="{3A28D585-C0FD-44A1-9642-727FCE951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2094" y="2827414"/>
            <a:ext cx="2952328" cy="150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" name="Rectangle 118"/>
          <p:cNvSpPr/>
          <p:nvPr/>
        </p:nvSpPr>
        <p:spPr>
          <a:xfrm>
            <a:off x="0" y="44034"/>
            <a:ext cx="8375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1E</a:t>
            </a:r>
          </a:p>
        </p:txBody>
      </p:sp>
      <p:grpSp>
        <p:nvGrpSpPr>
          <p:cNvPr id="115" name="Groupe 114"/>
          <p:cNvGrpSpPr/>
          <p:nvPr/>
        </p:nvGrpSpPr>
        <p:grpSpPr>
          <a:xfrm>
            <a:off x="506860" y="2371777"/>
            <a:ext cx="6773053" cy="710091"/>
            <a:chOff x="506860" y="2371777"/>
            <a:chExt cx="6773053" cy="710091"/>
          </a:xfrm>
        </p:grpSpPr>
        <p:sp>
          <p:nvSpPr>
            <p:cNvPr id="118" name="Rectangle 117"/>
            <p:cNvSpPr/>
            <p:nvPr/>
          </p:nvSpPr>
          <p:spPr>
            <a:xfrm>
              <a:off x="506860" y="2711824"/>
              <a:ext cx="82747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fr-FR" sz="1200" dirty="0">
                  <a:latin typeface="Symbol" panose="05050102010706020507" pitchFamily="18" charset="2"/>
                </a:rPr>
                <a:t>g</a:t>
              </a:r>
              <a:r>
                <a:rPr lang="fr-FR" sz="1200" dirty="0"/>
                <a:t>H2AX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6430000" y="2371777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1422400" y="2711824"/>
              <a:ext cx="1058814" cy="37004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4663001" y="2749476"/>
              <a:ext cx="1058814" cy="33239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E754480F-2D16-462F-A204-6209EB50225C}"/>
              </a:ext>
            </a:extLst>
          </p:cNvPr>
          <p:cNvSpPr/>
          <p:nvPr/>
        </p:nvSpPr>
        <p:spPr>
          <a:xfrm>
            <a:off x="4444422" y="542842"/>
            <a:ext cx="8418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SU-DHL4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A4187B-BE58-423C-B2E3-2D0B2F9BB063}"/>
              </a:ext>
            </a:extLst>
          </p:cNvPr>
          <p:cNvSpPr/>
          <p:nvPr/>
        </p:nvSpPr>
        <p:spPr>
          <a:xfrm>
            <a:off x="7437210" y="6046801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1231674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>
          <a:xfrm>
            <a:off x="0" y="44034"/>
            <a:ext cx="8455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4A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1218702" y="542842"/>
            <a:ext cx="6706597" cy="6238958"/>
            <a:chOff x="78546" y="542842"/>
            <a:chExt cx="6706597" cy="6238958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 rotWithShape="1">
            <a:blip r:embed="rId2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rcRect l="611" t="-35" r="-475" b="-508"/>
            <a:stretch/>
          </p:blipFill>
          <p:spPr>
            <a:xfrm>
              <a:off x="3805647" y="819841"/>
              <a:ext cx="2131543" cy="2932562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78546" y="2829377"/>
              <a:ext cx="161614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P(Thr389)-p70S6K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5935230" y="861644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090023" y="861644"/>
              <a:ext cx="1196021" cy="23519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47053" y="542842"/>
              <a:ext cx="87908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OCI-LY19</a:t>
              </a:r>
            </a:p>
          </p:txBody>
        </p:sp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rcRect l="-414" t="245" r="-414"/>
            <a:stretch/>
          </p:blipFill>
          <p:spPr>
            <a:xfrm>
              <a:off x="1669662" y="819841"/>
              <a:ext cx="2131543" cy="2932562"/>
            </a:xfrm>
            <a:prstGeom prst="rect">
              <a:avLst/>
            </a:prstGeom>
          </p:spPr>
        </p:pic>
        <p:pic>
          <p:nvPicPr>
            <p:cNvPr id="17" name="Image 16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rcRect l="-527" t="-112" r="93" b="-686"/>
            <a:stretch/>
          </p:blipFill>
          <p:spPr>
            <a:xfrm flipH="1">
              <a:off x="1669661" y="3849238"/>
              <a:ext cx="2116935" cy="293256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rcRect l="12" t="-118" r="-379" b="127"/>
            <a:stretch/>
          </p:blipFill>
          <p:spPr>
            <a:xfrm flipH="1">
              <a:off x="3793900" y="3849238"/>
              <a:ext cx="2116935" cy="2932562"/>
            </a:xfrm>
            <a:prstGeom prst="rect">
              <a:avLst/>
            </a:prstGeom>
            <a:ln>
              <a:noFill/>
            </a:ln>
          </p:spPr>
        </p:pic>
        <p:sp>
          <p:nvSpPr>
            <p:cNvPr id="121" name="Rectangle 120"/>
            <p:cNvSpPr/>
            <p:nvPr/>
          </p:nvSpPr>
          <p:spPr>
            <a:xfrm>
              <a:off x="1001876" y="6438878"/>
              <a:ext cx="69281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S6K</a:t>
              </a: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5935230" y="5954343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4034018" y="5996126"/>
              <a:ext cx="1184533" cy="23521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4C008FB-3382-4E0B-8737-E16709273A30}"/>
              </a:ext>
            </a:extLst>
          </p:cNvPr>
          <p:cNvSpPr/>
          <p:nvPr/>
        </p:nvSpPr>
        <p:spPr>
          <a:xfrm>
            <a:off x="3096579" y="2912943"/>
            <a:ext cx="1170621" cy="19343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A41C48-6926-4D5A-979C-EB9AFD466D04}"/>
              </a:ext>
            </a:extLst>
          </p:cNvPr>
          <p:cNvSpPr/>
          <p:nvPr/>
        </p:nvSpPr>
        <p:spPr>
          <a:xfrm>
            <a:off x="3096579" y="6480660"/>
            <a:ext cx="1238354" cy="23521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6AE3FD-0E02-4036-99A2-57B97D8C9496}"/>
              </a:ext>
            </a:extLst>
          </p:cNvPr>
          <p:cNvSpPr/>
          <p:nvPr/>
        </p:nvSpPr>
        <p:spPr>
          <a:xfrm>
            <a:off x="7500841" y="6408100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1278892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>
          <a:xfrm>
            <a:off x="0" y="44034"/>
            <a:ext cx="8455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4A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1251668" y="542842"/>
            <a:ext cx="6671922" cy="6238958"/>
            <a:chOff x="347049" y="542842"/>
            <a:chExt cx="6671922" cy="6238958"/>
          </a:xfrm>
        </p:grpSpPr>
        <p:sp>
          <p:nvSpPr>
            <p:cNvPr id="11" name="Rectangle 10"/>
            <p:cNvSpPr/>
            <p:nvPr/>
          </p:nvSpPr>
          <p:spPr>
            <a:xfrm>
              <a:off x="3380921" y="542842"/>
              <a:ext cx="87908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OCI-LY19</a:t>
              </a:r>
            </a:p>
          </p:txBody>
        </p:sp>
        <p:grpSp>
          <p:nvGrpSpPr>
            <p:cNvPr id="2" name="Groupe 1"/>
            <p:cNvGrpSpPr/>
            <p:nvPr/>
          </p:nvGrpSpPr>
          <p:grpSpPr>
            <a:xfrm>
              <a:off x="347049" y="819841"/>
              <a:ext cx="6671922" cy="5961959"/>
              <a:chOff x="347049" y="819841"/>
              <a:chExt cx="6671922" cy="5961959"/>
            </a:xfrm>
          </p:grpSpPr>
          <p:pic>
            <p:nvPicPr>
              <p:cNvPr id="43" name="Image 4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91" t="-49" r="-42" b="191"/>
              <a:stretch/>
            </p:blipFill>
            <p:spPr>
              <a:xfrm>
                <a:off x="3793900" y="3852794"/>
                <a:ext cx="2096832" cy="2929006"/>
              </a:xfrm>
              <a:prstGeom prst="rect">
                <a:avLst/>
              </a:prstGeom>
            </p:spPr>
          </p:pic>
          <p:pic>
            <p:nvPicPr>
              <p:cNvPr id="41" name="Image 40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9" r="-1026"/>
              <a:stretch/>
            </p:blipFill>
            <p:spPr>
              <a:xfrm>
                <a:off x="1669661" y="3849238"/>
                <a:ext cx="2105188" cy="2932560"/>
              </a:xfrm>
              <a:prstGeom prst="rect">
                <a:avLst/>
              </a:prstGeom>
            </p:spPr>
          </p:pic>
          <p:pic>
            <p:nvPicPr>
              <p:cNvPr id="39" name="Image 38"/>
              <p:cNvPicPr>
                <a:picLocks noChangeAspect="1"/>
              </p:cNvPicPr>
              <p:nvPr/>
            </p:nvPicPr>
            <p:blipFill rotWithShape="1">
              <a:blip r:embed="rId6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97" t="-134" r="-796" b="8"/>
              <a:stretch/>
            </p:blipFill>
            <p:spPr>
              <a:xfrm flipH="1">
                <a:off x="3805647" y="819841"/>
                <a:ext cx="2124239" cy="2932561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>
              <a:xfrm>
                <a:off x="347049" y="1753052"/>
                <a:ext cx="13853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IB: P(S65)-4E-BP1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002348" y="3123444"/>
                <a:ext cx="947695" cy="27699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/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IB: GAPDH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131260" y="3165227"/>
                <a:ext cx="1195588" cy="23521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b="1"/>
              </a:p>
            </p:txBody>
          </p:sp>
          <p:pic>
            <p:nvPicPr>
              <p:cNvPr id="38" name="Image 37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748" t="480" r="-1837" b="356"/>
              <a:stretch/>
            </p:blipFill>
            <p:spPr>
              <a:xfrm>
                <a:off x="1631024" y="819841"/>
                <a:ext cx="2116212" cy="2932562"/>
              </a:xfrm>
              <a:prstGeom prst="rect">
                <a:avLst/>
              </a:prstGeom>
            </p:spPr>
          </p:pic>
          <p:sp>
            <p:nvSpPr>
              <p:cNvPr id="121" name="Rectangle 120"/>
              <p:cNvSpPr/>
              <p:nvPr/>
            </p:nvSpPr>
            <p:spPr>
              <a:xfrm>
                <a:off x="831957" y="3981428"/>
                <a:ext cx="90762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IB: 4E-BP1</a:t>
                </a: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6071276" y="4311131"/>
                <a:ext cx="947695" cy="27699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IB: GAPDH</a:t>
                </a: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72162" y="4380198"/>
                <a:ext cx="1222419" cy="20793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b="1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972996" y="1794835"/>
                <a:ext cx="1186385" cy="23521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b="1"/>
              </a:p>
            </p:txBody>
          </p:sp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60EC2761-D5FE-49D4-9912-B355D1A9ADF6}"/>
              </a:ext>
            </a:extLst>
          </p:cNvPr>
          <p:cNvSpPr/>
          <p:nvPr/>
        </p:nvSpPr>
        <p:spPr>
          <a:xfrm>
            <a:off x="2906581" y="4023211"/>
            <a:ext cx="1186385" cy="2352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3B2855-07B1-4A3C-B5E6-A6F070B300F4}"/>
              </a:ext>
            </a:extLst>
          </p:cNvPr>
          <p:cNvSpPr/>
          <p:nvPr/>
        </p:nvSpPr>
        <p:spPr>
          <a:xfrm>
            <a:off x="7437210" y="6046801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451806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>
          <a:xfrm>
            <a:off x="0" y="44034"/>
            <a:ext cx="8455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4A</a:t>
            </a:r>
          </a:p>
        </p:txBody>
      </p:sp>
      <p:sp>
        <p:nvSpPr>
          <p:cNvPr id="6" name="Rectangle 5"/>
          <p:cNvSpPr/>
          <p:nvPr/>
        </p:nvSpPr>
        <p:spPr>
          <a:xfrm>
            <a:off x="216989" y="861243"/>
            <a:ext cx="1616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P(Thr389)-p70S6K</a:t>
            </a:r>
          </a:p>
        </p:txBody>
      </p:sp>
      <p:sp>
        <p:nvSpPr>
          <p:cNvPr id="9" name="Rectangle 8"/>
          <p:cNvSpPr/>
          <p:nvPr/>
        </p:nvSpPr>
        <p:spPr>
          <a:xfrm>
            <a:off x="7075386" y="861644"/>
            <a:ext cx="8499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65117" y="542842"/>
            <a:ext cx="7232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MD-901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584534" y="2561144"/>
            <a:ext cx="692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S6K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6990719" y="2128563"/>
            <a:ext cx="8499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F4D1640A-5155-4107-BE37-BEC0DA0EA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2271" y="1237588"/>
            <a:ext cx="2880320" cy="79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7">
            <a:extLst>
              <a:ext uri="{FF2B5EF4-FFF2-40B4-BE49-F238E27FC236}">
                <a16:creationId xmlns:a16="http://schemas.microsoft.com/office/drawing/2014/main" id="{00790E95-CAC0-4808-8CE5-8FC1E1FA3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7527" y="1243148"/>
            <a:ext cx="2880320" cy="73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>
            <a:extLst>
              <a:ext uri="{FF2B5EF4-FFF2-40B4-BE49-F238E27FC236}">
                <a16:creationId xmlns:a16="http://schemas.microsoft.com/office/drawing/2014/main" id="{FC1B91AD-DC30-49A0-854A-4616BAA4F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7527" y="2484521"/>
            <a:ext cx="23828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>
            <a:extLst>
              <a:ext uri="{FF2B5EF4-FFF2-40B4-BE49-F238E27FC236}">
                <a16:creationId xmlns:a16="http://schemas.microsoft.com/office/drawing/2014/main" id="{01A21FA3-41E2-4CF3-A0EF-4668E9F5C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085" y="2585814"/>
            <a:ext cx="2347913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0BD4D17-D716-432C-B13A-84671AED8D4A}"/>
              </a:ext>
            </a:extLst>
          </p:cNvPr>
          <p:cNvSpPr/>
          <p:nvPr/>
        </p:nvSpPr>
        <p:spPr>
          <a:xfrm>
            <a:off x="1556468" y="1180425"/>
            <a:ext cx="2075731" cy="23521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D709FB-4F4B-4A82-93AC-EBCFCF752F16}"/>
              </a:ext>
            </a:extLst>
          </p:cNvPr>
          <p:cNvSpPr/>
          <p:nvPr/>
        </p:nvSpPr>
        <p:spPr>
          <a:xfrm>
            <a:off x="5671268" y="1159533"/>
            <a:ext cx="2075731" cy="23521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98310D-5B66-485C-BA7C-8A49103B4ABC}"/>
              </a:ext>
            </a:extLst>
          </p:cNvPr>
          <p:cNvSpPr/>
          <p:nvPr/>
        </p:nvSpPr>
        <p:spPr>
          <a:xfrm>
            <a:off x="1557240" y="2585814"/>
            <a:ext cx="1572642" cy="252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4E9E48-96A5-496B-83AD-A4BC64D6D018}"/>
              </a:ext>
            </a:extLst>
          </p:cNvPr>
          <p:cNvSpPr/>
          <p:nvPr/>
        </p:nvSpPr>
        <p:spPr>
          <a:xfrm>
            <a:off x="5747527" y="2484521"/>
            <a:ext cx="1572642" cy="252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D5630F-9A5D-4E82-8838-A1A7B3205ACE}"/>
              </a:ext>
            </a:extLst>
          </p:cNvPr>
          <p:cNvSpPr/>
          <p:nvPr/>
        </p:nvSpPr>
        <p:spPr>
          <a:xfrm>
            <a:off x="216989" y="3869199"/>
            <a:ext cx="13099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fr-FR" sz="1200" dirty="0"/>
              <a:t>P(S65)-4E-BP1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E42D91-4B2A-4EFA-9DEF-16DDCAB75097}"/>
              </a:ext>
            </a:extLst>
          </p:cNvPr>
          <p:cNvSpPr/>
          <p:nvPr/>
        </p:nvSpPr>
        <p:spPr>
          <a:xfrm>
            <a:off x="7117070" y="3540287"/>
            <a:ext cx="85158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fr-FR" sz="1200" dirty="0"/>
          </a:p>
          <a:p>
            <a:pPr algn="r"/>
            <a:endParaRPr lang="fr-FR" sz="12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93236F-E4D5-4D81-B9D5-A0EA337D57C5}"/>
              </a:ext>
            </a:extLst>
          </p:cNvPr>
          <p:cNvSpPr/>
          <p:nvPr/>
        </p:nvSpPr>
        <p:spPr>
          <a:xfrm>
            <a:off x="194450" y="5302609"/>
            <a:ext cx="8627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fr-FR" sz="1200" dirty="0"/>
              <a:t>4E-BP1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C36ECB6-5D96-4F9E-83EB-038AB5E41EB6}"/>
              </a:ext>
            </a:extLst>
          </p:cNvPr>
          <p:cNvSpPr/>
          <p:nvPr/>
        </p:nvSpPr>
        <p:spPr>
          <a:xfrm>
            <a:off x="7133216" y="4958587"/>
            <a:ext cx="85151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fr-FR" sz="1200" dirty="0"/>
          </a:p>
          <a:p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6">
            <a:extLst>
              <a:ext uri="{FF2B5EF4-FFF2-40B4-BE49-F238E27FC236}">
                <a16:creationId xmlns:a16="http://schemas.microsoft.com/office/drawing/2014/main" id="{0AD911AB-8E66-4517-8D3F-DBEE77CFA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60352" y="3808061"/>
            <a:ext cx="24463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5">
            <a:extLst>
              <a:ext uri="{FF2B5EF4-FFF2-40B4-BE49-F238E27FC236}">
                <a16:creationId xmlns:a16="http://schemas.microsoft.com/office/drawing/2014/main" id="{CEB0A61A-82D0-45F6-9BEC-431090C34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7978" y="5245627"/>
            <a:ext cx="25304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7">
            <a:extLst>
              <a:ext uri="{FF2B5EF4-FFF2-40B4-BE49-F238E27FC236}">
                <a16:creationId xmlns:a16="http://schemas.microsoft.com/office/drawing/2014/main" id="{20ADDF87-9F96-42E0-9654-39260C4B1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83850" y="5266483"/>
            <a:ext cx="24003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">
            <a:extLst>
              <a:ext uri="{FF2B5EF4-FFF2-40B4-BE49-F238E27FC236}">
                <a16:creationId xmlns:a16="http://schemas.microsoft.com/office/drawing/2014/main" id="{AA369A92-2388-4187-8E5B-F980F2AB5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65921" y="3945246"/>
            <a:ext cx="2808312" cy="144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8B1A188-4BE8-4079-BAC9-D8A7D20464A1}"/>
              </a:ext>
            </a:extLst>
          </p:cNvPr>
          <p:cNvSpPr/>
          <p:nvPr/>
        </p:nvSpPr>
        <p:spPr>
          <a:xfrm>
            <a:off x="1683849" y="3859334"/>
            <a:ext cx="1635083" cy="252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4EE4CA-90F3-429C-AD38-BB2F3255D1B9}"/>
              </a:ext>
            </a:extLst>
          </p:cNvPr>
          <p:cNvSpPr/>
          <p:nvPr/>
        </p:nvSpPr>
        <p:spPr>
          <a:xfrm>
            <a:off x="6065921" y="3859334"/>
            <a:ext cx="1918810" cy="30638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152F6B-4B02-45AB-A2CC-4338E45A7A91}"/>
              </a:ext>
            </a:extLst>
          </p:cNvPr>
          <p:cNvSpPr/>
          <p:nvPr/>
        </p:nvSpPr>
        <p:spPr>
          <a:xfrm>
            <a:off x="1672271" y="5303783"/>
            <a:ext cx="1635083" cy="252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7BB7573-C4A0-4A8A-B705-02C9CE2CE939}"/>
              </a:ext>
            </a:extLst>
          </p:cNvPr>
          <p:cNvSpPr/>
          <p:nvPr/>
        </p:nvSpPr>
        <p:spPr>
          <a:xfrm>
            <a:off x="5910198" y="5294087"/>
            <a:ext cx="1635083" cy="252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BC49D1B-83D2-404A-B893-8B1A0772C98C}"/>
              </a:ext>
            </a:extLst>
          </p:cNvPr>
          <p:cNvSpPr/>
          <p:nvPr/>
        </p:nvSpPr>
        <p:spPr>
          <a:xfrm>
            <a:off x="7481490" y="6292334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705084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>
          <a:xfrm>
            <a:off x="0" y="44034"/>
            <a:ext cx="8455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4A</a:t>
            </a:r>
          </a:p>
        </p:txBody>
      </p:sp>
      <p:sp>
        <p:nvSpPr>
          <p:cNvPr id="6" name="Rectangle 5"/>
          <p:cNvSpPr/>
          <p:nvPr/>
        </p:nvSpPr>
        <p:spPr>
          <a:xfrm>
            <a:off x="56123" y="1138643"/>
            <a:ext cx="1616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P(Thr389)-p70S6K</a:t>
            </a:r>
          </a:p>
        </p:txBody>
      </p:sp>
      <p:sp>
        <p:nvSpPr>
          <p:cNvPr id="9" name="Rectangle 8"/>
          <p:cNvSpPr/>
          <p:nvPr/>
        </p:nvSpPr>
        <p:spPr>
          <a:xfrm>
            <a:off x="7075386" y="861644"/>
            <a:ext cx="8499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05808" y="542842"/>
            <a:ext cx="8418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SU-DHL4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601467" y="2111835"/>
            <a:ext cx="692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S6K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7007652" y="1679254"/>
            <a:ext cx="8499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6E950203-673A-4370-BA94-2AE6DAE06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961" y="1139510"/>
            <a:ext cx="3119665" cy="358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BF584AC6-AA91-4C8E-926D-0CFC9A006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7531" y="1111113"/>
            <a:ext cx="25431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962E189B-E142-436F-A362-C56EB3B00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39789" y="2070857"/>
            <a:ext cx="2982952" cy="358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FC1EB53B-0B71-4156-AEDC-48DB51494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4464" y="2111835"/>
            <a:ext cx="2719978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6A4334F-9B27-4CE6-BA1E-E5F64747B1CB}"/>
              </a:ext>
            </a:extLst>
          </p:cNvPr>
          <p:cNvSpPr/>
          <p:nvPr/>
        </p:nvSpPr>
        <p:spPr>
          <a:xfrm>
            <a:off x="289655" y="2871899"/>
            <a:ext cx="13099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fr-FR" sz="1200" dirty="0"/>
              <a:t>P(S65)-4E-BP1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8F78F7-914E-43A4-8C58-E057035E3B0B}"/>
              </a:ext>
            </a:extLst>
          </p:cNvPr>
          <p:cNvSpPr/>
          <p:nvPr/>
        </p:nvSpPr>
        <p:spPr>
          <a:xfrm>
            <a:off x="6640661" y="2569625"/>
            <a:ext cx="85158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fr-FR" sz="1200" dirty="0"/>
          </a:p>
          <a:p>
            <a:pPr algn="r"/>
            <a:endParaRPr lang="fr-FR" sz="1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EF6478-F251-4368-8318-F4B355C99469}"/>
              </a:ext>
            </a:extLst>
          </p:cNvPr>
          <p:cNvSpPr/>
          <p:nvPr/>
        </p:nvSpPr>
        <p:spPr>
          <a:xfrm>
            <a:off x="221922" y="4256586"/>
            <a:ext cx="8627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fr-FR" sz="1200" dirty="0"/>
              <a:t>4E-BP1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8AD064-603E-4E32-9173-A1AC36315967}"/>
              </a:ext>
            </a:extLst>
          </p:cNvPr>
          <p:cNvSpPr/>
          <p:nvPr/>
        </p:nvSpPr>
        <p:spPr>
          <a:xfrm>
            <a:off x="4801381" y="4395086"/>
            <a:ext cx="94769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GAPDH</a:t>
            </a:r>
            <a:endParaRPr lang="fr-FR" sz="1200" dirty="0"/>
          </a:p>
          <a:p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Image 8">
            <a:extLst>
              <a:ext uri="{FF2B5EF4-FFF2-40B4-BE49-F238E27FC236}">
                <a16:creationId xmlns:a16="http://schemas.microsoft.com/office/drawing/2014/main" id="{99C50F8C-73E9-4F7A-8C8E-D6D73847BFE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7" t="98" r="-1039" b="43580"/>
          <a:stretch/>
        </p:blipFill>
        <p:spPr>
          <a:xfrm>
            <a:off x="1785819" y="3471266"/>
            <a:ext cx="2894802" cy="2309306"/>
          </a:xfrm>
          <a:prstGeom prst="rect">
            <a:avLst/>
          </a:prstGeom>
        </p:spPr>
      </p:pic>
      <p:pic>
        <p:nvPicPr>
          <p:cNvPr id="22" name="Image 50">
            <a:extLst>
              <a:ext uri="{FF2B5EF4-FFF2-40B4-BE49-F238E27FC236}">
                <a16:creationId xmlns:a16="http://schemas.microsoft.com/office/drawing/2014/main" id="{FD755807-FF19-444D-8014-067026AF881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840" t="31671" r="9136" b="44430"/>
          <a:stretch/>
        </p:blipFill>
        <p:spPr>
          <a:xfrm>
            <a:off x="5671844" y="3951921"/>
            <a:ext cx="2802956" cy="1236885"/>
          </a:xfrm>
          <a:prstGeom prst="rect">
            <a:avLst/>
          </a:prstGeom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DACF9059-9098-453D-BC16-94896D732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60757" y="2869786"/>
            <a:ext cx="25225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7">
            <a:extLst>
              <a:ext uri="{FF2B5EF4-FFF2-40B4-BE49-F238E27FC236}">
                <a16:creationId xmlns:a16="http://schemas.microsoft.com/office/drawing/2014/main" id="{24667654-8B57-41BC-A423-0EE935C45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71844" y="2865141"/>
            <a:ext cx="2544763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34F7528-1A62-4562-B161-A22B8566C3CF}"/>
              </a:ext>
            </a:extLst>
          </p:cNvPr>
          <p:cNvSpPr/>
          <p:nvPr/>
        </p:nvSpPr>
        <p:spPr>
          <a:xfrm>
            <a:off x="1747427" y="1111113"/>
            <a:ext cx="2011773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0A15EF-5404-412D-83A6-BEA205A7C736}"/>
              </a:ext>
            </a:extLst>
          </p:cNvPr>
          <p:cNvSpPr/>
          <p:nvPr/>
        </p:nvSpPr>
        <p:spPr>
          <a:xfrm>
            <a:off x="5654048" y="1144670"/>
            <a:ext cx="1644220" cy="28948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10663C-A45F-46ED-8ACD-31FDBA1352BA}"/>
              </a:ext>
            </a:extLst>
          </p:cNvPr>
          <p:cNvSpPr/>
          <p:nvPr/>
        </p:nvSpPr>
        <p:spPr>
          <a:xfrm>
            <a:off x="1599630" y="2097515"/>
            <a:ext cx="1922503" cy="2913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28C616B-61AB-4E81-96EC-574FF5FA4A04}"/>
              </a:ext>
            </a:extLst>
          </p:cNvPr>
          <p:cNvSpPr/>
          <p:nvPr/>
        </p:nvSpPr>
        <p:spPr>
          <a:xfrm>
            <a:off x="5671844" y="2167966"/>
            <a:ext cx="1753423" cy="2913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252AA9E-4B15-40E3-A4A2-D82D9513B61D}"/>
              </a:ext>
            </a:extLst>
          </p:cNvPr>
          <p:cNvSpPr/>
          <p:nvPr/>
        </p:nvSpPr>
        <p:spPr>
          <a:xfrm>
            <a:off x="1792062" y="2858813"/>
            <a:ext cx="1680096" cy="2913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8553158-BB21-4269-AB53-B429D56058E6}"/>
              </a:ext>
            </a:extLst>
          </p:cNvPr>
          <p:cNvSpPr/>
          <p:nvPr/>
        </p:nvSpPr>
        <p:spPr>
          <a:xfrm>
            <a:off x="5718092" y="2857578"/>
            <a:ext cx="1588643" cy="2913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A9D37AF-E2EB-47E2-9891-1AE2AF661EFB}"/>
              </a:ext>
            </a:extLst>
          </p:cNvPr>
          <p:cNvSpPr/>
          <p:nvPr/>
        </p:nvSpPr>
        <p:spPr>
          <a:xfrm>
            <a:off x="1792061" y="4361638"/>
            <a:ext cx="1806272" cy="2913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CF6FFCE-8D9B-436D-A4DF-F246B199A103}"/>
              </a:ext>
            </a:extLst>
          </p:cNvPr>
          <p:cNvSpPr/>
          <p:nvPr/>
        </p:nvSpPr>
        <p:spPr>
          <a:xfrm>
            <a:off x="5737525" y="4424703"/>
            <a:ext cx="1806272" cy="2913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8E86259-BE71-450A-8993-20CF0DC557EA}"/>
              </a:ext>
            </a:extLst>
          </p:cNvPr>
          <p:cNvSpPr/>
          <p:nvPr/>
        </p:nvSpPr>
        <p:spPr>
          <a:xfrm>
            <a:off x="7595443" y="6364543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117757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>
          <a:xfrm>
            <a:off x="0" y="44034"/>
            <a:ext cx="8375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4B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1111877" y="592546"/>
            <a:ext cx="6920245" cy="6265454"/>
            <a:chOff x="-135102" y="542842"/>
            <a:chExt cx="6920245" cy="6265454"/>
          </a:xfrm>
        </p:grpSpPr>
        <p:sp>
          <p:nvSpPr>
            <p:cNvPr id="11" name="Rectangle 10"/>
            <p:cNvSpPr/>
            <p:nvPr/>
          </p:nvSpPr>
          <p:spPr>
            <a:xfrm>
              <a:off x="3347053" y="542842"/>
              <a:ext cx="87908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OCI-LY19</a:t>
              </a:r>
            </a:p>
          </p:txBody>
        </p:sp>
        <p:grpSp>
          <p:nvGrpSpPr>
            <p:cNvPr id="2" name="Groupe 1"/>
            <p:cNvGrpSpPr/>
            <p:nvPr/>
          </p:nvGrpSpPr>
          <p:grpSpPr>
            <a:xfrm>
              <a:off x="-135102" y="819841"/>
              <a:ext cx="6920245" cy="5988455"/>
              <a:chOff x="-135102" y="819841"/>
              <a:chExt cx="6920245" cy="5988455"/>
            </a:xfrm>
          </p:grpSpPr>
          <p:pic>
            <p:nvPicPr>
              <p:cNvPr id="42" name="Image 41"/>
              <p:cNvPicPr>
                <a:picLocks noChangeAspect="1"/>
              </p:cNvPicPr>
              <p:nvPr/>
            </p:nvPicPr>
            <p:blipFill rotWithShape="1">
              <a:blip r:embed="rId2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392" t="-126" r="-246" b="-295"/>
              <a:stretch/>
            </p:blipFill>
            <p:spPr>
              <a:xfrm flipH="1">
                <a:off x="3809834" y="3876342"/>
                <a:ext cx="2099206" cy="2905458"/>
              </a:xfrm>
              <a:prstGeom prst="rect">
                <a:avLst/>
              </a:prstGeom>
            </p:spPr>
          </p:pic>
          <p:pic>
            <p:nvPicPr>
              <p:cNvPr id="43" name="Image 4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95" t="-252" r="217" b="11"/>
              <a:stretch/>
            </p:blipFill>
            <p:spPr>
              <a:xfrm flipH="1">
                <a:off x="1685854" y="3876342"/>
                <a:ext cx="2123980" cy="2931954"/>
              </a:xfrm>
              <a:prstGeom prst="rect">
                <a:avLst/>
              </a:prstGeom>
            </p:spPr>
          </p:pic>
          <p:pic>
            <p:nvPicPr>
              <p:cNvPr id="26" name="Image 25"/>
              <p:cNvPicPr>
                <a:picLocks noChangeAspect="1"/>
              </p:cNvPicPr>
              <p:nvPr/>
            </p:nvPicPr>
            <p:blipFill rotWithShape="1">
              <a:blip r:embed="rId5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09" t="-85" r="-117" b="-81"/>
              <a:stretch/>
            </p:blipFill>
            <p:spPr>
              <a:xfrm>
                <a:off x="3807520" y="819841"/>
                <a:ext cx="2119000" cy="2932562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>
              <a:xfrm>
                <a:off x="-135102" y="2346779"/>
                <a:ext cx="18297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IB: P(Thr180/Tyr182)-p38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935230" y="2478782"/>
                <a:ext cx="849913" cy="27699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IB: </a:t>
                </a:r>
                <a:r>
                  <a:rPr lang="el-G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</a:t>
                </a:r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fr-FR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actin</a:t>
                </a:r>
                <a:endPara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1019509" y="4576209"/>
                <a:ext cx="65755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IB: p38</a:t>
                </a: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5935230" y="4329982"/>
                <a:ext cx="849913" cy="27699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IB: </a:t>
                </a:r>
                <a:r>
                  <a:rPr lang="el-G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</a:t>
                </a:r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fr-FR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actin</a:t>
                </a:r>
                <a:endPara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3966157" y="4371766"/>
                <a:ext cx="1213064" cy="204443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b="1"/>
              </a:p>
            </p:txBody>
          </p:sp>
          <p:pic>
            <p:nvPicPr>
              <p:cNvPr id="20" name="Image 19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2" t="187" r="168" b="-642"/>
              <a:stretch/>
            </p:blipFill>
            <p:spPr>
              <a:xfrm flipH="1">
                <a:off x="1693333" y="819841"/>
                <a:ext cx="2097702" cy="294212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E4B58-4939-413A-BC0D-760C23F89819}"/>
              </a:ext>
            </a:extLst>
          </p:cNvPr>
          <p:cNvSpPr/>
          <p:nvPr/>
        </p:nvSpPr>
        <p:spPr>
          <a:xfrm>
            <a:off x="3199348" y="2388464"/>
            <a:ext cx="1245652" cy="2352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0711BA-D196-4DC8-96E6-5D7827F21F36}"/>
              </a:ext>
            </a:extLst>
          </p:cNvPr>
          <p:cNvSpPr/>
          <p:nvPr/>
        </p:nvSpPr>
        <p:spPr>
          <a:xfrm>
            <a:off x="5326310" y="2581754"/>
            <a:ext cx="1245652" cy="2352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5F73E9-AA7D-496A-BF88-014E410C0CEC}"/>
              </a:ext>
            </a:extLst>
          </p:cNvPr>
          <p:cNvSpPr/>
          <p:nvPr/>
        </p:nvSpPr>
        <p:spPr>
          <a:xfrm>
            <a:off x="3326348" y="4646804"/>
            <a:ext cx="1177919" cy="2352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7F797F-5E86-4995-88CD-B6C3FF5EB0AD}"/>
              </a:ext>
            </a:extLst>
          </p:cNvPr>
          <p:cNvSpPr/>
          <p:nvPr/>
        </p:nvSpPr>
        <p:spPr>
          <a:xfrm>
            <a:off x="7708565" y="6385467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4094408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>
          <a:xfrm>
            <a:off x="0" y="44034"/>
            <a:ext cx="8375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4B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1036280" y="542842"/>
            <a:ext cx="7014822" cy="6227620"/>
            <a:chOff x="506922" y="542842"/>
            <a:chExt cx="7014822" cy="6227620"/>
          </a:xfrm>
        </p:grpSpPr>
        <p:sp>
          <p:nvSpPr>
            <p:cNvPr id="11" name="Rectangle 10"/>
            <p:cNvSpPr/>
            <p:nvPr/>
          </p:nvSpPr>
          <p:spPr>
            <a:xfrm>
              <a:off x="4094167" y="542842"/>
              <a:ext cx="87908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OCI-LY19</a:t>
              </a:r>
            </a:p>
          </p:txBody>
        </p:sp>
        <p:grpSp>
          <p:nvGrpSpPr>
            <p:cNvPr id="2" name="Groupe 1"/>
            <p:cNvGrpSpPr/>
            <p:nvPr/>
          </p:nvGrpSpPr>
          <p:grpSpPr>
            <a:xfrm>
              <a:off x="506922" y="814309"/>
              <a:ext cx="7014822" cy="5956153"/>
              <a:chOff x="506922" y="814309"/>
              <a:chExt cx="7014822" cy="5956153"/>
            </a:xfrm>
          </p:grpSpPr>
          <p:pic>
            <p:nvPicPr>
              <p:cNvPr id="47" name="Image 4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61" t="-160" r="119" b="98"/>
              <a:stretch/>
            </p:blipFill>
            <p:spPr>
              <a:xfrm flipH="1">
                <a:off x="4556568" y="3832368"/>
                <a:ext cx="2106179" cy="2938094"/>
              </a:xfrm>
              <a:prstGeom prst="rect">
                <a:avLst/>
              </a:prstGeom>
            </p:spPr>
          </p:pic>
          <p:pic>
            <p:nvPicPr>
              <p:cNvPr id="46" name="Image 45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-40000"/>
                        </a14:imgEffect>
                      </a14:imgLayer>
                    </a14:imgProps>
                  </a:ext>
                </a:extLst>
              </a:blip>
              <a:srcRect l="203" t="-81" r="-390" b="156"/>
              <a:stretch/>
            </p:blipFill>
            <p:spPr>
              <a:xfrm flipH="1">
                <a:off x="2431171" y="3837893"/>
                <a:ext cx="2099207" cy="2902690"/>
              </a:xfrm>
              <a:prstGeom prst="rect">
                <a:avLst/>
              </a:prstGeom>
            </p:spPr>
          </p:pic>
          <p:pic>
            <p:nvPicPr>
              <p:cNvPr id="49" name="Image 4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77" t="319" r="396" b="-158"/>
              <a:stretch/>
            </p:blipFill>
            <p:spPr>
              <a:xfrm flipH="1">
                <a:off x="4552734" y="814309"/>
                <a:ext cx="2102667" cy="2938094"/>
              </a:xfrm>
              <a:prstGeom prst="rect">
                <a:avLst/>
              </a:prstGeom>
            </p:spPr>
          </p:pic>
          <p:pic>
            <p:nvPicPr>
              <p:cNvPr id="48" name="Image 47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601" t="96" r="-755" b="8"/>
              <a:stretch/>
            </p:blipFill>
            <p:spPr>
              <a:xfrm flipH="1">
                <a:off x="2422455" y="819841"/>
                <a:ext cx="2145018" cy="2932562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>
              <a:xfrm>
                <a:off x="506922" y="814309"/>
                <a:ext cx="201895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IB: P(Thr202/Tyr204)-Erk1/2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671831" y="1221600"/>
                <a:ext cx="849913" cy="27699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IB: </a:t>
                </a:r>
                <a:r>
                  <a:rPr lang="el-G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</a:t>
                </a:r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fr-FR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actin</a:t>
                </a:r>
                <a:endPara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1633770" y="3932736"/>
                <a:ext cx="83548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IB: Erk1/2</a:t>
                </a: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6671831" y="5972517"/>
                <a:ext cx="849913" cy="27699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IB: </a:t>
                </a:r>
                <a:r>
                  <a:rPr lang="el-G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</a:t>
                </a:r>
                <a:r>
                  <a:rPr lang="fr-F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fr-FR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actin</a:t>
                </a:r>
                <a:endPara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753560" y="6014301"/>
                <a:ext cx="1177149" cy="23521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b="1" dirty="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4791280" y="1242106"/>
                <a:ext cx="1215629" cy="27699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b="1" dirty="0"/>
              </a:p>
            </p:txBody>
          </p:sp>
        </p:grp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1E69A6F0-4EA2-433D-8122-63091262F9F5}"/>
              </a:ext>
            </a:extLst>
          </p:cNvPr>
          <p:cNvSpPr/>
          <p:nvPr/>
        </p:nvSpPr>
        <p:spPr>
          <a:xfrm>
            <a:off x="3280520" y="856092"/>
            <a:ext cx="1223747" cy="27699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3C02EF-D275-4A76-A524-ACFA5F095784}"/>
              </a:ext>
            </a:extLst>
          </p:cNvPr>
          <p:cNvSpPr/>
          <p:nvPr/>
        </p:nvSpPr>
        <p:spPr>
          <a:xfrm>
            <a:off x="3258615" y="3911793"/>
            <a:ext cx="1169452" cy="2769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51E5C6-8DD8-41B5-8C97-A5AEDB20D18A}"/>
              </a:ext>
            </a:extLst>
          </p:cNvPr>
          <p:cNvSpPr/>
          <p:nvPr/>
        </p:nvSpPr>
        <p:spPr>
          <a:xfrm>
            <a:off x="7515356" y="6408522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221736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>
          <a:xfrm>
            <a:off x="0" y="44034"/>
            <a:ext cx="8375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71941" y="542842"/>
            <a:ext cx="7232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MD-901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349877" y="784549"/>
            <a:ext cx="7699178" cy="1806769"/>
            <a:chOff x="-914036" y="2113815"/>
            <a:chExt cx="7699178" cy="1806769"/>
          </a:xfrm>
        </p:grpSpPr>
        <p:sp>
          <p:nvSpPr>
            <p:cNvPr id="6" name="Rectangle 5"/>
            <p:cNvSpPr/>
            <p:nvPr/>
          </p:nvSpPr>
          <p:spPr>
            <a:xfrm>
              <a:off x="-914036" y="2340282"/>
              <a:ext cx="18297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P(Thr180/Tyr182)-p38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5935229" y="2113815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-211303" y="3643585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p38</a:t>
              </a: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5655830" y="3337030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Picture 10">
            <a:extLst>
              <a:ext uri="{FF2B5EF4-FFF2-40B4-BE49-F238E27FC236}">
                <a16:creationId xmlns:a16="http://schemas.microsoft.com/office/drawing/2014/main" id="{85165840-99AC-4834-BDFB-EC6400C249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t="-306440" b="-213639"/>
          <a:stretch/>
        </p:blipFill>
        <p:spPr bwMode="auto">
          <a:xfrm>
            <a:off x="2283422" y="702734"/>
            <a:ext cx="288032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59AB27-4281-48CC-8F96-E2F8788BA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8982" y="1198752"/>
            <a:ext cx="2880320" cy="109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3">
            <a:extLst>
              <a:ext uri="{FF2B5EF4-FFF2-40B4-BE49-F238E27FC236}">
                <a16:creationId xmlns:a16="http://schemas.microsoft.com/office/drawing/2014/main" id="{D98917A5-1E8E-4D72-B016-8F41B4FEA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6355" y="2281717"/>
            <a:ext cx="2428874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0">
            <a:extLst>
              <a:ext uri="{FF2B5EF4-FFF2-40B4-BE49-F238E27FC236}">
                <a16:creationId xmlns:a16="http://schemas.microsoft.com/office/drawing/2014/main" id="{BB377997-717A-4FA5-A2A6-2194EA83D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7792" y="2314319"/>
            <a:ext cx="248126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78B0FD5-5CAD-4F4E-B362-89A9CA4757F6}"/>
              </a:ext>
            </a:extLst>
          </p:cNvPr>
          <p:cNvSpPr/>
          <p:nvPr/>
        </p:nvSpPr>
        <p:spPr>
          <a:xfrm>
            <a:off x="604480" y="3645887"/>
            <a:ext cx="20189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P(Thr202/Tyr204)-Erk1/2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43B67C-8280-4C2A-9461-DD4EDABB80DA}"/>
              </a:ext>
            </a:extLst>
          </p:cNvPr>
          <p:cNvSpPr/>
          <p:nvPr/>
        </p:nvSpPr>
        <p:spPr>
          <a:xfrm>
            <a:off x="6699226" y="3174218"/>
            <a:ext cx="8499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0581F4-3712-43C1-B359-E49B656E18FF}"/>
              </a:ext>
            </a:extLst>
          </p:cNvPr>
          <p:cNvSpPr/>
          <p:nvPr/>
        </p:nvSpPr>
        <p:spPr>
          <a:xfrm>
            <a:off x="1316823" y="5360899"/>
            <a:ext cx="8354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Erk1/2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506CA9-2963-47E7-B266-6FE300134F30}"/>
              </a:ext>
            </a:extLst>
          </p:cNvPr>
          <p:cNvSpPr/>
          <p:nvPr/>
        </p:nvSpPr>
        <p:spPr>
          <a:xfrm>
            <a:off x="6833608" y="4927604"/>
            <a:ext cx="8499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10">
            <a:extLst>
              <a:ext uri="{FF2B5EF4-FFF2-40B4-BE49-F238E27FC236}">
                <a16:creationId xmlns:a16="http://schemas.microsoft.com/office/drawing/2014/main" id="{3373718E-E8E1-44BC-BFCB-7AF720B3D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5239" y="3601029"/>
            <a:ext cx="2463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1">
            <a:extLst>
              <a:ext uri="{FF2B5EF4-FFF2-40B4-BE49-F238E27FC236}">
                <a16:creationId xmlns:a16="http://schemas.microsoft.com/office/drawing/2014/main" id="{BFA3FC03-4122-4617-9C69-3C1961750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91427" y="3588353"/>
            <a:ext cx="24352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7">
            <a:extLst>
              <a:ext uri="{FF2B5EF4-FFF2-40B4-BE49-F238E27FC236}">
                <a16:creationId xmlns:a16="http://schemas.microsoft.com/office/drawing/2014/main" id="{93AA832D-1005-48AE-B019-8AFF03E98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71704" y="5307318"/>
            <a:ext cx="23939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5">
            <a:extLst>
              <a:ext uri="{FF2B5EF4-FFF2-40B4-BE49-F238E27FC236}">
                <a16:creationId xmlns:a16="http://schemas.microsoft.com/office/drawing/2014/main" id="{085BC37A-B831-4230-8CE3-0E4BC21D9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18580" y="5307318"/>
            <a:ext cx="25304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E4F73EA-8313-4970-B92C-5408214D2C53}"/>
              </a:ext>
            </a:extLst>
          </p:cNvPr>
          <p:cNvSpPr/>
          <p:nvPr/>
        </p:nvSpPr>
        <p:spPr>
          <a:xfrm>
            <a:off x="2203300" y="1046487"/>
            <a:ext cx="2011773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534655C-70ED-4346-B2ED-D8290E4B435C}"/>
              </a:ext>
            </a:extLst>
          </p:cNvPr>
          <p:cNvSpPr/>
          <p:nvPr/>
        </p:nvSpPr>
        <p:spPr>
          <a:xfrm>
            <a:off x="5693339" y="1101265"/>
            <a:ext cx="2011773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07A47-E490-498B-A856-520FAE71A05E}"/>
              </a:ext>
            </a:extLst>
          </p:cNvPr>
          <p:cNvSpPr/>
          <p:nvPr/>
        </p:nvSpPr>
        <p:spPr>
          <a:xfrm>
            <a:off x="1866356" y="2163016"/>
            <a:ext cx="1621912" cy="5094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664EB0-F412-49CC-9395-7291AF27940A}"/>
              </a:ext>
            </a:extLst>
          </p:cNvPr>
          <p:cNvSpPr/>
          <p:nvPr/>
        </p:nvSpPr>
        <p:spPr>
          <a:xfrm>
            <a:off x="5567792" y="2317486"/>
            <a:ext cx="1631350" cy="3206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3F587B8-AC48-4227-8D42-532F7912978D}"/>
              </a:ext>
            </a:extLst>
          </p:cNvPr>
          <p:cNvSpPr/>
          <p:nvPr/>
        </p:nvSpPr>
        <p:spPr>
          <a:xfrm>
            <a:off x="2677312" y="3604499"/>
            <a:ext cx="1617917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59FC29C-09C9-4ECF-80F3-54505AFC3BBB}"/>
              </a:ext>
            </a:extLst>
          </p:cNvPr>
          <p:cNvSpPr/>
          <p:nvPr/>
        </p:nvSpPr>
        <p:spPr>
          <a:xfrm>
            <a:off x="5726782" y="3604499"/>
            <a:ext cx="1617917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2CD4A37-A998-43F0-8651-59624A2E7B56}"/>
              </a:ext>
            </a:extLst>
          </p:cNvPr>
          <p:cNvSpPr/>
          <p:nvPr/>
        </p:nvSpPr>
        <p:spPr>
          <a:xfrm>
            <a:off x="2283422" y="5204603"/>
            <a:ext cx="1621912" cy="4608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7B624F0-FE4F-4CE9-9675-0AB0AE1EBE15}"/>
              </a:ext>
            </a:extLst>
          </p:cNvPr>
          <p:cNvSpPr/>
          <p:nvPr/>
        </p:nvSpPr>
        <p:spPr>
          <a:xfrm>
            <a:off x="5581225" y="5345410"/>
            <a:ext cx="1617917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111EA4D-C928-4F76-BC28-FB0E944F3675}"/>
              </a:ext>
            </a:extLst>
          </p:cNvPr>
          <p:cNvSpPr/>
          <p:nvPr/>
        </p:nvSpPr>
        <p:spPr>
          <a:xfrm>
            <a:off x="7464451" y="6223179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2847487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>
          <a:xfrm>
            <a:off x="0" y="44034"/>
            <a:ext cx="8375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12632" y="542842"/>
            <a:ext cx="8418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SU-DHL4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332944" y="911816"/>
            <a:ext cx="7107026" cy="1625231"/>
            <a:chOff x="-914036" y="2063283"/>
            <a:chExt cx="7107026" cy="1625231"/>
          </a:xfrm>
        </p:grpSpPr>
        <p:sp>
          <p:nvSpPr>
            <p:cNvPr id="6" name="Rectangle 5"/>
            <p:cNvSpPr/>
            <p:nvPr/>
          </p:nvSpPr>
          <p:spPr>
            <a:xfrm>
              <a:off x="-914036" y="2340282"/>
              <a:ext cx="18297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P(Thr180/Tyr182)-p38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43077" y="2063283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-99100" y="3411515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p38</a:t>
              </a: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5318715" y="3335591"/>
              <a:ext cx="84991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IB: 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actin</a:t>
              </a:r>
              <a:endParaRPr lang="fr-F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4" name="Picture 9">
            <a:extLst>
              <a:ext uri="{FF2B5EF4-FFF2-40B4-BE49-F238E27FC236}">
                <a16:creationId xmlns:a16="http://schemas.microsoft.com/office/drawing/2014/main" id="{5CD1DFA5-2583-4E4A-B4FE-8582B4F11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7976" y="1215422"/>
            <a:ext cx="2918459" cy="312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B18388DF-6413-47B5-9C53-06AD170EC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4529" y="1188815"/>
            <a:ext cx="3036649" cy="34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id="{C44CE765-CE59-4AF7-BA4D-E9A18F34D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5562" y="2400649"/>
            <a:ext cx="3090873" cy="36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1">
            <a:extLst>
              <a:ext uri="{FF2B5EF4-FFF2-40B4-BE49-F238E27FC236}">
                <a16:creationId xmlns:a16="http://schemas.microsoft.com/office/drawing/2014/main" id="{76954D9D-3A48-4333-B50E-2A07D4197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54529" y="2537047"/>
            <a:ext cx="2825531" cy="34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3DC7D5C-C6BE-441C-B912-3FB6E8392303}"/>
              </a:ext>
            </a:extLst>
          </p:cNvPr>
          <p:cNvSpPr/>
          <p:nvPr/>
        </p:nvSpPr>
        <p:spPr>
          <a:xfrm>
            <a:off x="401281" y="3512380"/>
            <a:ext cx="20189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P(Thr202/Tyr204)-Erk1/2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F01C1F-3DFD-4DE3-AB82-63E94BDBC12E}"/>
              </a:ext>
            </a:extLst>
          </p:cNvPr>
          <p:cNvSpPr/>
          <p:nvPr/>
        </p:nvSpPr>
        <p:spPr>
          <a:xfrm>
            <a:off x="6503753" y="3168831"/>
            <a:ext cx="8499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818D81-F558-4EAB-A06A-94C40CC505EA}"/>
              </a:ext>
            </a:extLst>
          </p:cNvPr>
          <p:cNvSpPr/>
          <p:nvPr/>
        </p:nvSpPr>
        <p:spPr>
          <a:xfrm>
            <a:off x="1153879" y="4649565"/>
            <a:ext cx="8354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Erk1/2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F92D5-D516-4F45-B4C3-188641949816}"/>
              </a:ext>
            </a:extLst>
          </p:cNvPr>
          <p:cNvSpPr/>
          <p:nvPr/>
        </p:nvSpPr>
        <p:spPr>
          <a:xfrm>
            <a:off x="6503753" y="4220718"/>
            <a:ext cx="8499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IB: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12">
            <a:extLst>
              <a:ext uri="{FF2B5EF4-FFF2-40B4-BE49-F238E27FC236}">
                <a16:creationId xmlns:a16="http://schemas.microsoft.com/office/drawing/2014/main" id="{F6D2F789-6751-4A28-A020-426FA73D2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02887" y="3512380"/>
            <a:ext cx="27579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>
            <a:extLst>
              <a:ext uri="{FF2B5EF4-FFF2-40B4-BE49-F238E27FC236}">
                <a16:creationId xmlns:a16="http://schemas.microsoft.com/office/drawing/2014/main" id="{31115192-A2DF-4D87-9590-C2C234AD2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10453" y="3445830"/>
            <a:ext cx="25431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3">
            <a:extLst>
              <a:ext uri="{FF2B5EF4-FFF2-40B4-BE49-F238E27FC236}">
                <a16:creationId xmlns:a16="http://schemas.microsoft.com/office/drawing/2014/main" id="{5D10EBD5-B4E8-4B90-B502-85C9DD9BE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78916" y="4649565"/>
            <a:ext cx="2952328" cy="374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5">
            <a:extLst>
              <a:ext uri="{FF2B5EF4-FFF2-40B4-BE49-F238E27FC236}">
                <a16:creationId xmlns:a16="http://schemas.microsoft.com/office/drawing/2014/main" id="{7C933173-4C2E-488F-BC36-3F92A0DF7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23153" y="4649565"/>
            <a:ext cx="25304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DD3D527-C86A-42FD-9EF9-3FBA25ED1B6B}"/>
              </a:ext>
            </a:extLst>
          </p:cNvPr>
          <p:cNvSpPr/>
          <p:nvPr/>
        </p:nvSpPr>
        <p:spPr>
          <a:xfrm>
            <a:off x="2234985" y="1188108"/>
            <a:ext cx="1905216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2C5A82C-AF09-4092-90E2-A6E06C98B70B}"/>
              </a:ext>
            </a:extLst>
          </p:cNvPr>
          <p:cNvSpPr/>
          <p:nvPr/>
        </p:nvSpPr>
        <p:spPr>
          <a:xfrm>
            <a:off x="5551145" y="1197919"/>
            <a:ext cx="1958788" cy="35987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85F432-FAB8-41B5-9156-B44F8866A206}"/>
              </a:ext>
            </a:extLst>
          </p:cNvPr>
          <p:cNvSpPr/>
          <p:nvPr/>
        </p:nvSpPr>
        <p:spPr>
          <a:xfrm>
            <a:off x="2121790" y="2398547"/>
            <a:ext cx="1905216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267AA90-83EB-4370-9E53-7CE2E1673A43}"/>
              </a:ext>
            </a:extLst>
          </p:cNvPr>
          <p:cNvSpPr/>
          <p:nvPr/>
        </p:nvSpPr>
        <p:spPr>
          <a:xfrm>
            <a:off x="5510392" y="2544132"/>
            <a:ext cx="1843274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45B8D1-2EBD-4BF7-80E4-7CA87C12903F}"/>
              </a:ext>
            </a:extLst>
          </p:cNvPr>
          <p:cNvSpPr/>
          <p:nvPr/>
        </p:nvSpPr>
        <p:spPr>
          <a:xfrm>
            <a:off x="2477823" y="3512380"/>
            <a:ext cx="1763977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D3D392-9822-4BA6-BA3A-B94A5124C2E8}"/>
              </a:ext>
            </a:extLst>
          </p:cNvPr>
          <p:cNvSpPr/>
          <p:nvPr/>
        </p:nvSpPr>
        <p:spPr>
          <a:xfrm>
            <a:off x="5551146" y="3469041"/>
            <a:ext cx="1670922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6E9529C-BB82-4B30-A461-1DF567DFA019}"/>
              </a:ext>
            </a:extLst>
          </p:cNvPr>
          <p:cNvSpPr/>
          <p:nvPr/>
        </p:nvSpPr>
        <p:spPr>
          <a:xfrm>
            <a:off x="2305604" y="4692056"/>
            <a:ext cx="1936196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69F8EC1-E74B-412A-81F6-EAEE930746DD}"/>
              </a:ext>
            </a:extLst>
          </p:cNvPr>
          <p:cNvSpPr/>
          <p:nvPr/>
        </p:nvSpPr>
        <p:spPr>
          <a:xfrm>
            <a:off x="5573737" y="4659283"/>
            <a:ext cx="1648331" cy="3045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C418BFB-9E64-4C3C-9080-35621FF3B50F}"/>
              </a:ext>
            </a:extLst>
          </p:cNvPr>
          <p:cNvSpPr/>
          <p:nvPr/>
        </p:nvSpPr>
        <p:spPr>
          <a:xfrm>
            <a:off x="7437210" y="6046801"/>
            <a:ext cx="13244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Lordello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et al.</a:t>
            </a:r>
          </a:p>
        </p:txBody>
      </p:sp>
    </p:spTree>
    <p:extLst>
      <p:ext uri="{BB962C8B-B14F-4D97-AF65-F5344CB8AC3E}">
        <p14:creationId xmlns:p14="http://schemas.microsoft.com/office/powerpoint/2010/main" val="2230331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</TotalTime>
  <Words>461</Words>
  <Application>Microsoft Macintosh PowerPoint</Application>
  <PresentationFormat>On-screen Show (4:3)</PresentationFormat>
  <Paragraphs>117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Symbol</vt:lpstr>
      <vt:lpstr>Times New Roman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Stephanie</dc:creator>
  <cp:lastModifiedBy>Microsoft Office User</cp:lastModifiedBy>
  <cp:revision>100</cp:revision>
  <dcterms:created xsi:type="dcterms:W3CDTF">2022-03-21T07:40:40Z</dcterms:created>
  <dcterms:modified xsi:type="dcterms:W3CDTF">2024-10-10T16:37:44Z</dcterms:modified>
</cp:coreProperties>
</file>