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6FE"/>
    <a:srgbClr val="44FE44"/>
    <a:srgbClr val="FE1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01A92-9A59-4EE7-A115-88FF04B7DC42}" v="8" dt="2024-09-23T12:22:41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FF78-28D4-A869-D518-2EDFD294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8041C-68FB-11FF-57FC-6D2C40DDF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C97D-369D-B921-F980-7E4C9DF7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25B4-373A-467F-2029-AFDA5314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62FF2-B9A9-04BB-671B-941E2B3B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8615-461E-F743-882A-183E38A9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DCEBA-0DA7-B7EE-0FC5-C57D2E768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33F98-0F3B-D0FC-1261-963A136B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9CCF-F90A-4E3D-CFA5-AD6CAA00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C6836-3727-E152-3395-B21EE345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0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B4C02-B424-000F-A5CB-AEF9A54DD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23EAB-E9D6-5F0F-0BA8-6C628C11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F2144-619E-E2E9-D62E-E6660A7F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1AE8F-061C-8CC7-6BDB-D7B4CCD5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D6608-582E-0D79-0496-29FA4CF5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07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C3E5-A1A5-9F53-0AA6-CD8D11EA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6AB6E-4D39-27A0-F268-E57B67C2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2D21C-F557-4CDA-C6AA-2C6AEBD6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21CBA-2BF9-C4B9-B07D-82E1F77E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05D49-AF5E-2536-7926-4F09E0B3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36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E19A-7563-0212-01E9-7A535F33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242C3-7221-7044-8730-C6F73C978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EDDE1-7872-0C32-4999-7F923C59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ED269-151F-C6E1-0096-47878479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4EC0-E97C-3E16-506F-A70203F4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42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F755-E3B2-221D-03C1-AA1823B4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7B9FF-CF8D-0693-4B31-46D414EC1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EFDE8-4578-25D9-ED39-8362043D2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6B739-E13D-18CC-D7DD-7CAC027E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12558-F1F1-EEC0-DA29-50E987A1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844D0-BA2B-B747-2A79-837E3DCD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9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B352-8617-8129-E7C2-2C2FB69A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68811-2230-ADF5-57D4-1CF8AD44F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93F65-D558-C666-C76B-153DE643D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34871-2CB9-EED1-51C5-181FEA877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DC2CA-33EE-9BD6-42F7-9EB603C56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C6082-0661-01EE-19A3-7D31E19C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C2A26D-6529-5C30-790F-505A97D66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10E6B-71F9-E0FC-3E93-53D87C52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3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9B779-895C-2D84-CF39-176C677E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941E4-EE62-D767-B965-67483119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2D9CD-BCE5-CE5B-4453-F7F65B72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FE870-E2D5-7593-50DC-5B5C0170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0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4C6AE-A942-4105-8BF7-EAC38DE1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F0627-8E01-6666-5AA4-9B397A5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EF54D-F879-E8A2-3A19-B8121F18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E9A6-888A-C896-6093-AEDE39EB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06DB-B18C-CA0F-9444-58218950D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E1D1A-6174-828A-3E79-20361E4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18C50-A43F-8DA4-EABE-6CA0BFA1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A9799-08FD-4918-D1FD-6EEA19C1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D8863-B1FB-B108-3C11-A1258778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0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85C5-64F3-A2E6-A095-C57ECEEE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20810-513A-B656-CBB5-4EE2F9559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91D30-F326-2E1F-CE53-2183FBA7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6C533-194B-45F9-701E-BC0E6C10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0F6B0-B2F8-5A3E-A1BE-3BA83B19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1C185-0CEA-5790-8D3A-84C410B5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93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D70C33-8FAD-E99A-5743-253FC659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DC083-9ADD-4DB2-F9CD-C8CA6BC0C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79166-4A09-5785-0BE0-BA3E68BB7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7BD4B5-509A-48A4-A28E-6E7A4642EF7B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5C9D1-6CA7-28FD-43F7-E99674DA1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4EF2C-F2EA-F889-4F21-831CA4151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04B130-6D3D-4842-850E-1C6DD3D0F8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2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E4FE23-F2B4-81B4-2DC0-E34386041733}"/>
              </a:ext>
            </a:extLst>
          </p:cNvPr>
          <p:cNvSpPr txBox="1"/>
          <p:nvPr/>
        </p:nvSpPr>
        <p:spPr>
          <a:xfrm>
            <a:off x="4523293" y="0"/>
            <a:ext cx="31454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E10FE"/>
                </a:solidFill>
              </a:rPr>
              <a:t>FZD</a:t>
            </a:r>
            <a:r>
              <a:rPr lang="en-US" sz="3200" baseline="-25000" dirty="0">
                <a:solidFill>
                  <a:srgbClr val="FE10FE"/>
                </a:solidFill>
              </a:rPr>
              <a:t>5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44FE44"/>
                </a:solidFill>
              </a:rPr>
              <a:t>LRP6</a:t>
            </a:r>
            <a:r>
              <a:rPr lang="en-US" sz="3200" dirty="0"/>
              <a:t> basal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>
                <a:solidFill>
                  <a:srgbClr val="1006FE"/>
                </a:solidFill>
              </a:rPr>
              <a:t>interactions</a:t>
            </a:r>
            <a:r>
              <a:rPr lang="en-US" sz="3200" dirty="0"/>
              <a:t>)</a:t>
            </a:r>
            <a:endParaRPr lang="en-GB" sz="3200" dirty="0"/>
          </a:p>
        </p:txBody>
      </p:sp>
      <p:pic>
        <p:nvPicPr>
          <p:cNvPr id="6" name="Picture 5" descr="A close-up of a purple and green substance&#10;&#10;Description automatically generated">
            <a:extLst>
              <a:ext uri="{FF2B5EF4-FFF2-40B4-BE49-F238E27FC236}">
                <a16:creationId xmlns:a16="http://schemas.microsoft.com/office/drawing/2014/main" id="{658DEE5B-2FCD-9ED6-83FE-6E473EE06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25" y="1269000"/>
            <a:ext cx="4320000" cy="4320000"/>
          </a:xfrm>
          <a:prstGeom prst="rect">
            <a:avLst/>
          </a:prstGeom>
        </p:spPr>
      </p:pic>
      <p:pic>
        <p:nvPicPr>
          <p:cNvPr id="8" name="Picture 7" descr="A group of small green and pink dots&#10;&#10;Description automatically generated">
            <a:extLst>
              <a:ext uri="{FF2B5EF4-FFF2-40B4-BE49-F238E27FC236}">
                <a16:creationId xmlns:a16="http://schemas.microsoft.com/office/drawing/2014/main" id="{0509409D-31E6-3C44-B22F-BAFE94DEA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77" y="1269000"/>
            <a:ext cx="380660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4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luster of particles&#10;&#10;Description automatically generated">
            <a:extLst>
              <a:ext uri="{FF2B5EF4-FFF2-40B4-BE49-F238E27FC236}">
                <a16:creationId xmlns:a16="http://schemas.microsoft.com/office/drawing/2014/main" id="{9CDE9199-4DB1-A091-5AC0-72A196F8E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25" y="1269000"/>
            <a:ext cx="4320000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4FE23-F2B4-81B4-2DC0-E34386041733}"/>
              </a:ext>
            </a:extLst>
          </p:cNvPr>
          <p:cNvSpPr txBox="1"/>
          <p:nvPr/>
        </p:nvSpPr>
        <p:spPr>
          <a:xfrm>
            <a:off x="3819672" y="0"/>
            <a:ext cx="45526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E10FE"/>
                </a:solidFill>
              </a:rPr>
              <a:t>FZD</a:t>
            </a:r>
            <a:r>
              <a:rPr lang="en-US" sz="3200" baseline="-25000" dirty="0">
                <a:solidFill>
                  <a:srgbClr val="FE10FE"/>
                </a:solidFill>
              </a:rPr>
              <a:t>5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44FE44"/>
                </a:solidFill>
              </a:rPr>
              <a:t>LRP6</a:t>
            </a:r>
            <a:r>
              <a:rPr lang="en-US" sz="3200" dirty="0"/>
              <a:t> WNT-3A early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>
                <a:solidFill>
                  <a:srgbClr val="1006FE"/>
                </a:solidFill>
              </a:rPr>
              <a:t>interactions</a:t>
            </a:r>
            <a:r>
              <a:rPr lang="en-US" sz="3200" dirty="0"/>
              <a:t>)</a:t>
            </a:r>
            <a:endParaRPr lang="en-GB" sz="3200" dirty="0"/>
          </a:p>
        </p:txBody>
      </p:sp>
      <p:pic>
        <p:nvPicPr>
          <p:cNvPr id="3" name="Picture 2" descr="A group of small colored dots&#10;&#10;Description automatically generated">
            <a:extLst>
              <a:ext uri="{FF2B5EF4-FFF2-40B4-BE49-F238E27FC236}">
                <a16:creationId xmlns:a16="http://schemas.microsoft.com/office/drawing/2014/main" id="{1A36271D-45D0-BE1B-E4FC-1F017F98F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77" y="1269000"/>
            <a:ext cx="365247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green lights&#10;&#10;Description automatically generated with medium confidence">
            <a:extLst>
              <a:ext uri="{FF2B5EF4-FFF2-40B4-BE49-F238E27FC236}">
                <a16:creationId xmlns:a16="http://schemas.microsoft.com/office/drawing/2014/main" id="{E01A875B-4A26-8758-572C-9A13F792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25" y="1269000"/>
            <a:ext cx="4320000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4FE23-F2B4-81B4-2DC0-E34386041733}"/>
              </a:ext>
            </a:extLst>
          </p:cNvPr>
          <p:cNvSpPr txBox="1"/>
          <p:nvPr/>
        </p:nvSpPr>
        <p:spPr>
          <a:xfrm>
            <a:off x="3917841" y="0"/>
            <a:ext cx="43563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E10FE"/>
                </a:solidFill>
              </a:rPr>
              <a:t>FZD</a:t>
            </a:r>
            <a:r>
              <a:rPr lang="en-US" sz="3200" baseline="-25000" dirty="0">
                <a:solidFill>
                  <a:srgbClr val="FE10FE"/>
                </a:solidFill>
              </a:rPr>
              <a:t>5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44FE44"/>
                </a:solidFill>
              </a:rPr>
              <a:t>LRP6</a:t>
            </a:r>
            <a:r>
              <a:rPr lang="en-US" sz="3200" dirty="0"/>
              <a:t> WNT-3A late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>
                <a:solidFill>
                  <a:srgbClr val="1006FE"/>
                </a:solidFill>
              </a:rPr>
              <a:t>interactions</a:t>
            </a:r>
            <a:r>
              <a:rPr lang="en-US" sz="3200" dirty="0"/>
              <a:t>)</a:t>
            </a:r>
            <a:endParaRPr lang="en-GB" sz="3200" dirty="0"/>
          </a:p>
        </p:txBody>
      </p:sp>
      <p:pic>
        <p:nvPicPr>
          <p:cNvPr id="5" name="Picture 4" descr="A group of colorful dots&#10;&#10;Description automatically generated">
            <a:extLst>
              <a:ext uri="{FF2B5EF4-FFF2-40B4-BE49-F238E27FC236}">
                <a16:creationId xmlns:a16="http://schemas.microsoft.com/office/drawing/2014/main" id="{A3B907B0-C148-F981-7C26-08045592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77" y="1269000"/>
            <a:ext cx="403032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luster of green and purple particles&#10;&#10;Description automatically generated">
            <a:extLst>
              <a:ext uri="{FF2B5EF4-FFF2-40B4-BE49-F238E27FC236}">
                <a16:creationId xmlns:a16="http://schemas.microsoft.com/office/drawing/2014/main" id="{3F19190F-BFDE-A022-F75E-E88D88D1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25" y="1269000"/>
            <a:ext cx="4320000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4FE23-F2B4-81B4-2DC0-E34386041733}"/>
              </a:ext>
            </a:extLst>
          </p:cNvPr>
          <p:cNvSpPr txBox="1"/>
          <p:nvPr/>
        </p:nvSpPr>
        <p:spPr>
          <a:xfrm>
            <a:off x="3722083" y="0"/>
            <a:ext cx="4747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E10FE"/>
                </a:solidFill>
              </a:rPr>
              <a:t>FZD</a:t>
            </a:r>
            <a:r>
              <a:rPr lang="en-US" sz="3200" baseline="-25000" dirty="0">
                <a:solidFill>
                  <a:srgbClr val="FE10FE"/>
                </a:solidFill>
              </a:rPr>
              <a:t>5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44FE44"/>
                </a:solidFill>
              </a:rPr>
              <a:t>LRP6</a:t>
            </a:r>
            <a:r>
              <a:rPr lang="en-US" sz="3200" dirty="0"/>
              <a:t> WNT-16B early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>
                <a:solidFill>
                  <a:srgbClr val="1006FE"/>
                </a:solidFill>
              </a:rPr>
              <a:t>interactions</a:t>
            </a:r>
            <a:r>
              <a:rPr lang="en-US" sz="3200" dirty="0"/>
              <a:t>)</a:t>
            </a:r>
            <a:endParaRPr lang="en-GB" sz="3200" dirty="0"/>
          </a:p>
        </p:txBody>
      </p:sp>
      <p:pic>
        <p:nvPicPr>
          <p:cNvPr id="3" name="Picture 2" descr="A group of small colored dots&#10;&#10;Description automatically generated">
            <a:extLst>
              <a:ext uri="{FF2B5EF4-FFF2-40B4-BE49-F238E27FC236}">
                <a16:creationId xmlns:a16="http://schemas.microsoft.com/office/drawing/2014/main" id="{DBFB6C01-179B-8A88-781C-B2B9A5091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77" y="1269000"/>
            <a:ext cx="465808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luster of stars&#10;&#10;Description automatically generated">
            <a:extLst>
              <a:ext uri="{FF2B5EF4-FFF2-40B4-BE49-F238E27FC236}">
                <a16:creationId xmlns:a16="http://schemas.microsoft.com/office/drawing/2014/main" id="{24C41A22-5CDE-B6F7-C54D-470DF520E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25" y="1269000"/>
            <a:ext cx="4320000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4FE23-F2B4-81B4-2DC0-E34386041733}"/>
              </a:ext>
            </a:extLst>
          </p:cNvPr>
          <p:cNvSpPr txBox="1"/>
          <p:nvPr/>
        </p:nvSpPr>
        <p:spPr>
          <a:xfrm>
            <a:off x="3820252" y="0"/>
            <a:ext cx="4551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E10FE"/>
                </a:solidFill>
              </a:rPr>
              <a:t>FZD</a:t>
            </a:r>
            <a:r>
              <a:rPr lang="en-US" sz="3200" baseline="-25000" dirty="0">
                <a:solidFill>
                  <a:srgbClr val="FE10FE"/>
                </a:solidFill>
              </a:rPr>
              <a:t>5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44FE44"/>
                </a:solidFill>
              </a:rPr>
              <a:t>LRP6</a:t>
            </a:r>
            <a:r>
              <a:rPr lang="en-US" sz="3200" dirty="0"/>
              <a:t> WNT-16B late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>
                <a:solidFill>
                  <a:srgbClr val="1006FE"/>
                </a:solidFill>
              </a:rPr>
              <a:t>interactions</a:t>
            </a:r>
            <a:r>
              <a:rPr lang="en-US" sz="3200" dirty="0"/>
              <a:t>)</a:t>
            </a:r>
            <a:endParaRPr lang="en-GB" sz="3200" dirty="0"/>
          </a:p>
        </p:txBody>
      </p:sp>
      <p:pic>
        <p:nvPicPr>
          <p:cNvPr id="5" name="Picture 4" descr="A group of small colored dots&#10;&#10;Description automatically generated">
            <a:extLst>
              <a:ext uri="{FF2B5EF4-FFF2-40B4-BE49-F238E27FC236}">
                <a16:creationId xmlns:a16="http://schemas.microsoft.com/office/drawing/2014/main" id="{79F4B877-3171-D937-22CD-6F7B0BB43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77" y="1269000"/>
            <a:ext cx="37172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0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luster of particles&#10;&#10;Description automatically generated">
            <a:extLst>
              <a:ext uri="{FF2B5EF4-FFF2-40B4-BE49-F238E27FC236}">
                <a16:creationId xmlns:a16="http://schemas.microsoft.com/office/drawing/2014/main" id="{8988102B-5647-7362-8887-CF96B0552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25" y="1269000"/>
            <a:ext cx="4320000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E4FE23-F2B4-81B4-2DC0-E34386041733}"/>
              </a:ext>
            </a:extLst>
          </p:cNvPr>
          <p:cNvSpPr txBox="1"/>
          <p:nvPr/>
        </p:nvSpPr>
        <p:spPr>
          <a:xfrm>
            <a:off x="4373033" y="0"/>
            <a:ext cx="34459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E10FE"/>
                </a:solidFill>
                <a:latin typeface="Symbol" panose="05050102010706020507" pitchFamily="18" charset="2"/>
              </a:rPr>
              <a:t>b</a:t>
            </a:r>
            <a:r>
              <a:rPr lang="en-US" sz="3200" baseline="-25000" dirty="0">
                <a:solidFill>
                  <a:srgbClr val="FE10FE"/>
                </a:solidFill>
              </a:rPr>
              <a:t>2</a:t>
            </a:r>
            <a:r>
              <a:rPr lang="en-US" sz="3200" dirty="0">
                <a:solidFill>
                  <a:srgbClr val="FE10FE"/>
                </a:solidFill>
              </a:rPr>
              <a:t>AR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44FE44"/>
                </a:solidFill>
              </a:rPr>
              <a:t>LRP6</a:t>
            </a:r>
            <a:r>
              <a:rPr lang="en-US" sz="3200" dirty="0"/>
              <a:t> control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>
                <a:solidFill>
                  <a:srgbClr val="1006FE"/>
                </a:solidFill>
              </a:rPr>
              <a:t>interactions</a:t>
            </a:r>
            <a:r>
              <a:rPr lang="en-US" sz="3200" dirty="0"/>
              <a:t>)</a:t>
            </a:r>
            <a:endParaRPr lang="en-GB" sz="3200" dirty="0"/>
          </a:p>
        </p:txBody>
      </p:sp>
      <p:pic>
        <p:nvPicPr>
          <p:cNvPr id="3" name="Picture 2" descr="A group of small pink and green dots&#10;&#10;Description automatically generated">
            <a:extLst>
              <a:ext uri="{FF2B5EF4-FFF2-40B4-BE49-F238E27FC236}">
                <a16:creationId xmlns:a16="http://schemas.microsoft.com/office/drawing/2014/main" id="{CCFE6969-C15C-2EF8-5B2C-6CBA62E77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97" y="1269000"/>
            <a:ext cx="359162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11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34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Zsombor Koszegi (Metabolism and Systems Science)</dc:creator>
  <cp:lastModifiedBy>Zsombor Koszegi (Metabolism and Systems Science)</cp:lastModifiedBy>
  <cp:revision>2</cp:revision>
  <dcterms:created xsi:type="dcterms:W3CDTF">2024-09-23T12:14:01Z</dcterms:created>
  <dcterms:modified xsi:type="dcterms:W3CDTF">2024-10-01T13:04:36Z</dcterms:modified>
</cp:coreProperties>
</file>