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notesMasterIdLst>
    <p:notesMasterId r:id="rId3"/>
  </p:notesMasterIdLst>
  <p:sldIdLst>
    <p:sldId id="258" r:id="rId2"/>
  </p:sldIdLst>
  <p:sldSz cx="1800066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24D"/>
    <a:srgbClr val="16424D"/>
    <a:srgbClr val="14404C"/>
    <a:srgbClr val="103B49"/>
    <a:srgbClr val="133F4B"/>
    <a:srgbClr val="0E3946"/>
    <a:srgbClr val="123E4A"/>
    <a:srgbClr val="0E3846"/>
    <a:srgbClr val="134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EDFD83-681F-43AB-AC04-E8421E719F95}" v="1" dt="2024-09-12T07:48:55.5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8" autoAdjust="0"/>
    <p:restoredTop sz="94675" autoAdjust="0"/>
  </p:normalViewPr>
  <p:slideViewPr>
    <p:cSldViewPr snapToGrid="0">
      <p:cViewPr>
        <p:scale>
          <a:sx n="70" d="100"/>
          <a:sy n="70" d="100"/>
        </p:scale>
        <p:origin x="-13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ndstra, Berber" userId="b237cdcf-541e-42ba-ac48-062d1a8b94b8" providerId="ADAL" clId="{A5EDFD83-681F-43AB-AC04-E8421E719F95}"/>
    <pc:docChg chg="undo custSel delSld modSld">
      <pc:chgData name="Zandstra, Berber" userId="b237cdcf-541e-42ba-ac48-062d1a8b94b8" providerId="ADAL" clId="{A5EDFD83-681F-43AB-AC04-E8421E719F95}" dt="2024-09-12T07:49:44.700" v="105" actId="478"/>
      <pc:docMkLst>
        <pc:docMk/>
      </pc:docMkLst>
      <pc:sldChg chg="del">
        <pc:chgData name="Zandstra, Berber" userId="b237cdcf-541e-42ba-ac48-062d1a8b94b8" providerId="ADAL" clId="{A5EDFD83-681F-43AB-AC04-E8421E719F95}" dt="2024-09-12T07:34:24.778" v="0" actId="2696"/>
        <pc:sldMkLst>
          <pc:docMk/>
          <pc:sldMk cId="4258206156" sldId="257"/>
        </pc:sldMkLst>
      </pc:sldChg>
      <pc:sldChg chg="addSp delSp modSp mod">
        <pc:chgData name="Zandstra, Berber" userId="b237cdcf-541e-42ba-ac48-062d1a8b94b8" providerId="ADAL" clId="{A5EDFD83-681F-43AB-AC04-E8421E719F95}" dt="2024-09-12T07:49:44.700" v="105" actId="478"/>
        <pc:sldMkLst>
          <pc:docMk/>
          <pc:sldMk cId="2697570632" sldId="258"/>
        </pc:sldMkLst>
        <pc:picChg chg="del mod modCrop">
          <ac:chgData name="Zandstra, Berber" userId="b237cdcf-541e-42ba-ac48-062d1a8b94b8" providerId="ADAL" clId="{A5EDFD83-681F-43AB-AC04-E8421E719F95}" dt="2024-09-12T07:49:44.700" v="105" actId="478"/>
          <ac:picMkLst>
            <pc:docMk/>
            <pc:sldMk cId="2697570632" sldId="258"/>
            <ac:picMk id="3" creationId="{5D01A6C0-52CE-ABB7-50F6-C1D4C098CD4D}"/>
          </ac:picMkLst>
        </pc:picChg>
        <pc:picChg chg="add mod modCrop">
          <ac:chgData name="Zandstra, Berber" userId="b237cdcf-541e-42ba-ac48-062d1a8b94b8" providerId="ADAL" clId="{A5EDFD83-681F-43AB-AC04-E8421E719F95}" dt="2024-09-12T07:49:31.778" v="104" actId="732"/>
          <ac:picMkLst>
            <pc:docMk/>
            <pc:sldMk cId="2697570632" sldId="258"/>
            <ac:picMk id="6" creationId="{91A23266-AE9B-9271-137D-4D1E32DF143B}"/>
          </ac:picMkLst>
        </pc:picChg>
        <pc:picChg chg="add del mod modCrop">
          <ac:chgData name="Zandstra, Berber" userId="b237cdcf-541e-42ba-ac48-062d1a8b94b8" providerId="ADAL" clId="{A5EDFD83-681F-43AB-AC04-E8421E719F95}" dt="2024-09-12T07:41:34.534" v="88" actId="14100"/>
          <ac:picMkLst>
            <pc:docMk/>
            <pc:sldMk cId="2697570632" sldId="258"/>
            <ac:picMk id="9" creationId="{0F49064B-AA98-1484-F4CE-E10218002572}"/>
          </ac:picMkLst>
        </pc:picChg>
        <pc:picChg chg="mod modCrop">
          <ac:chgData name="Zandstra, Berber" userId="b237cdcf-541e-42ba-ac48-062d1a8b94b8" providerId="ADAL" clId="{A5EDFD83-681F-43AB-AC04-E8421E719F95}" dt="2024-09-12T07:36:28.266" v="32" actId="1036"/>
          <ac:picMkLst>
            <pc:docMk/>
            <pc:sldMk cId="2697570632" sldId="258"/>
            <ac:picMk id="22" creationId="{7EFB0738-4F34-2442-9741-1730AD2327B7}"/>
          </ac:picMkLst>
        </pc:picChg>
        <pc:picChg chg="mod modCrop">
          <ac:chgData name="Zandstra, Berber" userId="b237cdcf-541e-42ba-ac48-062d1a8b94b8" providerId="ADAL" clId="{A5EDFD83-681F-43AB-AC04-E8421E719F95}" dt="2024-09-12T07:37:04.765" v="61" actId="1035"/>
          <ac:picMkLst>
            <pc:docMk/>
            <pc:sldMk cId="2697570632" sldId="258"/>
            <ac:picMk id="26" creationId="{4753F1A0-949E-7093-E41C-D30344AC70AB}"/>
          </ac:picMkLst>
        </pc:picChg>
        <pc:picChg chg="del">
          <ac:chgData name="Zandstra, Berber" userId="b237cdcf-541e-42ba-ac48-062d1a8b94b8" providerId="ADAL" clId="{A5EDFD83-681F-43AB-AC04-E8421E719F95}" dt="2024-09-12T07:34:35.330" v="1" actId="478"/>
          <ac:picMkLst>
            <pc:docMk/>
            <pc:sldMk cId="2697570632" sldId="258"/>
            <ac:picMk id="55" creationId="{CF514328-7C35-9FF6-5EE5-ED077957D2F9}"/>
          </ac:picMkLst>
        </pc:picChg>
      </pc:sldChg>
    </pc:docChg>
  </pc:docChgLst>
  <pc:docChgLst>
    <pc:chgData name="Zandstra, Berber" userId="b237cdcf-541e-42ba-ac48-062d1a8b94b8" providerId="ADAL" clId="{A60E4013-5A03-48EC-A621-FA57BC64CE12}"/>
    <pc:docChg chg="undo custSel addSld delSld modSld modMainMaster">
      <pc:chgData name="Zandstra, Berber" userId="b237cdcf-541e-42ba-ac48-062d1a8b94b8" providerId="ADAL" clId="{A60E4013-5A03-48EC-A621-FA57BC64CE12}" dt="2023-07-06T20:54:10.110" v="858" actId="208"/>
      <pc:docMkLst>
        <pc:docMk/>
      </pc:docMkLst>
      <pc:sldChg chg="addSp delSp modSp mod">
        <pc:chgData name="Zandstra, Berber" userId="b237cdcf-541e-42ba-ac48-062d1a8b94b8" providerId="ADAL" clId="{A60E4013-5A03-48EC-A621-FA57BC64CE12}" dt="2023-07-06T20:54:10.110" v="858" actId="208"/>
        <pc:sldMkLst>
          <pc:docMk/>
          <pc:sldMk cId="1231721057" sldId="256"/>
        </pc:sldMkLst>
        <pc:spChg chg="del">
          <ac:chgData name="Zandstra, Berber" userId="b237cdcf-541e-42ba-ac48-062d1a8b94b8" providerId="ADAL" clId="{A60E4013-5A03-48EC-A621-FA57BC64CE12}" dt="2023-07-06T16:40:14.028" v="0" actId="478"/>
          <ac:spMkLst>
            <pc:docMk/>
            <pc:sldMk cId="1231721057" sldId="256"/>
            <ac:spMk id="2" creationId="{1A2B1EE1-3D89-7840-1FBA-F70D0F95A1C0}"/>
          </ac:spMkLst>
        </pc:spChg>
        <pc:spChg chg="del">
          <ac:chgData name="Zandstra, Berber" userId="b237cdcf-541e-42ba-ac48-062d1a8b94b8" providerId="ADAL" clId="{A60E4013-5A03-48EC-A621-FA57BC64CE12}" dt="2023-07-06T16:40:15.584" v="1" actId="478"/>
          <ac:spMkLst>
            <pc:docMk/>
            <pc:sldMk cId="1231721057" sldId="256"/>
            <ac:spMk id="3" creationId="{9D716DF0-B8AB-DA28-9D56-1DE83AD4CD8D}"/>
          </ac:spMkLst>
        </pc:spChg>
        <pc:spChg chg="add del mod">
          <ac:chgData name="Zandstra, Berber" userId="b237cdcf-541e-42ba-ac48-062d1a8b94b8" providerId="ADAL" clId="{A60E4013-5A03-48EC-A621-FA57BC64CE12}" dt="2023-07-06T16:48:10.551" v="4" actId="478"/>
          <ac:spMkLst>
            <pc:docMk/>
            <pc:sldMk cId="1231721057" sldId="256"/>
            <ac:spMk id="4" creationId="{BAE5EA96-527C-7C8F-27B5-DDD9CE41BDE7}"/>
          </ac:spMkLst>
        </pc:spChg>
        <pc:spChg chg="add mod">
          <ac:chgData name="Zandstra, Berber" userId="b237cdcf-541e-42ba-ac48-062d1a8b94b8" providerId="ADAL" clId="{A60E4013-5A03-48EC-A621-FA57BC64CE12}" dt="2023-07-06T20:35:53.222" v="482" actId="207"/>
          <ac:spMkLst>
            <pc:docMk/>
            <pc:sldMk cId="1231721057" sldId="256"/>
            <ac:spMk id="5" creationId="{1618515C-061A-21B6-EFB4-F59B7CDA6DB3}"/>
          </ac:spMkLst>
        </pc:spChg>
        <pc:spChg chg="add mod">
          <ac:chgData name="Zandstra, Berber" userId="b237cdcf-541e-42ba-ac48-062d1a8b94b8" providerId="ADAL" clId="{A60E4013-5A03-48EC-A621-FA57BC64CE12}" dt="2023-07-06T16:50:22.452" v="15" actId="1076"/>
          <ac:spMkLst>
            <pc:docMk/>
            <pc:sldMk cId="1231721057" sldId="256"/>
            <ac:spMk id="6" creationId="{80AFACF0-3A09-1BE6-D990-EC990FF675E7}"/>
          </ac:spMkLst>
        </pc:spChg>
        <pc:spChg chg="add del mod">
          <ac:chgData name="Zandstra, Berber" userId="b237cdcf-541e-42ba-ac48-062d1a8b94b8" providerId="ADAL" clId="{A60E4013-5A03-48EC-A621-FA57BC64CE12}" dt="2023-07-06T20:36:31.043" v="485" actId="478"/>
          <ac:spMkLst>
            <pc:docMk/>
            <pc:sldMk cId="1231721057" sldId="256"/>
            <ac:spMk id="7" creationId="{87F20F35-62A8-99A8-1F30-7BB15599C311}"/>
          </ac:spMkLst>
        </pc:spChg>
        <pc:spChg chg="add del mod">
          <ac:chgData name="Zandstra, Berber" userId="b237cdcf-541e-42ba-ac48-062d1a8b94b8" providerId="ADAL" clId="{A60E4013-5A03-48EC-A621-FA57BC64CE12}" dt="2023-07-06T16:57:19.589" v="48" actId="478"/>
          <ac:spMkLst>
            <pc:docMk/>
            <pc:sldMk cId="1231721057" sldId="256"/>
            <ac:spMk id="9" creationId="{FB9D717B-C313-A19C-F27D-33B2B5A91C28}"/>
          </ac:spMkLst>
        </pc:spChg>
        <pc:spChg chg="add del mod">
          <ac:chgData name="Zandstra, Berber" userId="b237cdcf-541e-42ba-ac48-062d1a8b94b8" providerId="ADAL" clId="{A60E4013-5A03-48EC-A621-FA57BC64CE12}" dt="2023-07-06T17:06:29.746" v="104" actId="478"/>
          <ac:spMkLst>
            <pc:docMk/>
            <pc:sldMk cId="1231721057" sldId="256"/>
            <ac:spMk id="10" creationId="{DF2A6B08-DFE7-E77E-45AF-D1D0B270B788}"/>
          </ac:spMkLst>
        </pc:spChg>
        <pc:spChg chg="add del mod">
          <ac:chgData name="Zandstra, Berber" userId="b237cdcf-541e-42ba-ac48-062d1a8b94b8" providerId="ADAL" clId="{A60E4013-5A03-48EC-A621-FA57BC64CE12}" dt="2023-07-06T20:16:52.649" v="313" actId="478"/>
          <ac:spMkLst>
            <pc:docMk/>
            <pc:sldMk cId="1231721057" sldId="256"/>
            <ac:spMk id="27" creationId="{5EB5F85C-9278-943A-CD3A-F63F66298CE0}"/>
          </ac:spMkLst>
        </pc:spChg>
        <pc:spChg chg="add del mod">
          <ac:chgData name="Zandstra, Berber" userId="b237cdcf-541e-42ba-ac48-062d1a8b94b8" providerId="ADAL" clId="{A60E4013-5A03-48EC-A621-FA57BC64CE12}" dt="2023-07-06T20:35:31.249" v="474" actId="478"/>
          <ac:spMkLst>
            <pc:docMk/>
            <pc:sldMk cId="1231721057" sldId="256"/>
            <ac:spMk id="28" creationId="{FD919892-324A-85A8-D42C-F27C8FFF9093}"/>
          </ac:spMkLst>
        </pc:spChg>
        <pc:spChg chg="add del mod">
          <ac:chgData name="Zandstra, Berber" userId="b237cdcf-541e-42ba-ac48-062d1a8b94b8" providerId="ADAL" clId="{A60E4013-5A03-48EC-A621-FA57BC64CE12}" dt="2023-07-06T20:35:34.692" v="476" actId="478"/>
          <ac:spMkLst>
            <pc:docMk/>
            <pc:sldMk cId="1231721057" sldId="256"/>
            <ac:spMk id="29" creationId="{8D1CE53F-2EF5-75D7-CE77-B27334355D62}"/>
          </ac:spMkLst>
        </pc:spChg>
        <pc:spChg chg="add del mod">
          <ac:chgData name="Zandstra, Berber" userId="b237cdcf-541e-42ba-ac48-062d1a8b94b8" providerId="ADAL" clId="{A60E4013-5A03-48EC-A621-FA57BC64CE12}" dt="2023-07-06T20:37:33.793" v="497" actId="478"/>
          <ac:spMkLst>
            <pc:docMk/>
            <pc:sldMk cId="1231721057" sldId="256"/>
            <ac:spMk id="30" creationId="{42BCD722-3C9A-114D-F181-98D5FB310AD3}"/>
          </ac:spMkLst>
        </pc:spChg>
        <pc:spChg chg="add del mod">
          <ac:chgData name="Zandstra, Berber" userId="b237cdcf-541e-42ba-ac48-062d1a8b94b8" providerId="ADAL" clId="{A60E4013-5A03-48EC-A621-FA57BC64CE12}" dt="2023-07-06T20:37:33.007" v="496" actId="478"/>
          <ac:spMkLst>
            <pc:docMk/>
            <pc:sldMk cId="1231721057" sldId="256"/>
            <ac:spMk id="31" creationId="{AA72A074-7B45-4569-5723-54F80634B476}"/>
          </ac:spMkLst>
        </pc:spChg>
        <pc:spChg chg="add del mod">
          <ac:chgData name="Zandstra, Berber" userId="b237cdcf-541e-42ba-ac48-062d1a8b94b8" providerId="ADAL" clId="{A60E4013-5A03-48EC-A621-FA57BC64CE12}" dt="2023-07-06T20:26:10.399" v="420" actId="478"/>
          <ac:spMkLst>
            <pc:docMk/>
            <pc:sldMk cId="1231721057" sldId="256"/>
            <ac:spMk id="32" creationId="{DEF559E3-9F35-319C-6AED-79CD72D98CB7}"/>
          </ac:spMkLst>
        </pc:spChg>
        <pc:spChg chg="add mod ord">
          <ac:chgData name="Zandstra, Berber" userId="b237cdcf-541e-42ba-ac48-062d1a8b94b8" providerId="ADAL" clId="{A60E4013-5A03-48EC-A621-FA57BC64CE12}" dt="2023-07-06T20:40:17.361" v="626" actId="1036"/>
          <ac:spMkLst>
            <pc:docMk/>
            <pc:sldMk cId="1231721057" sldId="256"/>
            <ac:spMk id="33" creationId="{5B637886-B220-5571-DB2C-00AC719DB597}"/>
          </ac:spMkLst>
        </pc:spChg>
        <pc:spChg chg="add mod">
          <ac:chgData name="Zandstra, Berber" userId="b237cdcf-541e-42ba-ac48-062d1a8b94b8" providerId="ADAL" clId="{A60E4013-5A03-48EC-A621-FA57BC64CE12}" dt="2023-07-06T20:38:51.712" v="585" actId="14100"/>
          <ac:spMkLst>
            <pc:docMk/>
            <pc:sldMk cId="1231721057" sldId="256"/>
            <ac:spMk id="50" creationId="{763FF095-245A-13E7-A967-AF71550CCD0E}"/>
          </ac:spMkLst>
        </pc:spChg>
        <pc:spChg chg="add mod">
          <ac:chgData name="Zandstra, Berber" userId="b237cdcf-541e-42ba-ac48-062d1a8b94b8" providerId="ADAL" clId="{A60E4013-5A03-48EC-A621-FA57BC64CE12}" dt="2023-07-06T20:54:07.798" v="857" actId="208"/>
          <ac:spMkLst>
            <pc:docMk/>
            <pc:sldMk cId="1231721057" sldId="256"/>
            <ac:spMk id="53" creationId="{9AFB1EBB-52E0-1482-8CC8-3B08B66AEA3A}"/>
          </ac:spMkLst>
        </pc:spChg>
        <pc:spChg chg="add mod">
          <ac:chgData name="Zandstra, Berber" userId="b237cdcf-541e-42ba-ac48-062d1a8b94b8" providerId="ADAL" clId="{A60E4013-5A03-48EC-A621-FA57BC64CE12}" dt="2023-07-06T20:45:10.513" v="716" actId="1076"/>
          <ac:spMkLst>
            <pc:docMk/>
            <pc:sldMk cId="1231721057" sldId="256"/>
            <ac:spMk id="54" creationId="{F53DA6B7-5A05-6FA1-5321-7A57BD05421D}"/>
          </ac:spMkLst>
        </pc:spChg>
        <pc:spChg chg="add mod">
          <ac:chgData name="Zandstra, Berber" userId="b237cdcf-541e-42ba-ac48-062d1a8b94b8" providerId="ADAL" clId="{A60E4013-5A03-48EC-A621-FA57BC64CE12}" dt="2023-07-06T20:46:10.505" v="726" actId="1076"/>
          <ac:spMkLst>
            <pc:docMk/>
            <pc:sldMk cId="1231721057" sldId="256"/>
            <ac:spMk id="55" creationId="{4537188A-3A13-EE28-E964-883E3CBD240F}"/>
          </ac:spMkLst>
        </pc:spChg>
        <pc:spChg chg="add del mod">
          <ac:chgData name="Zandstra, Berber" userId="b237cdcf-541e-42ba-ac48-062d1a8b94b8" providerId="ADAL" clId="{A60E4013-5A03-48EC-A621-FA57BC64CE12}" dt="2023-07-06T20:45:20.784" v="719" actId="478"/>
          <ac:spMkLst>
            <pc:docMk/>
            <pc:sldMk cId="1231721057" sldId="256"/>
            <ac:spMk id="58" creationId="{5B1F4A74-A4AA-B1E7-87B7-5AA95B5C6330}"/>
          </ac:spMkLst>
        </pc:spChg>
        <pc:spChg chg="add mod">
          <ac:chgData name="Zandstra, Berber" userId="b237cdcf-541e-42ba-ac48-062d1a8b94b8" providerId="ADAL" clId="{A60E4013-5A03-48EC-A621-FA57BC64CE12}" dt="2023-07-06T20:45:36.175" v="722" actId="1076"/>
          <ac:spMkLst>
            <pc:docMk/>
            <pc:sldMk cId="1231721057" sldId="256"/>
            <ac:spMk id="59" creationId="{3923CA31-7351-D777-0595-D16977813109}"/>
          </ac:spMkLst>
        </pc:spChg>
        <pc:spChg chg="add mod">
          <ac:chgData name="Zandstra, Berber" userId="b237cdcf-541e-42ba-ac48-062d1a8b94b8" providerId="ADAL" clId="{A60E4013-5A03-48EC-A621-FA57BC64CE12}" dt="2023-07-06T20:54:10.110" v="858" actId="208"/>
          <ac:spMkLst>
            <pc:docMk/>
            <pc:sldMk cId="1231721057" sldId="256"/>
            <ac:spMk id="60" creationId="{BDF81356-2277-C49B-33C9-94B1497938C5}"/>
          </ac:spMkLst>
        </pc:spChg>
        <pc:spChg chg="add mod">
          <ac:chgData name="Zandstra, Berber" userId="b237cdcf-541e-42ba-ac48-062d1a8b94b8" providerId="ADAL" clId="{A60E4013-5A03-48EC-A621-FA57BC64CE12}" dt="2023-07-06T20:49:09.994" v="808" actId="20577"/>
          <ac:spMkLst>
            <pc:docMk/>
            <pc:sldMk cId="1231721057" sldId="256"/>
            <ac:spMk id="63" creationId="{A3E2304B-0A83-5F4D-1EDF-B882B2E1B3BE}"/>
          </ac:spMkLst>
        </pc:spChg>
        <pc:spChg chg="add del mod">
          <ac:chgData name="Zandstra, Berber" userId="b237cdcf-541e-42ba-ac48-062d1a8b94b8" providerId="ADAL" clId="{A60E4013-5A03-48EC-A621-FA57BC64CE12}" dt="2023-07-06T20:49:28.635" v="812" actId="478"/>
          <ac:spMkLst>
            <pc:docMk/>
            <pc:sldMk cId="1231721057" sldId="256"/>
            <ac:spMk id="64" creationId="{8E36A244-B7E6-5351-711B-6186F4C24E3E}"/>
          </ac:spMkLst>
        </pc:spChg>
        <pc:spChg chg="add mod">
          <ac:chgData name="Zandstra, Berber" userId="b237cdcf-541e-42ba-ac48-062d1a8b94b8" providerId="ADAL" clId="{A60E4013-5A03-48EC-A621-FA57BC64CE12}" dt="2023-07-06T20:50:52.667" v="828" actId="1076"/>
          <ac:spMkLst>
            <pc:docMk/>
            <pc:sldMk cId="1231721057" sldId="256"/>
            <ac:spMk id="68" creationId="{F8F5532D-1B9D-39F3-6884-6BC2292B6418}"/>
          </ac:spMkLst>
        </pc:spChg>
        <pc:spChg chg="add mod">
          <ac:chgData name="Zandstra, Berber" userId="b237cdcf-541e-42ba-ac48-062d1a8b94b8" providerId="ADAL" clId="{A60E4013-5A03-48EC-A621-FA57BC64CE12}" dt="2023-07-06T20:50:47.633" v="827" actId="1076"/>
          <ac:spMkLst>
            <pc:docMk/>
            <pc:sldMk cId="1231721057" sldId="256"/>
            <ac:spMk id="69" creationId="{E35AAAE7-2C02-F968-922E-B6E0C030DD62}"/>
          </ac:spMkLst>
        </pc:spChg>
        <pc:spChg chg="add mod">
          <ac:chgData name="Zandstra, Berber" userId="b237cdcf-541e-42ba-ac48-062d1a8b94b8" providerId="ADAL" clId="{A60E4013-5A03-48EC-A621-FA57BC64CE12}" dt="2023-07-06T20:51:03.437" v="830" actId="1076"/>
          <ac:spMkLst>
            <pc:docMk/>
            <pc:sldMk cId="1231721057" sldId="256"/>
            <ac:spMk id="70" creationId="{9DC12163-1F40-70B4-338F-690B37F3F969}"/>
          </ac:spMkLst>
        </pc:spChg>
        <pc:spChg chg="add mod">
          <ac:chgData name="Zandstra, Berber" userId="b237cdcf-541e-42ba-ac48-062d1a8b94b8" providerId="ADAL" clId="{A60E4013-5A03-48EC-A621-FA57BC64CE12}" dt="2023-07-06T20:51:09.418" v="832" actId="1076"/>
          <ac:spMkLst>
            <pc:docMk/>
            <pc:sldMk cId="1231721057" sldId="256"/>
            <ac:spMk id="71" creationId="{887F4404-3973-8A43-955E-C5387C3F48DC}"/>
          </ac:spMkLst>
        </pc:spChg>
        <pc:spChg chg="add del mod">
          <ac:chgData name="Zandstra, Berber" userId="b237cdcf-541e-42ba-ac48-062d1a8b94b8" providerId="ADAL" clId="{A60E4013-5A03-48EC-A621-FA57BC64CE12}" dt="2023-07-06T20:51:16.035" v="835" actId="478"/>
          <ac:spMkLst>
            <pc:docMk/>
            <pc:sldMk cId="1231721057" sldId="256"/>
            <ac:spMk id="72" creationId="{93148659-711C-DE78-B559-205DE0ED03E5}"/>
          </ac:spMkLst>
        </pc:spChg>
        <pc:picChg chg="add del mod">
          <ac:chgData name="Zandstra, Berber" userId="b237cdcf-541e-42ba-ac48-062d1a8b94b8" providerId="ADAL" clId="{A60E4013-5A03-48EC-A621-FA57BC64CE12}" dt="2023-07-06T17:06:27.002" v="103" actId="478"/>
          <ac:picMkLst>
            <pc:docMk/>
            <pc:sldMk cId="1231721057" sldId="256"/>
            <ac:picMk id="8" creationId="{AA60B8AC-C420-F461-7DCB-AE263F6559EA}"/>
          </ac:picMkLst>
        </pc:picChg>
        <pc:picChg chg="add del mod">
          <ac:chgData name="Zandstra, Berber" userId="b237cdcf-541e-42ba-ac48-062d1a8b94b8" providerId="ADAL" clId="{A60E4013-5A03-48EC-A621-FA57BC64CE12}" dt="2023-07-06T17:01:27.441" v="69" actId="478"/>
          <ac:picMkLst>
            <pc:docMk/>
            <pc:sldMk cId="1231721057" sldId="256"/>
            <ac:picMk id="12" creationId="{932CEE24-6358-801C-E2F1-0F335939BF30}"/>
          </ac:picMkLst>
        </pc:picChg>
        <pc:picChg chg="add del mod">
          <ac:chgData name="Zandstra, Berber" userId="b237cdcf-541e-42ba-ac48-062d1a8b94b8" providerId="ADAL" clId="{A60E4013-5A03-48EC-A621-FA57BC64CE12}" dt="2023-07-06T17:02:10.968" v="76" actId="478"/>
          <ac:picMkLst>
            <pc:docMk/>
            <pc:sldMk cId="1231721057" sldId="256"/>
            <ac:picMk id="14" creationId="{850AB654-7EA8-28E6-53FB-986F2BC7AC35}"/>
          </ac:picMkLst>
        </pc:picChg>
        <pc:picChg chg="add del mod">
          <ac:chgData name="Zandstra, Berber" userId="b237cdcf-541e-42ba-ac48-062d1a8b94b8" providerId="ADAL" clId="{A60E4013-5A03-48EC-A621-FA57BC64CE12}" dt="2023-07-06T17:03:02.183" v="87"/>
          <ac:picMkLst>
            <pc:docMk/>
            <pc:sldMk cId="1231721057" sldId="256"/>
            <ac:picMk id="16" creationId="{AEED44E2-C09C-124F-576D-D9DB36FD6253}"/>
          </ac:picMkLst>
        </pc:picChg>
        <pc:picChg chg="add del mod">
          <ac:chgData name="Zandstra, Berber" userId="b237cdcf-541e-42ba-ac48-062d1a8b94b8" providerId="ADAL" clId="{A60E4013-5A03-48EC-A621-FA57BC64CE12}" dt="2023-07-06T17:07:05.172" v="113" actId="478"/>
          <ac:picMkLst>
            <pc:docMk/>
            <pc:sldMk cId="1231721057" sldId="256"/>
            <ac:picMk id="18" creationId="{741B7994-4412-D00F-6DA5-415AA79FBAB1}"/>
          </ac:picMkLst>
        </pc:picChg>
        <pc:picChg chg="add del mod ord">
          <ac:chgData name="Zandstra, Berber" userId="b237cdcf-541e-42ba-ac48-062d1a8b94b8" providerId="ADAL" clId="{A60E4013-5A03-48EC-A621-FA57BC64CE12}" dt="2023-07-06T17:07:19.214" v="120" actId="478"/>
          <ac:picMkLst>
            <pc:docMk/>
            <pc:sldMk cId="1231721057" sldId="256"/>
            <ac:picMk id="20" creationId="{9A7353F1-6ACC-B8B6-0A63-1C47208789ED}"/>
          </ac:picMkLst>
        </pc:picChg>
        <pc:picChg chg="add mod">
          <ac:chgData name="Zandstra, Berber" userId="b237cdcf-541e-42ba-ac48-062d1a8b94b8" providerId="ADAL" clId="{A60E4013-5A03-48EC-A621-FA57BC64CE12}" dt="2023-07-06T17:08:59.841" v="132" actId="1076"/>
          <ac:picMkLst>
            <pc:docMk/>
            <pc:sldMk cId="1231721057" sldId="256"/>
            <ac:picMk id="22" creationId="{7EFB0738-4F34-2442-9741-1730AD2327B7}"/>
          </ac:picMkLst>
        </pc:picChg>
        <pc:picChg chg="add mod">
          <ac:chgData name="Zandstra, Berber" userId="b237cdcf-541e-42ba-ac48-062d1a8b94b8" providerId="ADAL" clId="{A60E4013-5A03-48EC-A621-FA57BC64CE12}" dt="2023-07-06T17:07:17.270" v="119" actId="14100"/>
          <ac:picMkLst>
            <pc:docMk/>
            <pc:sldMk cId="1231721057" sldId="256"/>
            <ac:picMk id="24" creationId="{1D256C84-D371-8841-6296-C2E7E3822711}"/>
          </ac:picMkLst>
        </pc:picChg>
        <pc:picChg chg="add mod">
          <ac:chgData name="Zandstra, Berber" userId="b237cdcf-541e-42ba-ac48-062d1a8b94b8" providerId="ADAL" clId="{A60E4013-5A03-48EC-A621-FA57BC64CE12}" dt="2023-07-06T17:07:40.865" v="126" actId="1076"/>
          <ac:picMkLst>
            <pc:docMk/>
            <pc:sldMk cId="1231721057" sldId="256"/>
            <ac:picMk id="26" creationId="{4753F1A0-949E-7093-E41C-D30344AC70AB}"/>
          </ac:picMkLst>
        </pc:picChg>
        <pc:picChg chg="add del mod">
          <ac:chgData name="Zandstra, Berber" userId="b237cdcf-541e-42ba-ac48-062d1a8b94b8" providerId="ADAL" clId="{A60E4013-5A03-48EC-A621-FA57BC64CE12}" dt="2023-07-06T20:26:24.056" v="425" actId="478"/>
          <ac:picMkLst>
            <pc:docMk/>
            <pc:sldMk cId="1231721057" sldId="256"/>
            <ac:picMk id="35" creationId="{2B8392BD-AC2F-E5AA-4D63-DE8CE75746CF}"/>
          </ac:picMkLst>
        </pc:picChg>
        <pc:picChg chg="add del mod">
          <ac:chgData name="Zandstra, Berber" userId="b237cdcf-541e-42ba-ac48-062d1a8b94b8" providerId="ADAL" clId="{A60E4013-5A03-48EC-A621-FA57BC64CE12}" dt="2023-07-06T20:26:58.509" v="431" actId="478"/>
          <ac:picMkLst>
            <pc:docMk/>
            <pc:sldMk cId="1231721057" sldId="256"/>
            <ac:picMk id="37" creationId="{CF604B7E-27E3-1CE4-7CFB-0CCAB244275A}"/>
          </ac:picMkLst>
        </pc:picChg>
        <pc:picChg chg="add del mod">
          <ac:chgData name="Zandstra, Berber" userId="b237cdcf-541e-42ba-ac48-062d1a8b94b8" providerId="ADAL" clId="{A60E4013-5A03-48EC-A621-FA57BC64CE12}" dt="2023-07-06T20:31:28.105" v="455" actId="478"/>
          <ac:picMkLst>
            <pc:docMk/>
            <pc:sldMk cId="1231721057" sldId="256"/>
            <ac:picMk id="39" creationId="{C5E357C8-555E-17B9-6F9A-BA3955F7FAA8}"/>
          </ac:picMkLst>
        </pc:picChg>
        <pc:picChg chg="add del mod">
          <ac:chgData name="Zandstra, Berber" userId="b237cdcf-541e-42ba-ac48-062d1a8b94b8" providerId="ADAL" clId="{A60E4013-5A03-48EC-A621-FA57BC64CE12}" dt="2023-07-06T20:31:27.572" v="454" actId="478"/>
          <ac:picMkLst>
            <pc:docMk/>
            <pc:sldMk cId="1231721057" sldId="256"/>
            <ac:picMk id="41" creationId="{11C68165-DD5F-E701-F53F-420B3971A885}"/>
          </ac:picMkLst>
        </pc:picChg>
        <pc:picChg chg="add del mod">
          <ac:chgData name="Zandstra, Berber" userId="b237cdcf-541e-42ba-ac48-062d1a8b94b8" providerId="ADAL" clId="{A60E4013-5A03-48EC-A621-FA57BC64CE12}" dt="2023-07-06T20:31:27.086" v="453" actId="478"/>
          <ac:picMkLst>
            <pc:docMk/>
            <pc:sldMk cId="1231721057" sldId="256"/>
            <ac:picMk id="43" creationId="{FC2EFF44-172B-4B2A-CF3E-E7C453E98FE9}"/>
          </ac:picMkLst>
        </pc:picChg>
        <pc:picChg chg="add del mod">
          <ac:chgData name="Zandstra, Berber" userId="b237cdcf-541e-42ba-ac48-062d1a8b94b8" providerId="ADAL" clId="{A60E4013-5A03-48EC-A621-FA57BC64CE12}" dt="2023-07-06T20:32:34.994" v="459" actId="478"/>
          <ac:picMkLst>
            <pc:docMk/>
            <pc:sldMk cId="1231721057" sldId="256"/>
            <ac:picMk id="45" creationId="{02A7AFDE-D49E-4842-FC34-0C64810DC930}"/>
          </ac:picMkLst>
        </pc:picChg>
        <pc:picChg chg="add del mod">
          <ac:chgData name="Zandstra, Berber" userId="b237cdcf-541e-42ba-ac48-062d1a8b94b8" providerId="ADAL" clId="{A60E4013-5A03-48EC-A621-FA57BC64CE12}" dt="2023-07-06T20:33:22.677" v="466" actId="478"/>
          <ac:picMkLst>
            <pc:docMk/>
            <pc:sldMk cId="1231721057" sldId="256"/>
            <ac:picMk id="47" creationId="{0171EDA9-C061-E4B4-C1E3-39F6F47D2069}"/>
          </ac:picMkLst>
        </pc:picChg>
        <pc:picChg chg="add del mod">
          <ac:chgData name="Zandstra, Berber" userId="b237cdcf-541e-42ba-ac48-062d1a8b94b8" providerId="ADAL" clId="{A60E4013-5A03-48EC-A621-FA57BC64CE12}" dt="2023-07-06T20:35:37.277" v="478" actId="478"/>
          <ac:picMkLst>
            <pc:docMk/>
            <pc:sldMk cId="1231721057" sldId="256"/>
            <ac:picMk id="49" creationId="{9FECDF23-46D0-507F-D4C7-27BF3AF10229}"/>
          </ac:picMkLst>
        </pc:picChg>
        <pc:picChg chg="add mod">
          <ac:chgData name="Zandstra, Berber" userId="b237cdcf-541e-42ba-ac48-062d1a8b94b8" providerId="ADAL" clId="{A60E4013-5A03-48EC-A621-FA57BC64CE12}" dt="2023-07-06T20:40:04.314" v="612" actId="1076"/>
          <ac:picMkLst>
            <pc:docMk/>
            <pc:sldMk cId="1231721057" sldId="256"/>
            <ac:picMk id="52" creationId="{F478D8FA-A8A7-4B23-5717-77E36D49B29A}"/>
          </ac:picMkLst>
        </pc:picChg>
        <pc:picChg chg="add mod">
          <ac:chgData name="Zandstra, Berber" userId="b237cdcf-541e-42ba-ac48-062d1a8b94b8" providerId="ADAL" clId="{A60E4013-5A03-48EC-A621-FA57BC64CE12}" dt="2023-07-06T20:46:01.184" v="725" actId="1076"/>
          <ac:picMkLst>
            <pc:docMk/>
            <pc:sldMk cId="1231721057" sldId="256"/>
            <ac:picMk id="57" creationId="{25183E45-9ED0-24BF-D9FF-A2D078E5DACD}"/>
          </ac:picMkLst>
        </pc:picChg>
        <pc:picChg chg="add mod">
          <ac:chgData name="Zandstra, Berber" userId="b237cdcf-541e-42ba-ac48-062d1a8b94b8" providerId="ADAL" clId="{A60E4013-5A03-48EC-A621-FA57BC64CE12}" dt="2023-07-06T20:47:38.749" v="732" actId="1076"/>
          <ac:picMkLst>
            <pc:docMk/>
            <pc:sldMk cId="1231721057" sldId="256"/>
            <ac:picMk id="62" creationId="{40511A80-270F-5C49-BCE3-D801F2290714}"/>
          </ac:picMkLst>
        </pc:picChg>
        <pc:cxnChg chg="add del mod">
          <ac:chgData name="Zandstra, Berber" userId="b237cdcf-541e-42ba-ac48-062d1a8b94b8" providerId="ADAL" clId="{A60E4013-5A03-48EC-A621-FA57BC64CE12}" dt="2023-07-06T20:49:55.032" v="817" actId="478"/>
          <ac:cxnSpMkLst>
            <pc:docMk/>
            <pc:sldMk cId="1231721057" sldId="256"/>
            <ac:cxnSpMk id="66" creationId="{AE900A41-8E2D-D76C-AD32-611422B04E99}"/>
          </ac:cxnSpMkLst>
        </pc:cxnChg>
        <pc:cxnChg chg="add del mod">
          <ac:chgData name="Zandstra, Berber" userId="b237cdcf-541e-42ba-ac48-062d1a8b94b8" providerId="ADAL" clId="{A60E4013-5A03-48EC-A621-FA57BC64CE12}" dt="2023-07-06T20:51:52.603" v="837" actId="11529"/>
          <ac:cxnSpMkLst>
            <pc:docMk/>
            <pc:sldMk cId="1231721057" sldId="256"/>
            <ac:cxnSpMk id="74" creationId="{1BDDEDD2-CAC0-785C-4FC6-F25C86A606A9}"/>
          </ac:cxnSpMkLst>
        </pc:cxnChg>
        <pc:cxnChg chg="add mod">
          <ac:chgData name="Zandstra, Berber" userId="b237cdcf-541e-42ba-ac48-062d1a8b94b8" providerId="ADAL" clId="{A60E4013-5A03-48EC-A621-FA57BC64CE12}" dt="2023-07-06T20:53:05.845" v="849" actId="14100"/>
          <ac:cxnSpMkLst>
            <pc:docMk/>
            <pc:sldMk cId="1231721057" sldId="256"/>
            <ac:cxnSpMk id="76" creationId="{2BD620A7-E79A-2926-E184-F91A4DB1056E}"/>
          </ac:cxnSpMkLst>
        </pc:cxnChg>
        <pc:cxnChg chg="add mod">
          <ac:chgData name="Zandstra, Berber" userId="b237cdcf-541e-42ba-ac48-062d1a8b94b8" providerId="ADAL" clId="{A60E4013-5A03-48EC-A621-FA57BC64CE12}" dt="2023-07-06T20:53:10.937" v="850" actId="1076"/>
          <ac:cxnSpMkLst>
            <pc:docMk/>
            <pc:sldMk cId="1231721057" sldId="256"/>
            <ac:cxnSpMk id="79" creationId="{57D1D286-2E9B-0EF5-FD29-5E2FF31A2C9C}"/>
          </ac:cxnSpMkLst>
        </pc:cxnChg>
        <pc:cxnChg chg="add mod">
          <ac:chgData name="Zandstra, Berber" userId="b237cdcf-541e-42ba-ac48-062d1a8b94b8" providerId="ADAL" clId="{A60E4013-5A03-48EC-A621-FA57BC64CE12}" dt="2023-07-06T20:53:47.779" v="856" actId="1582"/>
          <ac:cxnSpMkLst>
            <pc:docMk/>
            <pc:sldMk cId="1231721057" sldId="256"/>
            <ac:cxnSpMk id="83" creationId="{4E0C84AD-8E4F-A6BF-CF1A-803122EB65F9}"/>
          </ac:cxnSpMkLst>
        </pc:cxnChg>
      </pc:sldChg>
      <pc:sldChg chg="addSp delSp modSp new del mod">
        <pc:chgData name="Zandstra, Berber" userId="b237cdcf-541e-42ba-ac48-062d1a8b94b8" providerId="ADAL" clId="{A60E4013-5A03-48EC-A621-FA57BC64CE12}" dt="2023-07-06T17:10:05.400" v="136" actId="2696"/>
        <pc:sldMkLst>
          <pc:docMk/>
          <pc:sldMk cId="1005588142" sldId="257"/>
        </pc:sldMkLst>
        <pc:spChg chg="mod">
          <ac:chgData name="Zandstra, Berber" userId="b237cdcf-541e-42ba-ac48-062d1a8b94b8" providerId="ADAL" clId="{A60E4013-5A03-48EC-A621-FA57BC64CE12}" dt="2023-07-06T16:54:46.124" v="27"/>
          <ac:spMkLst>
            <pc:docMk/>
            <pc:sldMk cId="1005588142" sldId="257"/>
            <ac:spMk id="2" creationId="{734F3E09-925A-FC67-B3EC-06138C4B2B51}"/>
          </ac:spMkLst>
        </pc:spChg>
        <pc:spChg chg="mod">
          <ac:chgData name="Zandstra, Berber" userId="b237cdcf-541e-42ba-ac48-062d1a8b94b8" providerId="ADAL" clId="{A60E4013-5A03-48EC-A621-FA57BC64CE12}" dt="2023-07-06T16:54:46.124" v="27"/>
          <ac:spMkLst>
            <pc:docMk/>
            <pc:sldMk cId="1005588142" sldId="257"/>
            <ac:spMk id="3" creationId="{90AEB398-1DFF-525C-89A4-62F7AA06449B}"/>
          </ac:spMkLst>
        </pc:spChg>
        <pc:picChg chg="add mod">
          <ac:chgData name="Zandstra, Berber" userId="b237cdcf-541e-42ba-ac48-062d1a8b94b8" providerId="ADAL" clId="{A60E4013-5A03-48EC-A621-FA57BC64CE12}" dt="2023-07-06T16:55:33.693" v="40" actId="29295"/>
          <ac:picMkLst>
            <pc:docMk/>
            <pc:sldMk cId="1005588142" sldId="257"/>
            <ac:picMk id="4" creationId="{DC61ED3F-58B8-F967-631D-A379250A4D4C}"/>
          </ac:picMkLst>
        </pc:picChg>
        <pc:picChg chg="add del mod">
          <ac:chgData name="Zandstra, Berber" userId="b237cdcf-541e-42ba-ac48-062d1a8b94b8" providerId="ADAL" clId="{A60E4013-5A03-48EC-A621-FA57BC64CE12}" dt="2023-07-06T16:55:19.948" v="38" actId="478"/>
          <ac:picMkLst>
            <pc:docMk/>
            <pc:sldMk cId="1005588142" sldId="257"/>
            <ac:picMk id="5" creationId="{2DBBECDB-CA6E-F849-B230-5E0FDF71E83C}"/>
          </ac:picMkLst>
        </pc:picChg>
      </pc:sldChg>
      <pc:sldMasterChg chg="modSp modSldLayout">
        <pc:chgData name="Zandstra, Berber" userId="b237cdcf-541e-42ba-ac48-062d1a8b94b8" providerId="ADAL" clId="{A60E4013-5A03-48EC-A621-FA57BC64CE12}" dt="2023-07-06T16:41:18.097" v="2"/>
        <pc:sldMasterMkLst>
          <pc:docMk/>
          <pc:sldMasterMk cId="512480330" sldId="2147483696"/>
        </pc:sldMasterMkLst>
        <pc:spChg chg="mod">
          <ac:chgData name="Zandstra, Berber" userId="b237cdcf-541e-42ba-ac48-062d1a8b94b8" providerId="ADAL" clId="{A60E4013-5A03-48EC-A621-FA57BC64CE12}" dt="2023-07-06T16:41:18.097" v="2"/>
          <ac:spMkLst>
            <pc:docMk/>
            <pc:sldMasterMk cId="512480330" sldId="2147483696"/>
            <ac:spMk id="2" creationId="{00000000-0000-0000-0000-000000000000}"/>
          </ac:spMkLst>
        </pc:spChg>
        <pc:spChg chg="mod">
          <ac:chgData name="Zandstra, Berber" userId="b237cdcf-541e-42ba-ac48-062d1a8b94b8" providerId="ADAL" clId="{A60E4013-5A03-48EC-A621-FA57BC64CE12}" dt="2023-07-06T16:41:18.097" v="2"/>
          <ac:spMkLst>
            <pc:docMk/>
            <pc:sldMasterMk cId="512480330" sldId="2147483696"/>
            <ac:spMk id="3" creationId="{00000000-0000-0000-0000-000000000000}"/>
          </ac:spMkLst>
        </pc:spChg>
        <pc:spChg chg="mod">
          <ac:chgData name="Zandstra, Berber" userId="b237cdcf-541e-42ba-ac48-062d1a8b94b8" providerId="ADAL" clId="{A60E4013-5A03-48EC-A621-FA57BC64CE12}" dt="2023-07-06T16:41:18.097" v="2"/>
          <ac:spMkLst>
            <pc:docMk/>
            <pc:sldMasterMk cId="512480330" sldId="2147483696"/>
            <ac:spMk id="4" creationId="{00000000-0000-0000-0000-000000000000}"/>
          </ac:spMkLst>
        </pc:spChg>
        <pc:spChg chg="mod">
          <ac:chgData name="Zandstra, Berber" userId="b237cdcf-541e-42ba-ac48-062d1a8b94b8" providerId="ADAL" clId="{A60E4013-5A03-48EC-A621-FA57BC64CE12}" dt="2023-07-06T16:41:18.097" v="2"/>
          <ac:spMkLst>
            <pc:docMk/>
            <pc:sldMasterMk cId="512480330" sldId="2147483696"/>
            <ac:spMk id="5" creationId="{00000000-0000-0000-0000-000000000000}"/>
          </ac:spMkLst>
        </pc:spChg>
        <pc:spChg chg="mod">
          <ac:chgData name="Zandstra, Berber" userId="b237cdcf-541e-42ba-ac48-062d1a8b94b8" providerId="ADAL" clId="{A60E4013-5A03-48EC-A621-FA57BC64CE12}" dt="2023-07-06T16:41:18.097" v="2"/>
          <ac:spMkLst>
            <pc:docMk/>
            <pc:sldMasterMk cId="512480330" sldId="2147483696"/>
            <ac:spMk id="6" creationId="{00000000-0000-0000-0000-000000000000}"/>
          </ac:spMkLst>
        </pc:spChg>
        <pc:sldLayoutChg chg="modSp">
          <pc:chgData name="Zandstra, Berber" userId="b237cdcf-541e-42ba-ac48-062d1a8b94b8" providerId="ADAL" clId="{A60E4013-5A03-48EC-A621-FA57BC64CE12}" dt="2023-07-06T16:41:18.097" v="2"/>
          <pc:sldLayoutMkLst>
            <pc:docMk/>
            <pc:sldMasterMk cId="512480330" sldId="2147483696"/>
            <pc:sldLayoutMk cId="3108139991" sldId="2147483697"/>
          </pc:sldLayoutMkLst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3108139991" sldId="2147483697"/>
              <ac:spMk id="2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3108139991" sldId="2147483697"/>
              <ac:spMk id="3" creationId="{00000000-0000-0000-0000-000000000000}"/>
            </ac:spMkLst>
          </pc:spChg>
        </pc:sldLayoutChg>
        <pc:sldLayoutChg chg="modSp">
          <pc:chgData name="Zandstra, Berber" userId="b237cdcf-541e-42ba-ac48-062d1a8b94b8" providerId="ADAL" clId="{A60E4013-5A03-48EC-A621-FA57BC64CE12}" dt="2023-07-06T16:41:18.097" v="2"/>
          <pc:sldLayoutMkLst>
            <pc:docMk/>
            <pc:sldMasterMk cId="512480330" sldId="2147483696"/>
            <pc:sldLayoutMk cId="4018908711" sldId="2147483699"/>
          </pc:sldLayoutMkLst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4018908711" sldId="2147483699"/>
              <ac:spMk id="2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4018908711" sldId="2147483699"/>
              <ac:spMk id="3" creationId="{00000000-0000-0000-0000-000000000000}"/>
            </ac:spMkLst>
          </pc:spChg>
        </pc:sldLayoutChg>
        <pc:sldLayoutChg chg="modSp">
          <pc:chgData name="Zandstra, Berber" userId="b237cdcf-541e-42ba-ac48-062d1a8b94b8" providerId="ADAL" clId="{A60E4013-5A03-48EC-A621-FA57BC64CE12}" dt="2023-07-06T16:41:18.097" v="2"/>
          <pc:sldLayoutMkLst>
            <pc:docMk/>
            <pc:sldMasterMk cId="512480330" sldId="2147483696"/>
            <pc:sldLayoutMk cId="1032224401" sldId="2147483700"/>
          </pc:sldLayoutMkLst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032224401" sldId="2147483700"/>
              <ac:spMk id="3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032224401" sldId="2147483700"/>
              <ac:spMk id="4" creationId="{00000000-0000-0000-0000-000000000000}"/>
            </ac:spMkLst>
          </pc:spChg>
        </pc:sldLayoutChg>
        <pc:sldLayoutChg chg="modSp">
          <pc:chgData name="Zandstra, Berber" userId="b237cdcf-541e-42ba-ac48-062d1a8b94b8" providerId="ADAL" clId="{A60E4013-5A03-48EC-A621-FA57BC64CE12}" dt="2023-07-06T16:41:18.097" v="2"/>
          <pc:sldLayoutMkLst>
            <pc:docMk/>
            <pc:sldMasterMk cId="512480330" sldId="2147483696"/>
            <pc:sldLayoutMk cId="1907429401" sldId="2147483701"/>
          </pc:sldLayoutMkLst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907429401" sldId="2147483701"/>
              <ac:spMk id="2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907429401" sldId="2147483701"/>
              <ac:spMk id="3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907429401" sldId="2147483701"/>
              <ac:spMk id="4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907429401" sldId="2147483701"/>
              <ac:spMk id="5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907429401" sldId="2147483701"/>
              <ac:spMk id="6" creationId="{00000000-0000-0000-0000-000000000000}"/>
            </ac:spMkLst>
          </pc:spChg>
        </pc:sldLayoutChg>
        <pc:sldLayoutChg chg="modSp">
          <pc:chgData name="Zandstra, Berber" userId="b237cdcf-541e-42ba-ac48-062d1a8b94b8" providerId="ADAL" clId="{A60E4013-5A03-48EC-A621-FA57BC64CE12}" dt="2023-07-06T16:41:18.097" v="2"/>
          <pc:sldLayoutMkLst>
            <pc:docMk/>
            <pc:sldMasterMk cId="512480330" sldId="2147483696"/>
            <pc:sldLayoutMk cId="1190039677" sldId="2147483704"/>
          </pc:sldLayoutMkLst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190039677" sldId="2147483704"/>
              <ac:spMk id="2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190039677" sldId="2147483704"/>
              <ac:spMk id="3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1190039677" sldId="2147483704"/>
              <ac:spMk id="4" creationId="{00000000-0000-0000-0000-000000000000}"/>
            </ac:spMkLst>
          </pc:spChg>
        </pc:sldLayoutChg>
        <pc:sldLayoutChg chg="modSp">
          <pc:chgData name="Zandstra, Berber" userId="b237cdcf-541e-42ba-ac48-062d1a8b94b8" providerId="ADAL" clId="{A60E4013-5A03-48EC-A621-FA57BC64CE12}" dt="2023-07-06T16:41:18.097" v="2"/>
          <pc:sldLayoutMkLst>
            <pc:docMk/>
            <pc:sldMasterMk cId="512480330" sldId="2147483696"/>
            <pc:sldLayoutMk cId="333731814" sldId="2147483705"/>
          </pc:sldLayoutMkLst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333731814" sldId="2147483705"/>
              <ac:spMk id="2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333731814" sldId="2147483705"/>
              <ac:spMk id="3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333731814" sldId="2147483705"/>
              <ac:spMk id="4" creationId="{00000000-0000-0000-0000-000000000000}"/>
            </ac:spMkLst>
          </pc:spChg>
        </pc:sldLayoutChg>
        <pc:sldLayoutChg chg="modSp">
          <pc:chgData name="Zandstra, Berber" userId="b237cdcf-541e-42ba-ac48-062d1a8b94b8" providerId="ADAL" clId="{A60E4013-5A03-48EC-A621-FA57BC64CE12}" dt="2023-07-06T16:41:18.097" v="2"/>
          <pc:sldLayoutMkLst>
            <pc:docMk/>
            <pc:sldMasterMk cId="512480330" sldId="2147483696"/>
            <pc:sldLayoutMk cId="2530621590" sldId="2147483707"/>
          </pc:sldLayoutMkLst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2530621590" sldId="2147483707"/>
              <ac:spMk id="2" creationId="{00000000-0000-0000-0000-000000000000}"/>
            </ac:spMkLst>
          </pc:spChg>
          <pc:spChg chg="mod">
            <ac:chgData name="Zandstra, Berber" userId="b237cdcf-541e-42ba-ac48-062d1a8b94b8" providerId="ADAL" clId="{A60E4013-5A03-48EC-A621-FA57BC64CE12}" dt="2023-07-06T16:41:18.097" v="2"/>
            <ac:spMkLst>
              <pc:docMk/>
              <pc:sldMasterMk cId="512480330" sldId="2147483696"/>
              <pc:sldLayoutMk cId="2530621590" sldId="2147483707"/>
              <ac:spMk id="3" creationId="{00000000-0000-0000-0000-000000000000}"/>
            </ac:spMkLst>
          </pc:spChg>
        </pc:sldLayoutChg>
      </pc:sldMasterChg>
    </pc:docChg>
  </pc:docChgLst>
  <pc:docChgLst>
    <pc:chgData name="Zandstra, Berber" userId="b237cdcf-541e-42ba-ac48-062d1a8b94b8" providerId="ADAL" clId="{DDC3FCEE-6D1C-4D7A-BD0C-F3723203FC15}"/>
    <pc:docChg chg="undo custSel addSld delSld modSld">
      <pc:chgData name="Zandstra, Berber" userId="b237cdcf-541e-42ba-ac48-062d1a8b94b8" providerId="ADAL" clId="{DDC3FCEE-6D1C-4D7A-BD0C-F3723203FC15}" dt="2024-08-13T14:55:22.048" v="2736" actId="20577"/>
      <pc:docMkLst>
        <pc:docMk/>
      </pc:docMkLst>
      <pc:sldChg chg="addSp delSp modSp del mod">
        <pc:chgData name="Zandstra, Berber" userId="b237cdcf-541e-42ba-ac48-062d1a8b94b8" providerId="ADAL" clId="{DDC3FCEE-6D1C-4D7A-BD0C-F3723203FC15}" dt="2024-08-12T11:33:47.070" v="1569" actId="2696"/>
        <pc:sldMkLst>
          <pc:docMk/>
          <pc:sldMk cId="1231721057" sldId="256"/>
        </pc:sldMkLst>
        <pc:spChg chg="add mod">
          <ac:chgData name="Zandstra, Berber" userId="b237cdcf-541e-42ba-ac48-062d1a8b94b8" providerId="ADAL" clId="{DDC3FCEE-6D1C-4D7A-BD0C-F3723203FC15}" dt="2024-08-12T10:10:51.521" v="1045" actId="20577"/>
          <ac:spMkLst>
            <pc:docMk/>
            <pc:sldMk cId="1231721057" sldId="256"/>
            <ac:spMk id="2" creationId="{CECA9B9C-6B78-EDE8-BCF6-DD3BD848FE54}"/>
          </ac:spMkLst>
        </pc:spChg>
        <pc:spChg chg="add mod">
          <ac:chgData name="Zandstra, Berber" userId="b237cdcf-541e-42ba-ac48-062d1a8b94b8" providerId="ADAL" clId="{DDC3FCEE-6D1C-4D7A-BD0C-F3723203FC15}" dt="2024-08-12T10:17:14.878" v="1289" actId="1076"/>
          <ac:spMkLst>
            <pc:docMk/>
            <pc:sldMk cId="1231721057" sldId="256"/>
            <ac:spMk id="4" creationId="{54F30329-7738-EDFD-214A-10DE4BD91CA0}"/>
          </ac:spMkLst>
        </pc:spChg>
        <pc:spChg chg="mod">
          <ac:chgData name="Zandstra, Berber" userId="b237cdcf-541e-42ba-ac48-062d1a8b94b8" providerId="ADAL" clId="{DDC3FCEE-6D1C-4D7A-BD0C-F3723203FC15}" dt="2024-08-05T09:21:04.060" v="10" actId="1035"/>
          <ac:spMkLst>
            <pc:docMk/>
            <pc:sldMk cId="1231721057" sldId="256"/>
            <ac:spMk id="5" creationId="{1618515C-061A-21B6-EFB4-F59B7CDA6DB3}"/>
          </ac:spMkLst>
        </pc:spChg>
        <pc:spChg chg="mod">
          <ac:chgData name="Zandstra, Berber" userId="b237cdcf-541e-42ba-ac48-062d1a8b94b8" providerId="ADAL" clId="{DDC3FCEE-6D1C-4D7A-BD0C-F3723203FC15}" dt="2024-08-05T09:43:03.282" v="253" actId="2711"/>
          <ac:spMkLst>
            <pc:docMk/>
            <pc:sldMk cId="1231721057" sldId="256"/>
            <ac:spMk id="6" creationId="{80AFACF0-3A09-1BE6-D990-EC990FF675E7}"/>
          </ac:spMkLst>
        </pc:spChg>
        <pc:spChg chg="add mod">
          <ac:chgData name="Zandstra, Berber" userId="b237cdcf-541e-42ba-ac48-062d1a8b94b8" providerId="ADAL" clId="{DDC3FCEE-6D1C-4D7A-BD0C-F3723203FC15}" dt="2024-08-12T11:17:53.666" v="1473" actId="20577"/>
          <ac:spMkLst>
            <pc:docMk/>
            <pc:sldMk cId="1231721057" sldId="256"/>
            <ac:spMk id="7" creationId="{C261463C-FDF9-E980-6AD0-FC19C56AB0D6}"/>
          </ac:spMkLst>
        </pc:spChg>
        <pc:spChg chg="add mod">
          <ac:chgData name="Zandstra, Berber" userId="b237cdcf-541e-42ba-ac48-062d1a8b94b8" providerId="ADAL" clId="{DDC3FCEE-6D1C-4D7A-BD0C-F3723203FC15}" dt="2024-08-12T11:08:35.467" v="1294"/>
          <ac:spMkLst>
            <pc:docMk/>
            <pc:sldMk cId="1231721057" sldId="256"/>
            <ac:spMk id="8" creationId="{DBB4C363-2AC4-C4BC-E2CC-1FB17B261BC7}"/>
          </ac:spMkLst>
        </pc:spChg>
        <pc:spChg chg="add mod">
          <ac:chgData name="Zandstra, Berber" userId="b237cdcf-541e-42ba-ac48-062d1a8b94b8" providerId="ADAL" clId="{DDC3FCEE-6D1C-4D7A-BD0C-F3723203FC15}" dt="2024-08-12T11:10:11.140" v="1315" actId="255"/>
          <ac:spMkLst>
            <pc:docMk/>
            <pc:sldMk cId="1231721057" sldId="256"/>
            <ac:spMk id="12" creationId="{E9245643-AADD-3E12-85EE-EB6D1F1A0842}"/>
          </ac:spMkLst>
        </pc:spChg>
        <pc:spChg chg="add mod">
          <ac:chgData name="Zandstra, Berber" userId="b237cdcf-541e-42ba-ac48-062d1a8b94b8" providerId="ADAL" clId="{DDC3FCEE-6D1C-4D7A-BD0C-F3723203FC15}" dt="2024-08-05T10:07:03.630" v="900" actId="1076"/>
          <ac:spMkLst>
            <pc:docMk/>
            <pc:sldMk cId="1231721057" sldId="256"/>
            <ac:spMk id="15" creationId="{8D68703C-BD52-97AD-C1EE-8AD1998F1496}"/>
          </ac:spMkLst>
        </pc:spChg>
        <pc:spChg chg="add mod">
          <ac:chgData name="Zandstra, Berber" userId="b237cdcf-541e-42ba-ac48-062d1a8b94b8" providerId="ADAL" clId="{DDC3FCEE-6D1C-4D7A-BD0C-F3723203FC15}" dt="2024-08-05T10:07:10.472" v="901" actId="1076"/>
          <ac:spMkLst>
            <pc:docMk/>
            <pc:sldMk cId="1231721057" sldId="256"/>
            <ac:spMk id="16" creationId="{AB03D5BC-B43F-AEDB-8C25-A81377DF7B5D}"/>
          </ac:spMkLst>
        </pc:spChg>
        <pc:spChg chg="add mod">
          <ac:chgData name="Zandstra, Berber" userId="b237cdcf-541e-42ba-ac48-062d1a8b94b8" providerId="ADAL" clId="{DDC3FCEE-6D1C-4D7A-BD0C-F3723203FC15}" dt="2024-08-05T10:07:15.381" v="906" actId="1035"/>
          <ac:spMkLst>
            <pc:docMk/>
            <pc:sldMk cId="1231721057" sldId="256"/>
            <ac:spMk id="17" creationId="{792F757C-A216-58CD-8E44-1A34E79C672C}"/>
          </ac:spMkLst>
        </pc:spChg>
        <pc:spChg chg="add mod">
          <ac:chgData name="Zandstra, Berber" userId="b237cdcf-541e-42ba-ac48-062d1a8b94b8" providerId="ADAL" clId="{DDC3FCEE-6D1C-4D7A-BD0C-F3723203FC15}" dt="2024-08-05T10:09:39.771" v="913" actId="1076"/>
          <ac:spMkLst>
            <pc:docMk/>
            <pc:sldMk cId="1231721057" sldId="256"/>
            <ac:spMk id="25" creationId="{8691DCEA-EC9A-3CEB-78CF-4F704084E1FA}"/>
          </ac:spMkLst>
        </pc:spChg>
        <pc:spChg chg="add mod">
          <ac:chgData name="Zandstra, Berber" userId="b237cdcf-541e-42ba-ac48-062d1a8b94b8" providerId="ADAL" clId="{DDC3FCEE-6D1C-4D7A-BD0C-F3723203FC15}" dt="2024-08-05T10:09:44.405" v="915" actId="1076"/>
          <ac:spMkLst>
            <pc:docMk/>
            <pc:sldMk cId="1231721057" sldId="256"/>
            <ac:spMk id="27" creationId="{0C563FE1-973B-83CA-E30A-A1B1CC636D93}"/>
          </ac:spMkLst>
        </pc:spChg>
        <pc:spChg chg="add mod">
          <ac:chgData name="Zandstra, Berber" userId="b237cdcf-541e-42ba-ac48-062d1a8b94b8" providerId="ADAL" clId="{DDC3FCEE-6D1C-4D7A-BD0C-F3723203FC15}" dt="2024-08-05T10:10:07.022" v="918" actId="1076"/>
          <ac:spMkLst>
            <pc:docMk/>
            <pc:sldMk cId="1231721057" sldId="256"/>
            <ac:spMk id="28" creationId="{62B23B23-7E34-9326-2A0B-CD1723D96BAE}"/>
          </ac:spMkLst>
        </pc:spChg>
        <pc:spChg chg="add mod">
          <ac:chgData name="Zandstra, Berber" userId="b237cdcf-541e-42ba-ac48-062d1a8b94b8" providerId="ADAL" clId="{DDC3FCEE-6D1C-4D7A-BD0C-F3723203FC15}" dt="2024-08-05T10:10:11.652" v="920" actId="1076"/>
          <ac:spMkLst>
            <pc:docMk/>
            <pc:sldMk cId="1231721057" sldId="256"/>
            <ac:spMk id="29" creationId="{573E1BEA-D12B-70C4-4EC5-19146193FAB6}"/>
          </ac:spMkLst>
        </pc:spChg>
        <pc:spChg chg="mod ord">
          <ac:chgData name="Zandstra, Berber" userId="b237cdcf-541e-42ba-ac48-062d1a8b94b8" providerId="ADAL" clId="{DDC3FCEE-6D1C-4D7A-BD0C-F3723203FC15}" dt="2024-08-12T11:12:38.418" v="1357" actId="1076"/>
          <ac:spMkLst>
            <pc:docMk/>
            <pc:sldMk cId="1231721057" sldId="256"/>
            <ac:spMk id="33" creationId="{5B637886-B220-5571-DB2C-00AC719DB597}"/>
          </ac:spMkLst>
        </pc:spChg>
        <pc:spChg chg="mod">
          <ac:chgData name="Zandstra, Berber" userId="b237cdcf-541e-42ba-ac48-062d1a8b94b8" providerId="ADAL" clId="{DDC3FCEE-6D1C-4D7A-BD0C-F3723203FC15}" dt="2024-08-05T10:25:23.141" v="976" actId="1076"/>
          <ac:spMkLst>
            <pc:docMk/>
            <pc:sldMk cId="1231721057" sldId="256"/>
            <ac:spMk id="50" creationId="{763FF095-245A-13E7-A967-AF71550CCD0E}"/>
          </ac:spMkLst>
        </pc:spChg>
        <pc:spChg chg="mod">
          <ac:chgData name="Zandstra, Berber" userId="b237cdcf-541e-42ba-ac48-062d1a8b94b8" providerId="ADAL" clId="{DDC3FCEE-6D1C-4D7A-BD0C-F3723203FC15}" dt="2024-08-12T11:11:41.236" v="1342" actId="1076"/>
          <ac:spMkLst>
            <pc:docMk/>
            <pc:sldMk cId="1231721057" sldId="256"/>
            <ac:spMk id="54" creationId="{F53DA6B7-5A05-6FA1-5321-7A57BD05421D}"/>
          </ac:spMkLst>
        </pc:spChg>
        <pc:spChg chg="del">
          <ac:chgData name="Zandstra, Berber" userId="b237cdcf-541e-42ba-ac48-062d1a8b94b8" providerId="ADAL" clId="{DDC3FCEE-6D1C-4D7A-BD0C-F3723203FC15}" dt="2024-08-05T09:44:36.741" v="262" actId="478"/>
          <ac:spMkLst>
            <pc:docMk/>
            <pc:sldMk cId="1231721057" sldId="256"/>
            <ac:spMk id="55" creationId="{4537188A-3A13-EE28-E964-883E3CBD240F}"/>
          </ac:spMkLst>
        </pc:spChg>
        <pc:spChg chg="mod">
          <ac:chgData name="Zandstra, Berber" userId="b237cdcf-541e-42ba-ac48-062d1a8b94b8" providerId="ADAL" clId="{DDC3FCEE-6D1C-4D7A-BD0C-F3723203FC15}" dt="2024-08-12T11:16:11.599" v="1363" actId="1076"/>
          <ac:spMkLst>
            <pc:docMk/>
            <pc:sldMk cId="1231721057" sldId="256"/>
            <ac:spMk id="59" creationId="{3923CA31-7351-D777-0595-D16977813109}"/>
          </ac:spMkLst>
        </pc:spChg>
        <pc:spChg chg="mod">
          <ac:chgData name="Zandstra, Berber" userId="b237cdcf-541e-42ba-ac48-062d1a8b94b8" providerId="ADAL" clId="{DDC3FCEE-6D1C-4D7A-BD0C-F3723203FC15}" dt="2024-08-12T11:17:17.106" v="1455" actId="1076"/>
          <ac:spMkLst>
            <pc:docMk/>
            <pc:sldMk cId="1231721057" sldId="256"/>
            <ac:spMk id="63" creationId="{A3E2304B-0A83-5F4D-1EDF-B882B2E1B3BE}"/>
          </ac:spMkLst>
        </pc:spChg>
        <pc:spChg chg="mod">
          <ac:chgData name="Zandstra, Berber" userId="b237cdcf-541e-42ba-ac48-062d1a8b94b8" providerId="ADAL" clId="{DDC3FCEE-6D1C-4D7A-BD0C-F3723203FC15}" dt="2024-08-05T10:06:19.757" v="898" actId="1076"/>
          <ac:spMkLst>
            <pc:docMk/>
            <pc:sldMk cId="1231721057" sldId="256"/>
            <ac:spMk id="68" creationId="{F8F5532D-1B9D-39F3-6884-6BC2292B6418}"/>
          </ac:spMkLst>
        </pc:spChg>
        <pc:spChg chg="mod">
          <ac:chgData name="Zandstra, Berber" userId="b237cdcf-541e-42ba-ac48-062d1a8b94b8" providerId="ADAL" clId="{DDC3FCEE-6D1C-4D7A-BD0C-F3723203FC15}" dt="2024-08-05T10:05:23.350" v="893" actId="1076"/>
          <ac:spMkLst>
            <pc:docMk/>
            <pc:sldMk cId="1231721057" sldId="256"/>
            <ac:spMk id="69" creationId="{E35AAAE7-2C02-F968-922E-B6E0C030DD62}"/>
          </ac:spMkLst>
        </pc:spChg>
        <pc:spChg chg="mod">
          <ac:chgData name="Zandstra, Berber" userId="b237cdcf-541e-42ba-ac48-062d1a8b94b8" providerId="ADAL" clId="{DDC3FCEE-6D1C-4D7A-BD0C-F3723203FC15}" dt="2024-08-05T10:19:47.856" v="965" actId="1076"/>
          <ac:spMkLst>
            <pc:docMk/>
            <pc:sldMk cId="1231721057" sldId="256"/>
            <ac:spMk id="70" creationId="{9DC12163-1F40-70B4-338F-690B37F3F969}"/>
          </ac:spMkLst>
        </pc:spChg>
        <pc:spChg chg="mod">
          <ac:chgData name="Zandstra, Berber" userId="b237cdcf-541e-42ba-ac48-062d1a8b94b8" providerId="ADAL" clId="{DDC3FCEE-6D1C-4D7A-BD0C-F3723203FC15}" dt="2024-08-05T10:23:09.560" v="971" actId="1076"/>
          <ac:spMkLst>
            <pc:docMk/>
            <pc:sldMk cId="1231721057" sldId="256"/>
            <ac:spMk id="71" creationId="{887F4404-3973-8A43-955E-C5387C3F48DC}"/>
          </ac:spMkLst>
        </pc:spChg>
        <pc:picChg chg="add mod modCrop">
          <ac:chgData name="Zandstra, Berber" userId="b237cdcf-541e-42ba-ac48-062d1a8b94b8" providerId="ADAL" clId="{DDC3FCEE-6D1C-4D7A-BD0C-F3723203FC15}" dt="2024-08-05T09:39:42.386" v="245" actId="14100"/>
          <ac:picMkLst>
            <pc:docMk/>
            <pc:sldMk cId="1231721057" sldId="256"/>
            <ac:picMk id="3" creationId="{5D01A6C0-52CE-ABB7-50F6-C1D4C098CD4D}"/>
          </ac:picMkLst>
        </pc:picChg>
        <pc:picChg chg="add del mod">
          <ac:chgData name="Zandstra, Berber" userId="b237cdcf-541e-42ba-ac48-062d1a8b94b8" providerId="ADAL" clId="{DDC3FCEE-6D1C-4D7A-BD0C-F3723203FC15}" dt="2024-08-05T09:26:57.409" v="30" actId="478"/>
          <ac:picMkLst>
            <pc:docMk/>
            <pc:sldMk cId="1231721057" sldId="256"/>
            <ac:picMk id="7" creationId="{21F0A0FF-C006-735E-11D0-89FB68DA5922}"/>
          </ac:picMkLst>
        </pc:picChg>
        <pc:picChg chg="add mod modCrop">
          <ac:chgData name="Zandstra, Berber" userId="b237cdcf-541e-42ba-ac48-062d1a8b94b8" providerId="ADAL" clId="{DDC3FCEE-6D1C-4D7A-BD0C-F3723203FC15}" dt="2024-08-05T09:39:43.979" v="246" actId="14100"/>
          <ac:picMkLst>
            <pc:docMk/>
            <pc:sldMk cId="1231721057" sldId="256"/>
            <ac:picMk id="9" creationId="{0F49064B-AA98-1484-F4CE-E10218002572}"/>
          </ac:picMkLst>
        </pc:picChg>
        <pc:picChg chg="add mod ord">
          <ac:chgData name="Zandstra, Berber" userId="b237cdcf-541e-42ba-ac48-062d1a8b94b8" providerId="ADAL" clId="{DDC3FCEE-6D1C-4D7A-BD0C-F3723203FC15}" dt="2024-08-05T09:49:18.872" v="343" actId="1076"/>
          <ac:picMkLst>
            <pc:docMk/>
            <pc:sldMk cId="1231721057" sldId="256"/>
            <ac:picMk id="11" creationId="{8D547358-4F57-F21C-F208-119A1CB188E6}"/>
          </ac:picMkLst>
        </pc:picChg>
        <pc:picChg chg="add mod">
          <ac:chgData name="Zandstra, Berber" userId="b237cdcf-541e-42ba-ac48-062d1a8b94b8" providerId="ADAL" clId="{DDC3FCEE-6D1C-4D7A-BD0C-F3723203FC15}" dt="2024-08-05T09:56:19.441" v="696" actId="1038"/>
          <ac:picMkLst>
            <pc:docMk/>
            <pc:sldMk cId="1231721057" sldId="256"/>
            <ac:picMk id="14" creationId="{C5389266-1F38-2835-CCC6-1DB97C352A52}"/>
          </ac:picMkLst>
        </pc:picChg>
        <pc:picChg chg="mod modCrop">
          <ac:chgData name="Zandstra, Berber" userId="b237cdcf-541e-42ba-ac48-062d1a8b94b8" providerId="ADAL" clId="{DDC3FCEE-6D1C-4D7A-BD0C-F3723203FC15}" dt="2024-08-05T09:39:37.294" v="243" actId="14100"/>
          <ac:picMkLst>
            <pc:docMk/>
            <pc:sldMk cId="1231721057" sldId="256"/>
            <ac:picMk id="22" creationId="{7EFB0738-4F34-2442-9741-1730AD2327B7}"/>
          </ac:picMkLst>
        </pc:picChg>
        <pc:picChg chg="add del mod">
          <ac:chgData name="Zandstra, Berber" userId="b237cdcf-541e-42ba-ac48-062d1a8b94b8" providerId="ADAL" clId="{DDC3FCEE-6D1C-4D7A-BD0C-F3723203FC15}" dt="2024-08-05T10:11:16.480" v="925" actId="478"/>
          <ac:picMkLst>
            <pc:docMk/>
            <pc:sldMk cId="1231721057" sldId="256"/>
            <ac:picMk id="23" creationId="{1DA77B81-A934-B64D-178A-59544416A519}"/>
          </ac:picMkLst>
        </pc:picChg>
        <pc:picChg chg="mod modCrop">
          <ac:chgData name="Zandstra, Berber" userId="b237cdcf-541e-42ba-ac48-062d1a8b94b8" providerId="ADAL" clId="{DDC3FCEE-6D1C-4D7A-BD0C-F3723203FC15}" dt="2024-08-05T09:39:46.009" v="247" actId="14100"/>
          <ac:picMkLst>
            <pc:docMk/>
            <pc:sldMk cId="1231721057" sldId="256"/>
            <ac:picMk id="24" creationId="{1D256C84-D371-8841-6296-C2E7E3822711}"/>
          </ac:picMkLst>
        </pc:picChg>
        <pc:picChg chg="mod modCrop">
          <ac:chgData name="Zandstra, Berber" userId="b237cdcf-541e-42ba-ac48-062d1a8b94b8" providerId="ADAL" clId="{DDC3FCEE-6D1C-4D7A-BD0C-F3723203FC15}" dt="2024-08-05T09:39:40.243" v="244" actId="14100"/>
          <ac:picMkLst>
            <pc:docMk/>
            <pc:sldMk cId="1231721057" sldId="256"/>
            <ac:picMk id="26" creationId="{4753F1A0-949E-7093-E41C-D30344AC70AB}"/>
          </ac:picMkLst>
        </pc:picChg>
        <pc:picChg chg="add del mod">
          <ac:chgData name="Zandstra, Berber" userId="b237cdcf-541e-42ba-ac48-062d1a8b94b8" providerId="ADAL" clId="{DDC3FCEE-6D1C-4D7A-BD0C-F3723203FC15}" dt="2024-08-05T10:18:49.835" v="954" actId="478"/>
          <ac:picMkLst>
            <pc:docMk/>
            <pc:sldMk cId="1231721057" sldId="256"/>
            <ac:picMk id="31" creationId="{9A3BF266-E030-BE50-AFD2-1360A9643D5C}"/>
          </ac:picMkLst>
        </pc:picChg>
        <pc:picChg chg="add mod">
          <ac:chgData name="Zandstra, Berber" userId="b237cdcf-541e-42ba-ac48-062d1a8b94b8" providerId="ADAL" clId="{DDC3FCEE-6D1C-4D7A-BD0C-F3723203FC15}" dt="2024-08-05T10:23:26.537" v="974" actId="1036"/>
          <ac:picMkLst>
            <pc:docMk/>
            <pc:sldMk cId="1231721057" sldId="256"/>
            <ac:picMk id="34" creationId="{6C9888E9-D65F-7468-4BD0-186C367533C0}"/>
          </ac:picMkLst>
        </pc:picChg>
        <pc:picChg chg="add del mod">
          <ac:chgData name="Zandstra, Berber" userId="b237cdcf-541e-42ba-ac48-062d1a8b94b8" providerId="ADAL" clId="{DDC3FCEE-6D1C-4D7A-BD0C-F3723203FC15}" dt="2024-08-05T10:16:11.692" v="948" actId="478"/>
          <ac:picMkLst>
            <pc:docMk/>
            <pc:sldMk cId="1231721057" sldId="256"/>
            <ac:picMk id="36" creationId="{941D75D3-CFFE-13E0-50E5-BA658D6FD101}"/>
          </ac:picMkLst>
        </pc:picChg>
        <pc:picChg chg="add mod">
          <ac:chgData name="Zandstra, Berber" userId="b237cdcf-541e-42ba-ac48-062d1a8b94b8" providerId="ADAL" clId="{DDC3FCEE-6D1C-4D7A-BD0C-F3723203FC15}" dt="2024-08-05T10:19:18.619" v="959" actId="1076"/>
          <ac:picMkLst>
            <pc:docMk/>
            <pc:sldMk cId="1231721057" sldId="256"/>
            <ac:picMk id="38" creationId="{C5495EC3-64DE-EFF6-CEEE-E94AB1A58B7A}"/>
          </ac:picMkLst>
        </pc:picChg>
        <pc:picChg chg="add mod">
          <ac:chgData name="Zandstra, Berber" userId="b237cdcf-541e-42ba-ac48-062d1a8b94b8" providerId="ADAL" clId="{DDC3FCEE-6D1C-4D7A-BD0C-F3723203FC15}" dt="2024-08-05T10:19:38.858" v="962" actId="1076"/>
          <ac:picMkLst>
            <pc:docMk/>
            <pc:sldMk cId="1231721057" sldId="256"/>
            <ac:picMk id="40" creationId="{CEF80771-2D17-9E5B-3340-8B3D786CCC94}"/>
          </ac:picMkLst>
        </pc:picChg>
        <pc:picChg chg="add del mod">
          <ac:chgData name="Zandstra, Berber" userId="b237cdcf-541e-42ba-ac48-062d1a8b94b8" providerId="ADAL" clId="{DDC3FCEE-6D1C-4D7A-BD0C-F3723203FC15}" dt="2024-08-05T10:26:53.042" v="997" actId="478"/>
          <ac:picMkLst>
            <pc:docMk/>
            <pc:sldMk cId="1231721057" sldId="256"/>
            <ac:picMk id="42" creationId="{699C9B47-49B9-7A33-2159-96285898E38C}"/>
          </ac:picMkLst>
        </pc:picChg>
        <pc:picChg chg="add mod">
          <ac:chgData name="Zandstra, Berber" userId="b237cdcf-541e-42ba-ac48-062d1a8b94b8" providerId="ADAL" clId="{DDC3FCEE-6D1C-4D7A-BD0C-F3723203FC15}" dt="2024-08-05T10:23:16.463" v="972" actId="1076"/>
          <ac:picMkLst>
            <pc:docMk/>
            <pc:sldMk cId="1231721057" sldId="256"/>
            <ac:picMk id="44" creationId="{6FC38E45-0EB8-6F94-217B-3CCB6281D162}"/>
          </ac:picMkLst>
        </pc:picChg>
        <pc:picChg chg="add del mod">
          <ac:chgData name="Zandstra, Berber" userId="b237cdcf-541e-42ba-ac48-062d1a8b94b8" providerId="ADAL" clId="{DDC3FCEE-6D1C-4D7A-BD0C-F3723203FC15}" dt="2024-08-05T10:26:27.080" v="992" actId="478"/>
          <ac:picMkLst>
            <pc:docMk/>
            <pc:sldMk cId="1231721057" sldId="256"/>
            <ac:picMk id="46" creationId="{76937D7D-2D85-E48C-621D-9FE8A16FD525}"/>
          </ac:picMkLst>
        </pc:picChg>
        <pc:picChg chg="add mod">
          <ac:chgData name="Zandstra, Berber" userId="b237cdcf-541e-42ba-ac48-062d1a8b94b8" providerId="ADAL" clId="{DDC3FCEE-6D1C-4D7A-BD0C-F3723203FC15}" dt="2024-08-12T10:13:30.510" v="1164" actId="1076"/>
          <ac:picMkLst>
            <pc:docMk/>
            <pc:sldMk cId="1231721057" sldId="256"/>
            <ac:picMk id="48" creationId="{CC1DE1E1-09A7-6521-EE47-FF0DA43096A1}"/>
          </ac:picMkLst>
        </pc:picChg>
        <pc:picChg chg="add del mod">
          <ac:chgData name="Zandstra, Berber" userId="b237cdcf-541e-42ba-ac48-062d1a8b94b8" providerId="ADAL" clId="{DDC3FCEE-6D1C-4D7A-BD0C-F3723203FC15}" dt="2024-08-05T10:27:26.308" v="1003" actId="478"/>
          <ac:picMkLst>
            <pc:docMk/>
            <pc:sldMk cId="1231721057" sldId="256"/>
            <ac:picMk id="51" creationId="{DB58E722-67F7-ACCF-3518-0A44B6610255}"/>
          </ac:picMkLst>
        </pc:picChg>
        <pc:picChg chg="mod ord">
          <ac:chgData name="Zandstra, Berber" userId="b237cdcf-541e-42ba-ac48-062d1a8b94b8" providerId="ADAL" clId="{DDC3FCEE-6D1C-4D7A-BD0C-F3723203FC15}" dt="2024-08-12T11:16:27.664" v="1366" actId="1076"/>
          <ac:picMkLst>
            <pc:docMk/>
            <pc:sldMk cId="1231721057" sldId="256"/>
            <ac:picMk id="52" creationId="{F478D8FA-A8A7-4B23-5717-77E36D49B29A}"/>
          </ac:picMkLst>
        </pc:picChg>
        <pc:picChg chg="mod ord">
          <ac:chgData name="Zandstra, Berber" userId="b237cdcf-541e-42ba-ac48-062d1a8b94b8" providerId="ADAL" clId="{DDC3FCEE-6D1C-4D7A-BD0C-F3723203FC15}" dt="2024-08-12T11:11:56.368" v="1347" actId="1076"/>
          <ac:picMkLst>
            <pc:docMk/>
            <pc:sldMk cId="1231721057" sldId="256"/>
            <ac:picMk id="57" creationId="{25183E45-9ED0-24BF-D9FF-A2D078E5DACD}"/>
          </ac:picMkLst>
        </pc:picChg>
        <pc:picChg chg="add del mod">
          <ac:chgData name="Zandstra, Berber" userId="b237cdcf-541e-42ba-ac48-062d1a8b94b8" providerId="ADAL" clId="{DDC3FCEE-6D1C-4D7A-BD0C-F3723203FC15}" dt="2024-08-05T10:28:04.806" v="1009" actId="478"/>
          <ac:picMkLst>
            <pc:docMk/>
            <pc:sldMk cId="1231721057" sldId="256"/>
            <ac:picMk id="58" creationId="{414266A8-A06E-D4E5-FD1D-C0C1D7BD6624}"/>
          </ac:picMkLst>
        </pc:picChg>
        <pc:picChg chg="del mod">
          <ac:chgData name="Zandstra, Berber" userId="b237cdcf-541e-42ba-ac48-062d1a8b94b8" providerId="ADAL" clId="{DDC3FCEE-6D1C-4D7A-BD0C-F3723203FC15}" dt="2024-08-05T10:18:44.360" v="952" actId="478"/>
          <ac:picMkLst>
            <pc:docMk/>
            <pc:sldMk cId="1231721057" sldId="256"/>
            <ac:picMk id="62" creationId="{40511A80-270F-5C49-BCE3-D801F2290714}"/>
          </ac:picMkLst>
        </pc:picChg>
        <pc:cxnChg chg="add mod">
          <ac:chgData name="Zandstra, Berber" userId="b237cdcf-541e-42ba-ac48-062d1a8b94b8" providerId="ADAL" clId="{DDC3FCEE-6D1C-4D7A-BD0C-F3723203FC15}" dt="2024-08-05T10:03:27.300" v="858" actId="1037"/>
          <ac:cxnSpMkLst>
            <pc:docMk/>
            <pc:sldMk cId="1231721057" sldId="256"/>
            <ac:cxnSpMk id="18" creationId="{3E332D43-C9DA-85CC-CADA-3D09F63C07B1}"/>
          </ac:cxnSpMkLst>
        </pc:cxnChg>
        <pc:cxnChg chg="add mod">
          <ac:chgData name="Zandstra, Berber" userId="b237cdcf-541e-42ba-ac48-062d1a8b94b8" providerId="ADAL" clId="{DDC3FCEE-6D1C-4D7A-BD0C-F3723203FC15}" dt="2024-08-05T10:03:37.294" v="860" actId="1076"/>
          <ac:cxnSpMkLst>
            <pc:docMk/>
            <pc:sldMk cId="1231721057" sldId="256"/>
            <ac:cxnSpMk id="19" creationId="{1B206B40-25C1-B3FC-2AC3-E7C3AF5F8A5F}"/>
          </ac:cxnSpMkLst>
        </pc:cxnChg>
        <pc:cxnChg chg="add mod">
          <ac:chgData name="Zandstra, Berber" userId="b237cdcf-541e-42ba-ac48-062d1a8b94b8" providerId="ADAL" clId="{DDC3FCEE-6D1C-4D7A-BD0C-F3723203FC15}" dt="2024-08-05T10:05:15.248" v="884" actId="1036"/>
          <ac:cxnSpMkLst>
            <pc:docMk/>
            <pc:sldMk cId="1231721057" sldId="256"/>
            <ac:cxnSpMk id="20" creationId="{0E467A17-AD6B-95BA-99E4-10DF85C09AC0}"/>
          </ac:cxnSpMkLst>
        </pc:cxnChg>
        <pc:cxnChg chg="mod">
          <ac:chgData name="Zandstra, Berber" userId="b237cdcf-541e-42ba-ac48-062d1a8b94b8" providerId="ADAL" clId="{DDC3FCEE-6D1C-4D7A-BD0C-F3723203FC15}" dt="2024-08-05T10:04:36.120" v="873" actId="1038"/>
          <ac:cxnSpMkLst>
            <pc:docMk/>
            <pc:sldMk cId="1231721057" sldId="256"/>
            <ac:cxnSpMk id="76" creationId="{2BD620A7-E79A-2926-E184-F91A4DB1056E}"/>
          </ac:cxnSpMkLst>
        </pc:cxnChg>
        <pc:cxnChg chg="mod">
          <ac:chgData name="Zandstra, Berber" userId="b237cdcf-541e-42ba-ac48-062d1a8b94b8" providerId="ADAL" clId="{DDC3FCEE-6D1C-4D7A-BD0C-F3723203FC15}" dt="2024-08-05T10:05:50.604" v="894" actId="1038"/>
          <ac:cxnSpMkLst>
            <pc:docMk/>
            <pc:sldMk cId="1231721057" sldId="256"/>
            <ac:cxnSpMk id="79" creationId="{57D1D286-2E9B-0EF5-FD29-5E2FF31A2C9C}"/>
          </ac:cxnSpMkLst>
        </pc:cxnChg>
        <pc:cxnChg chg="mod">
          <ac:chgData name="Zandstra, Berber" userId="b237cdcf-541e-42ba-ac48-062d1a8b94b8" providerId="ADAL" clId="{DDC3FCEE-6D1C-4D7A-BD0C-F3723203FC15}" dt="2024-08-05T10:06:49.081" v="899" actId="1038"/>
          <ac:cxnSpMkLst>
            <pc:docMk/>
            <pc:sldMk cId="1231721057" sldId="256"/>
            <ac:cxnSpMk id="83" creationId="{4E0C84AD-8E4F-A6BF-CF1A-803122EB65F9}"/>
          </ac:cxnSpMkLst>
        </pc:cxnChg>
      </pc:sldChg>
      <pc:sldChg chg="new del">
        <pc:chgData name="Zandstra, Berber" userId="b237cdcf-541e-42ba-ac48-062d1a8b94b8" providerId="ADAL" clId="{DDC3FCEE-6D1C-4D7A-BD0C-F3723203FC15}" dt="2024-08-05T09:25:47.428" v="26" actId="2696"/>
        <pc:sldMkLst>
          <pc:docMk/>
          <pc:sldMk cId="1419772889" sldId="257"/>
        </pc:sldMkLst>
      </pc:sldChg>
      <pc:sldChg chg="addSp delSp modSp new del">
        <pc:chgData name="Zandstra, Berber" userId="b237cdcf-541e-42ba-ac48-062d1a8b94b8" providerId="ADAL" clId="{DDC3FCEE-6D1C-4D7A-BD0C-F3723203FC15}" dt="2024-08-05T09:34:57.939" v="99" actId="2696"/>
        <pc:sldMkLst>
          <pc:docMk/>
          <pc:sldMk cId="3055777689" sldId="257"/>
        </pc:sldMkLst>
        <pc:spChg chg="del">
          <ac:chgData name="Zandstra, Berber" userId="b237cdcf-541e-42ba-ac48-062d1a8b94b8" providerId="ADAL" clId="{DDC3FCEE-6D1C-4D7A-BD0C-F3723203FC15}" dt="2024-08-05T09:28:20.236" v="47"/>
          <ac:spMkLst>
            <pc:docMk/>
            <pc:sldMk cId="3055777689" sldId="257"/>
            <ac:spMk id="3" creationId="{1ADC4E62-6E7A-E99D-3A47-AFC1A636DE7F}"/>
          </ac:spMkLst>
        </pc:spChg>
        <pc:picChg chg="add mod">
          <ac:chgData name="Zandstra, Berber" userId="b237cdcf-541e-42ba-ac48-062d1a8b94b8" providerId="ADAL" clId="{DDC3FCEE-6D1C-4D7A-BD0C-F3723203FC15}" dt="2024-08-05T09:27:41.602" v="42"/>
          <ac:picMkLst>
            <pc:docMk/>
            <pc:sldMk cId="3055777689" sldId="257"/>
            <ac:picMk id="4" creationId="{1705D8E7-AFD3-9004-DADF-401D23D5BF20}"/>
          </ac:picMkLst>
        </pc:picChg>
        <pc:picChg chg="add mod">
          <ac:chgData name="Zandstra, Berber" userId="b237cdcf-541e-42ba-ac48-062d1a8b94b8" providerId="ADAL" clId="{DDC3FCEE-6D1C-4D7A-BD0C-F3723203FC15}" dt="2024-08-05T09:28:20.236" v="47"/>
          <ac:picMkLst>
            <pc:docMk/>
            <pc:sldMk cId="3055777689" sldId="257"/>
            <ac:picMk id="5" creationId="{5C616F1F-72C4-2E9E-1F64-21B691F20FDA}"/>
          </ac:picMkLst>
        </pc:picChg>
        <pc:picChg chg="add mod">
          <ac:chgData name="Zandstra, Berber" userId="b237cdcf-541e-42ba-ac48-062d1a8b94b8" providerId="ADAL" clId="{DDC3FCEE-6D1C-4D7A-BD0C-F3723203FC15}" dt="2024-08-05T09:28:25.461" v="48"/>
          <ac:picMkLst>
            <pc:docMk/>
            <pc:sldMk cId="3055777689" sldId="257"/>
            <ac:picMk id="6" creationId="{4854F627-FE17-8C6B-E7A2-82F2DAD0D083}"/>
          </ac:picMkLst>
        </pc:picChg>
        <pc:picChg chg="add mod">
          <ac:chgData name="Zandstra, Berber" userId="b237cdcf-541e-42ba-ac48-062d1a8b94b8" providerId="ADAL" clId="{DDC3FCEE-6D1C-4D7A-BD0C-F3723203FC15}" dt="2024-08-05T09:28:31.304" v="49"/>
          <ac:picMkLst>
            <pc:docMk/>
            <pc:sldMk cId="3055777689" sldId="257"/>
            <ac:picMk id="7" creationId="{9AE86F62-F0FA-2D8B-1367-3E398CE354AA}"/>
          </ac:picMkLst>
        </pc:picChg>
        <pc:picChg chg="add mod">
          <ac:chgData name="Zandstra, Berber" userId="b237cdcf-541e-42ba-ac48-062d1a8b94b8" providerId="ADAL" clId="{DDC3FCEE-6D1C-4D7A-BD0C-F3723203FC15}" dt="2024-08-05T09:28:35.258" v="50"/>
          <ac:picMkLst>
            <pc:docMk/>
            <pc:sldMk cId="3055777689" sldId="257"/>
            <ac:picMk id="8" creationId="{E50099E4-ADE6-9E23-8221-67F3203CFDE2}"/>
          </ac:picMkLst>
        </pc:picChg>
      </pc:sldChg>
      <pc:sldChg chg="addSp delSp modSp add mod">
        <pc:chgData name="Zandstra, Berber" userId="b237cdcf-541e-42ba-ac48-062d1a8b94b8" providerId="ADAL" clId="{DDC3FCEE-6D1C-4D7A-BD0C-F3723203FC15}" dt="2024-08-13T13:31:29.898" v="1624" actId="478"/>
        <pc:sldMkLst>
          <pc:docMk/>
          <pc:sldMk cId="4258206156" sldId="257"/>
        </pc:sldMkLst>
        <pc:spChg chg="mod">
          <ac:chgData name="Zandstra, Berber" userId="b237cdcf-541e-42ba-ac48-062d1a8b94b8" providerId="ADAL" clId="{DDC3FCEE-6D1C-4D7A-BD0C-F3723203FC15}" dt="2024-08-12T11:47:34.474" v="1583" actId="2711"/>
          <ac:spMkLst>
            <pc:docMk/>
            <pc:sldMk cId="4258206156" sldId="257"/>
            <ac:spMk id="2" creationId="{CECA9B9C-6B78-EDE8-BCF6-DD3BD848FE54}"/>
          </ac:spMkLst>
        </pc:spChg>
        <pc:spChg chg="mod">
          <ac:chgData name="Zandstra, Berber" userId="b237cdcf-541e-42ba-ac48-062d1a8b94b8" providerId="ADAL" clId="{DDC3FCEE-6D1C-4D7A-BD0C-F3723203FC15}" dt="2024-08-12T11:47:24.673" v="1581" actId="2711"/>
          <ac:spMkLst>
            <pc:docMk/>
            <pc:sldMk cId="4258206156" sldId="257"/>
            <ac:spMk id="4" creationId="{54F30329-7738-EDFD-214A-10DE4BD91CA0}"/>
          </ac:spMkLst>
        </pc:spChg>
        <pc:spChg chg="add del">
          <ac:chgData name="Zandstra, Berber" userId="b237cdcf-541e-42ba-ac48-062d1a8b94b8" providerId="ADAL" clId="{DDC3FCEE-6D1C-4D7A-BD0C-F3723203FC15}" dt="2024-08-13T13:31:29.898" v="1624" actId="478"/>
          <ac:spMkLst>
            <pc:docMk/>
            <pc:sldMk cId="4258206156" sldId="257"/>
            <ac:spMk id="5" creationId="{1618515C-061A-21B6-EFB4-F59B7CDA6DB3}"/>
          </ac:spMkLst>
        </pc:spChg>
        <pc:spChg chg="add del mod">
          <ac:chgData name="Zandstra, Berber" userId="b237cdcf-541e-42ba-ac48-062d1a8b94b8" providerId="ADAL" clId="{DDC3FCEE-6D1C-4D7A-BD0C-F3723203FC15}" dt="2024-08-13T13:31:29.492" v="1623" actId="478"/>
          <ac:spMkLst>
            <pc:docMk/>
            <pc:sldMk cId="4258206156" sldId="257"/>
            <ac:spMk id="6" creationId="{80AFACF0-3A09-1BE6-D990-EC990FF675E7}"/>
          </ac:spMkLst>
        </pc:spChg>
        <pc:spChg chg="mod">
          <ac:chgData name="Zandstra, Berber" userId="b237cdcf-541e-42ba-ac48-062d1a8b94b8" providerId="ADAL" clId="{DDC3FCEE-6D1C-4D7A-BD0C-F3723203FC15}" dt="2024-08-12T11:50:13.728" v="1604" actId="20577"/>
          <ac:spMkLst>
            <pc:docMk/>
            <pc:sldMk cId="4258206156" sldId="257"/>
            <ac:spMk id="7" creationId="{C261463C-FDF9-E980-6AD0-FC19C56AB0D6}"/>
          </ac:spMkLst>
        </pc:spChg>
        <pc:spChg chg="mod">
          <ac:chgData name="Zandstra, Berber" userId="b237cdcf-541e-42ba-ac48-062d1a8b94b8" providerId="ADAL" clId="{DDC3FCEE-6D1C-4D7A-BD0C-F3723203FC15}" dt="2024-08-12T11:49:30.100" v="1599" actId="20577"/>
          <ac:spMkLst>
            <pc:docMk/>
            <pc:sldMk cId="4258206156" sldId="257"/>
            <ac:spMk id="8" creationId="{DBB4C363-2AC4-C4BC-E2CC-1FB17B261BC7}"/>
          </ac:spMkLst>
        </pc:spChg>
        <pc:spChg chg="mod">
          <ac:chgData name="Zandstra, Berber" userId="b237cdcf-541e-42ba-ac48-062d1a8b94b8" providerId="ADAL" clId="{DDC3FCEE-6D1C-4D7A-BD0C-F3723203FC15}" dt="2024-08-12T11:50:04.317" v="1600" actId="20577"/>
          <ac:spMkLst>
            <pc:docMk/>
            <pc:sldMk cId="4258206156" sldId="257"/>
            <ac:spMk id="12" creationId="{E9245643-AADD-3E12-85EE-EB6D1F1A0842}"/>
          </ac:spMkLst>
        </pc:spChg>
        <pc:spChg chg="mod">
          <ac:chgData name="Zandstra, Berber" userId="b237cdcf-541e-42ba-ac48-062d1a8b94b8" providerId="ADAL" clId="{DDC3FCEE-6D1C-4D7A-BD0C-F3723203FC15}" dt="2024-08-12T11:50:29.647" v="1614" actId="20577"/>
          <ac:spMkLst>
            <pc:docMk/>
            <pc:sldMk cId="4258206156" sldId="257"/>
            <ac:spMk id="17" creationId="{792F757C-A216-58CD-8E44-1A34E79C672C}"/>
          </ac:spMkLst>
        </pc:spChg>
        <pc:spChg chg="add mod">
          <ac:chgData name="Zandstra, Berber" userId="b237cdcf-541e-42ba-ac48-062d1a8b94b8" providerId="ADAL" clId="{DDC3FCEE-6D1C-4D7A-BD0C-F3723203FC15}" dt="2024-08-12T11:21:29.261" v="1489" actId="571"/>
          <ac:spMkLst>
            <pc:docMk/>
            <pc:sldMk cId="4258206156" sldId="257"/>
            <ac:spMk id="32" creationId="{6EA24EB0-52E3-E8E8-1B1D-7C77EAF53538}"/>
          </ac:spMkLst>
        </pc:spChg>
        <pc:spChg chg="mod topLvl">
          <ac:chgData name="Zandstra, Berber" userId="b237cdcf-541e-42ba-ac48-062d1a8b94b8" providerId="ADAL" clId="{DDC3FCEE-6D1C-4D7A-BD0C-F3723203FC15}" dt="2024-08-12T11:50:16.714" v="1608" actId="20577"/>
          <ac:spMkLst>
            <pc:docMk/>
            <pc:sldMk cId="4258206156" sldId="257"/>
            <ac:spMk id="33" creationId="{5B637886-B220-5571-DB2C-00AC719DB597}"/>
          </ac:spMkLst>
        </pc:spChg>
        <pc:spChg chg="add mod">
          <ac:chgData name="Zandstra, Berber" userId="b237cdcf-541e-42ba-ac48-062d1a8b94b8" providerId="ADAL" clId="{DDC3FCEE-6D1C-4D7A-BD0C-F3723203FC15}" dt="2024-08-12T11:21:29.261" v="1489" actId="571"/>
          <ac:spMkLst>
            <pc:docMk/>
            <pc:sldMk cId="4258206156" sldId="257"/>
            <ac:spMk id="36" creationId="{C1543DCB-4CE3-E639-DB16-9584822818EA}"/>
          </ac:spMkLst>
        </pc:spChg>
        <pc:spChg chg="add mod">
          <ac:chgData name="Zandstra, Berber" userId="b237cdcf-541e-42ba-ac48-062d1a8b94b8" providerId="ADAL" clId="{DDC3FCEE-6D1C-4D7A-BD0C-F3723203FC15}" dt="2024-08-12T11:47:40.747" v="1584" actId="2711"/>
          <ac:spMkLst>
            <pc:docMk/>
            <pc:sldMk cId="4258206156" sldId="257"/>
            <ac:spMk id="42" creationId="{32A5F2F3-B654-8812-1A71-4F55D45E8A00}"/>
          </ac:spMkLst>
        </pc:spChg>
        <pc:spChg chg="mod">
          <ac:chgData name="Zandstra, Berber" userId="b237cdcf-541e-42ba-ac48-062d1a8b94b8" providerId="ADAL" clId="{DDC3FCEE-6D1C-4D7A-BD0C-F3723203FC15}" dt="2024-08-12T11:20:40.825" v="1482" actId="164"/>
          <ac:spMkLst>
            <pc:docMk/>
            <pc:sldMk cId="4258206156" sldId="257"/>
            <ac:spMk id="50" creationId="{763FF095-245A-13E7-A967-AF71550CCD0E}"/>
          </ac:spMkLst>
        </pc:spChg>
        <pc:spChg chg="mod topLvl">
          <ac:chgData name="Zandstra, Berber" userId="b237cdcf-541e-42ba-ac48-062d1a8b94b8" providerId="ADAL" clId="{DDC3FCEE-6D1C-4D7A-BD0C-F3723203FC15}" dt="2024-08-12T11:20:58.144" v="1484" actId="164"/>
          <ac:spMkLst>
            <pc:docMk/>
            <pc:sldMk cId="4258206156" sldId="257"/>
            <ac:spMk id="54" creationId="{F53DA6B7-5A05-6FA1-5321-7A57BD05421D}"/>
          </ac:spMkLst>
        </pc:spChg>
        <pc:spChg chg="mod">
          <ac:chgData name="Zandstra, Berber" userId="b237cdcf-541e-42ba-ac48-062d1a8b94b8" providerId="ADAL" clId="{DDC3FCEE-6D1C-4D7A-BD0C-F3723203FC15}" dt="2024-08-12T11:22:02.424" v="1494" actId="1076"/>
          <ac:spMkLst>
            <pc:docMk/>
            <pc:sldMk cId="4258206156" sldId="257"/>
            <ac:spMk id="59" creationId="{3923CA31-7351-D777-0595-D16977813109}"/>
          </ac:spMkLst>
        </pc:spChg>
        <pc:spChg chg="mod">
          <ac:chgData name="Zandstra, Berber" userId="b237cdcf-541e-42ba-ac48-062d1a8b94b8" providerId="ADAL" clId="{DDC3FCEE-6D1C-4D7A-BD0C-F3723203FC15}" dt="2024-08-12T11:49:00.906" v="1597" actId="1076"/>
          <ac:spMkLst>
            <pc:docMk/>
            <pc:sldMk cId="4258206156" sldId="257"/>
            <ac:spMk id="63" creationId="{A3E2304B-0A83-5F4D-1EDF-B882B2E1B3BE}"/>
          </ac:spMkLst>
        </pc:spChg>
        <pc:spChg chg="mod">
          <ac:chgData name="Zandstra, Berber" userId="b237cdcf-541e-42ba-ac48-062d1a8b94b8" providerId="ADAL" clId="{DDC3FCEE-6D1C-4D7A-BD0C-F3723203FC15}" dt="2024-08-12T11:21:14.626" v="1486" actId="164"/>
          <ac:spMkLst>
            <pc:docMk/>
            <pc:sldMk cId="4258206156" sldId="257"/>
            <ac:spMk id="68" creationId="{F8F5532D-1B9D-39F3-6884-6BC2292B6418}"/>
          </ac:spMkLst>
        </pc:spChg>
        <pc:spChg chg="mod">
          <ac:chgData name="Zandstra, Berber" userId="b237cdcf-541e-42ba-ac48-062d1a8b94b8" providerId="ADAL" clId="{DDC3FCEE-6D1C-4D7A-BD0C-F3723203FC15}" dt="2024-08-12T11:21:39.923" v="1491" actId="164"/>
          <ac:spMkLst>
            <pc:docMk/>
            <pc:sldMk cId="4258206156" sldId="257"/>
            <ac:spMk id="69" creationId="{E35AAAE7-2C02-F968-922E-B6E0C030DD62}"/>
          </ac:spMkLst>
        </pc:spChg>
        <pc:spChg chg="mod">
          <ac:chgData name="Zandstra, Berber" userId="b237cdcf-541e-42ba-ac48-062d1a8b94b8" providerId="ADAL" clId="{DDC3FCEE-6D1C-4D7A-BD0C-F3723203FC15}" dt="2024-08-12T11:21:22.699" v="1487" actId="164"/>
          <ac:spMkLst>
            <pc:docMk/>
            <pc:sldMk cId="4258206156" sldId="257"/>
            <ac:spMk id="70" creationId="{9DC12163-1F40-70B4-338F-690B37F3F969}"/>
          </ac:spMkLst>
        </pc:spChg>
        <pc:spChg chg="mod">
          <ac:chgData name="Zandstra, Berber" userId="b237cdcf-541e-42ba-ac48-062d1a8b94b8" providerId="ADAL" clId="{DDC3FCEE-6D1C-4D7A-BD0C-F3723203FC15}" dt="2024-08-12T11:21:33.055" v="1490" actId="164"/>
          <ac:spMkLst>
            <pc:docMk/>
            <pc:sldMk cId="4258206156" sldId="257"/>
            <ac:spMk id="71" creationId="{887F4404-3973-8A43-955E-C5387C3F48DC}"/>
          </ac:spMkLst>
        </pc:spChg>
        <pc:grpChg chg="add del mod">
          <ac:chgData name="Zandstra, Berber" userId="b237cdcf-541e-42ba-ac48-062d1a8b94b8" providerId="ADAL" clId="{DDC3FCEE-6D1C-4D7A-BD0C-F3723203FC15}" dt="2024-08-12T11:20:51.892" v="1483" actId="165"/>
          <ac:grpSpMkLst>
            <pc:docMk/>
            <pc:sldMk cId="4258206156" sldId="257"/>
            <ac:grpSpMk id="10" creationId="{8E3FAB5B-D66E-8D96-EA27-291B4F3CCFF9}"/>
          </ac:grpSpMkLst>
        </pc:grpChg>
        <pc:grpChg chg="add mod">
          <ac:chgData name="Zandstra, Berber" userId="b237cdcf-541e-42ba-ac48-062d1a8b94b8" providerId="ADAL" clId="{DDC3FCEE-6D1C-4D7A-BD0C-F3723203FC15}" dt="2024-08-12T11:22:06.162" v="1496" actId="1076"/>
          <ac:grpSpMkLst>
            <pc:docMk/>
            <pc:sldMk cId="4258206156" sldId="257"/>
            <ac:grpSpMk id="13" creationId="{B43D88F6-AB13-167D-25E9-6F8CBEF13167}"/>
          </ac:grpSpMkLst>
        </pc:grpChg>
        <pc:grpChg chg="add mod">
          <ac:chgData name="Zandstra, Berber" userId="b237cdcf-541e-42ba-ac48-062d1a8b94b8" providerId="ADAL" clId="{DDC3FCEE-6D1C-4D7A-BD0C-F3723203FC15}" dt="2024-08-12T11:22:09.148" v="1498" actId="1076"/>
          <ac:grpSpMkLst>
            <pc:docMk/>
            <pc:sldMk cId="4258206156" sldId="257"/>
            <ac:grpSpMk id="21" creationId="{B9B1CCF1-B690-60AB-51DC-C5FD5C13FA49}"/>
          </ac:grpSpMkLst>
        </pc:grpChg>
        <pc:grpChg chg="add mod">
          <ac:chgData name="Zandstra, Berber" userId="b237cdcf-541e-42ba-ac48-062d1a8b94b8" providerId="ADAL" clId="{DDC3FCEE-6D1C-4D7A-BD0C-F3723203FC15}" dt="2024-08-12T11:23:45.147" v="1507" actId="1076"/>
          <ac:grpSpMkLst>
            <pc:docMk/>
            <pc:sldMk cId="4258206156" sldId="257"/>
            <ac:grpSpMk id="23" creationId="{A21EC777-37CA-E571-515C-FE460F8E19F1}"/>
          </ac:grpSpMkLst>
        </pc:grpChg>
        <pc:grpChg chg="add mod">
          <ac:chgData name="Zandstra, Berber" userId="b237cdcf-541e-42ba-ac48-062d1a8b94b8" providerId="ADAL" clId="{DDC3FCEE-6D1C-4D7A-BD0C-F3723203FC15}" dt="2024-08-12T11:22:34.302" v="1500" actId="1076"/>
          <ac:grpSpMkLst>
            <pc:docMk/>
            <pc:sldMk cId="4258206156" sldId="257"/>
            <ac:grpSpMk id="30" creationId="{6A77DBE5-726B-FC8F-38F1-711264D667AE}"/>
          </ac:grpSpMkLst>
        </pc:grpChg>
        <pc:grpChg chg="add mod">
          <ac:chgData name="Zandstra, Berber" userId="b237cdcf-541e-42ba-ac48-062d1a8b94b8" providerId="ADAL" clId="{DDC3FCEE-6D1C-4D7A-BD0C-F3723203FC15}" dt="2024-08-12T11:22:57.129" v="1502" actId="1076"/>
          <ac:grpSpMkLst>
            <pc:docMk/>
            <pc:sldMk cId="4258206156" sldId="257"/>
            <ac:grpSpMk id="31" creationId="{98494AD2-449E-4C1D-5406-751D7EC8CE93}"/>
          </ac:grpSpMkLst>
        </pc:grpChg>
        <pc:grpChg chg="add mod">
          <ac:chgData name="Zandstra, Berber" userId="b237cdcf-541e-42ba-ac48-062d1a8b94b8" providerId="ADAL" clId="{DDC3FCEE-6D1C-4D7A-BD0C-F3723203FC15}" dt="2024-08-12T11:24:07.425" v="1508" actId="1076"/>
          <ac:grpSpMkLst>
            <pc:docMk/>
            <pc:sldMk cId="4258206156" sldId="257"/>
            <ac:grpSpMk id="37" creationId="{F5606FC3-4FD8-C0B3-EC70-72C46F4D709A}"/>
          </ac:grpSpMkLst>
        </pc:grpChg>
        <pc:grpChg chg="add mod">
          <ac:chgData name="Zandstra, Berber" userId="b237cdcf-541e-42ba-ac48-062d1a8b94b8" providerId="ADAL" clId="{DDC3FCEE-6D1C-4D7A-BD0C-F3723203FC15}" dt="2024-08-12T11:23:32.819" v="1506" actId="1076"/>
          <ac:grpSpMkLst>
            <pc:docMk/>
            <pc:sldMk cId="4258206156" sldId="257"/>
            <ac:grpSpMk id="39" creationId="{2C41C1B3-A8D7-9A5D-78DF-0BD07047AC3C}"/>
          </ac:grpSpMkLst>
        </pc:grpChg>
        <pc:grpChg chg="add mod">
          <ac:chgData name="Zandstra, Berber" userId="b237cdcf-541e-42ba-ac48-062d1a8b94b8" providerId="ADAL" clId="{DDC3FCEE-6D1C-4D7A-BD0C-F3723203FC15}" dt="2024-08-12T11:21:48.863" v="1492" actId="164"/>
          <ac:grpSpMkLst>
            <pc:docMk/>
            <pc:sldMk cId="4258206156" sldId="257"/>
            <ac:grpSpMk id="41" creationId="{5F20FC40-2B6C-8ED2-25E9-6E9B203A3AE2}"/>
          </ac:grpSpMkLst>
        </pc:grpChg>
        <pc:picChg chg="mod">
          <ac:chgData name="Zandstra, Berber" userId="b237cdcf-541e-42ba-ac48-062d1a8b94b8" providerId="ADAL" clId="{DDC3FCEE-6D1C-4D7A-BD0C-F3723203FC15}" dt="2024-08-12T11:21:14.626" v="1486" actId="164"/>
          <ac:picMkLst>
            <pc:docMk/>
            <pc:sldMk cId="4258206156" sldId="257"/>
            <ac:picMk id="11" creationId="{8D547358-4F57-F21C-F208-119A1CB188E6}"/>
          </ac:picMkLst>
        </pc:picChg>
        <pc:picChg chg="mod">
          <ac:chgData name="Zandstra, Berber" userId="b237cdcf-541e-42ba-ac48-062d1a8b94b8" providerId="ADAL" clId="{DDC3FCEE-6D1C-4D7A-BD0C-F3723203FC15}" dt="2024-08-12T11:21:22.699" v="1487" actId="164"/>
          <ac:picMkLst>
            <pc:docMk/>
            <pc:sldMk cId="4258206156" sldId="257"/>
            <ac:picMk id="14" creationId="{C5389266-1F38-2835-CCC6-1DB97C352A52}"/>
          </ac:picMkLst>
        </pc:picChg>
        <pc:picChg chg="mod">
          <ac:chgData name="Zandstra, Berber" userId="b237cdcf-541e-42ba-ac48-062d1a8b94b8" providerId="ADAL" clId="{DDC3FCEE-6D1C-4D7A-BD0C-F3723203FC15}" dt="2024-08-13T13:31:29.179" v="1622" actId="1076"/>
          <ac:picMkLst>
            <pc:docMk/>
            <pc:sldMk cId="4258206156" sldId="257"/>
            <ac:picMk id="22" creationId="{7EFB0738-4F34-2442-9741-1730AD2327B7}"/>
          </ac:picMkLst>
        </pc:picChg>
        <pc:picChg chg="mod">
          <ac:chgData name="Zandstra, Berber" userId="b237cdcf-541e-42ba-ac48-062d1a8b94b8" providerId="ADAL" clId="{DDC3FCEE-6D1C-4D7A-BD0C-F3723203FC15}" dt="2024-08-13T13:31:28.742" v="1620" actId="1076"/>
          <ac:picMkLst>
            <pc:docMk/>
            <pc:sldMk cId="4258206156" sldId="257"/>
            <ac:picMk id="26" creationId="{4753F1A0-949E-7093-E41C-D30344AC70AB}"/>
          </ac:picMkLst>
        </pc:picChg>
        <pc:picChg chg="mod">
          <ac:chgData name="Zandstra, Berber" userId="b237cdcf-541e-42ba-ac48-062d1a8b94b8" providerId="ADAL" clId="{DDC3FCEE-6D1C-4D7A-BD0C-F3723203FC15}" dt="2024-08-12T11:21:48.863" v="1492" actId="164"/>
          <ac:picMkLst>
            <pc:docMk/>
            <pc:sldMk cId="4258206156" sldId="257"/>
            <ac:picMk id="34" creationId="{6C9888E9-D65F-7468-4BD0-186C367533C0}"/>
          </ac:picMkLst>
        </pc:picChg>
        <pc:picChg chg="add mod">
          <ac:chgData name="Zandstra, Berber" userId="b237cdcf-541e-42ba-ac48-062d1a8b94b8" providerId="ADAL" clId="{DDC3FCEE-6D1C-4D7A-BD0C-F3723203FC15}" dt="2024-08-12T11:21:29.261" v="1489" actId="571"/>
          <ac:picMkLst>
            <pc:docMk/>
            <pc:sldMk cId="4258206156" sldId="257"/>
            <ac:picMk id="35" creationId="{70032F20-2D48-023B-5398-6BBEB779E4F8}"/>
          </ac:picMkLst>
        </pc:picChg>
        <pc:picChg chg="mod">
          <ac:chgData name="Zandstra, Berber" userId="b237cdcf-541e-42ba-ac48-062d1a8b94b8" providerId="ADAL" clId="{DDC3FCEE-6D1C-4D7A-BD0C-F3723203FC15}" dt="2024-08-12T11:21:39.923" v="1491" actId="164"/>
          <ac:picMkLst>
            <pc:docMk/>
            <pc:sldMk cId="4258206156" sldId="257"/>
            <ac:picMk id="40" creationId="{CEF80771-2D17-9E5B-3340-8B3D786CCC94}"/>
          </ac:picMkLst>
        </pc:picChg>
        <pc:picChg chg="mod">
          <ac:chgData name="Zandstra, Berber" userId="b237cdcf-541e-42ba-ac48-062d1a8b94b8" providerId="ADAL" clId="{DDC3FCEE-6D1C-4D7A-BD0C-F3723203FC15}" dt="2024-08-12T11:21:33.055" v="1490" actId="164"/>
          <ac:picMkLst>
            <pc:docMk/>
            <pc:sldMk cId="4258206156" sldId="257"/>
            <ac:picMk id="44" creationId="{6FC38E45-0EB8-6F94-217B-3CCB6281D162}"/>
          </ac:picMkLst>
        </pc:picChg>
        <pc:picChg chg="mod">
          <ac:chgData name="Zandstra, Berber" userId="b237cdcf-541e-42ba-ac48-062d1a8b94b8" providerId="ADAL" clId="{DDC3FCEE-6D1C-4D7A-BD0C-F3723203FC15}" dt="2024-08-12T11:20:40.825" v="1482" actId="164"/>
          <ac:picMkLst>
            <pc:docMk/>
            <pc:sldMk cId="4258206156" sldId="257"/>
            <ac:picMk id="48" creationId="{CC1DE1E1-09A7-6521-EE47-FF0DA43096A1}"/>
          </ac:picMkLst>
        </pc:picChg>
        <pc:picChg chg="mod">
          <ac:chgData name="Zandstra, Berber" userId="b237cdcf-541e-42ba-ac48-062d1a8b94b8" providerId="ADAL" clId="{DDC3FCEE-6D1C-4D7A-BD0C-F3723203FC15}" dt="2024-08-12T11:21:07.161" v="1485" actId="164"/>
          <ac:picMkLst>
            <pc:docMk/>
            <pc:sldMk cId="4258206156" sldId="257"/>
            <ac:picMk id="52" creationId="{F478D8FA-A8A7-4B23-5717-77E36D49B29A}"/>
          </ac:picMkLst>
        </pc:picChg>
        <pc:picChg chg="mod topLvl">
          <ac:chgData name="Zandstra, Berber" userId="b237cdcf-541e-42ba-ac48-062d1a8b94b8" providerId="ADAL" clId="{DDC3FCEE-6D1C-4D7A-BD0C-F3723203FC15}" dt="2024-08-12T11:20:58.144" v="1484" actId="164"/>
          <ac:picMkLst>
            <pc:docMk/>
            <pc:sldMk cId="4258206156" sldId="257"/>
            <ac:picMk id="57" creationId="{25183E45-9ED0-24BF-D9FF-A2D078E5DACD}"/>
          </ac:picMkLst>
        </pc:picChg>
      </pc:sldChg>
      <pc:sldChg chg="addSp delSp modSp add mod">
        <pc:chgData name="Zandstra, Berber" userId="b237cdcf-541e-42ba-ac48-062d1a8b94b8" providerId="ADAL" clId="{DDC3FCEE-6D1C-4D7A-BD0C-F3723203FC15}" dt="2024-08-13T14:55:22.048" v="2736" actId="20577"/>
        <pc:sldMkLst>
          <pc:docMk/>
          <pc:sldMk cId="2697570632" sldId="258"/>
        </pc:sldMkLst>
        <pc:spChg chg="mod ord topLvl">
          <ac:chgData name="Zandstra, Berber" userId="b237cdcf-541e-42ba-ac48-062d1a8b94b8" providerId="ADAL" clId="{DDC3FCEE-6D1C-4D7A-BD0C-F3723203FC15}" dt="2024-08-13T14:48:46.216" v="2683" actId="338"/>
          <ac:spMkLst>
            <pc:docMk/>
            <pc:sldMk cId="2697570632" sldId="258"/>
            <ac:spMk id="2" creationId="{CECA9B9C-6B78-EDE8-BCF6-DD3BD848FE54}"/>
          </ac:spMkLst>
        </pc:spChg>
        <pc:spChg chg="mod ord topLvl">
          <ac:chgData name="Zandstra, Berber" userId="b237cdcf-541e-42ba-ac48-062d1a8b94b8" providerId="ADAL" clId="{DDC3FCEE-6D1C-4D7A-BD0C-F3723203FC15}" dt="2024-08-13T14:48:54.884" v="2684" actId="164"/>
          <ac:spMkLst>
            <pc:docMk/>
            <pc:sldMk cId="2697570632" sldId="258"/>
            <ac:spMk id="4" creationId="{54F30329-7738-EDFD-214A-10DE4BD91CA0}"/>
          </ac:spMkLst>
        </pc:spChg>
        <pc:spChg chg="del">
          <ac:chgData name="Zandstra, Berber" userId="b237cdcf-541e-42ba-ac48-062d1a8b94b8" providerId="ADAL" clId="{DDC3FCEE-6D1C-4D7A-BD0C-F3723203FC15}" dt="2024-08-13T13:31:36.225" v="1627" actId="478"/>
          <ac:spMkLst>
            <pc:docMk/>
            <pc:sldMk cId="2697570632" sldId="258"/>
            <ac:spMk id="5" creationId="{1618515C-061A-21B6-EFB4-F59B7CDA6DB3}"/>
          </ac:spMkLst>
        </pc:spChg>
        <pc:spChg chg="del">
          <ac:chgData name="Zandstra, Berber" userId="b237cdcf-541e-42ba-ac48-062d1a8b94b8" providerId="ADAL" clId="{DDC3FCEE-6D1C-4D7A-BD0C-F3723203FC15}" dt="2024-08-13T13:31:35.365" v="1626" actId="478"/>
          <ac:spMkLst>
            <pc:docMk/>
            <pc:sldMk cId="2697570632" sldId="258"/>
            <ac:spMk id="6" creationId="{80AFACF0-3A09-1BE6-D990-EC990FF675E7}"/>
          </ac:spMkLst>
        </pc:spChg>
        <pc:spChg chg="add del mod">
          <ac:chgData name="Zandstra, Berber" userId="b237cdcf-541e-42ba-ac48-062d1a8b94b8" providerId="ADAL" clId="{DDC3FCEE-6D1C-4D7A-BD0C-F3723203FC15}" dt="2024-08-13T13:34:28.636" v="1682" actId="20577"/>
          <ac:spMkLst>
            <pc:docMk/>
            <pc:sldMk cId="2697570632" sldId="258"/>
            <ac:spMk id="7" creationId="{C261463C-FDF9-E980-6AD0-FC19C56AB0D6}"/>
          </ac:spMkLst>
        </pc:spChg>
        <pc:spChg chg="mod ord topLvl">
          <ac:chgData name="Zandstra, Berber" userId="b237cdcf-541e-42ba-ac48-062d1a8b94b8" providerId="ADAL" clId="{DDC3FCEE-6D1C-4D7A-BD0C-F3723203FC15}" dt="2024-08-13T14:49:01.675" v="2685" actId="338"/>
          <ac:spMkLst>
            <pc:docMk/>
            <pc:sldMk cId="2697570632" sldId="258"/>
            <ac:spMk id="8" creationId="{DBB4C363-2AC4-C4BC-E2CC-1FB17B261BC7}"/>
          </ac:spMkLst>
        </pc:spChg>
        <pc:spChg chg="del">
          <ac:chgData name="Zandstra, Berber" userId="b237cdcf-541e-42ba-ac48-062d1a8b94b8" providerId="ADAL" clId="{DDC3FCEE-6D1C-4D7A-BD0C-F3723203FC15}" dt="2024-08-13T13:59:44.242" v="1932" actId="478"/>
          <ac:spMkLst>
            <pc:docMk/>
            <pc:sldMk cId="2697570632" sldId="258"/>
            <ac:spMk id="15" creationId="{8D68703C-BD52-97AD-C1EE-8AD1998F1496}"/>
          </ac:spMkLst>
        </pc:spChg>
        <pc:spChg chg="mod">
          <ac:chgData name="Zandstra, Berber" userId="b237cdcf-541e-42ba-ac48-062d1a8b94b8" providerId="ADAL" clId="{DDC3FCEE-6D1C-4D7A-BD0C-F3723203FC15}" dt="2024-08-13T14:50:12.953" v="2703" actId="1076"/>
          <ac:spMkLst>
            <pc:docMk/>
            <pc:sldMk cId="2697570632" sldId="258"/>
            <ac:spMk id="16" creationId="{AB03D5BC-B43F-AEDB-8C25-A81377DF7B5D}"/>
          </ac:spMkLst>
        </pc:spChg>
        <pc:spChg chg="del">
          <ac:chgData name="Zandstra, Berber" userId="b237cdcf-541e-42ba-ac48-062d1a8b94b8" providerId="ADAL" clId="{DDC3FCEE-6D1C-4D7A-BD0C-F3723203FC15}" dt="2024-08-13T13:33:02.343" v="1660" actId="478"/>
          <ac:spMkLst>
            <pc:docMk/>
            <pc:sldMk cId="2697570632" sldId="258"/>
            <ac:spMk id="25" creationId="{8691DCEA-EC9A-3CEB-78CF-4F704084E1FA}"/>
          </ac:spMkLst>
        </pc:spChg>
        <pc:spChg chg="del mod">
          <ac:chgData name="Zandstra, Berber" userId="b237cdcf-541e-42ba-ac48-062d1a8b94b8" providerId="ADAL" clId="{DDC3FCEE-6D1C-4D7A-BD0C-F3723203FC15}" dt="2024-08-13T14:44:45.942" v="2612" actId="478"/>
          <ac:spMkLst>
            <pc:docMk/>
            <pc:sldMk cId="2697570632" sldId="258"/>
            <ac:spMk id="27" creationId="{0C563FE1-973B-83CA-E30A-A1B1CC636D93}"/>
          </ac:spMkLst>
        </pc:spChg>
        <pc:spChg chg="del">
          <ac:chgData name="Zandstra, Berber" userId="b237cdcf-541e-42ba-ac48-062d1a8b94b8" providerId="ADAL" clId="{DDC3FCEE-6D1C-4D7A-BD0C-F3723203FC15}" dt="2024-08-13T14:14:17.998" v="2197" actId="478"/>
          <ac:spMkLst>
            <pc:docMk/>
            <pc:sldMk cId="2697570632" sldId="258"/>
            <ac:spMk id="28" creationId="{62B23B23-7E34-9326-2A0B-CD1723D96BAE}"/>
          </ac:spMkLst>
        </pc:spChg>
        <pc:spChg chg="del mod">
          <ac:chgData name="Zandstra, Berber" userId="b237cdcf-541e-42ba-ac48-062d1a8b94b8" providerId="ADAL" clId="{DDC3FCEE-6D1C-4D7A-BD0C-F3723203FC15}" dt="2024-08-13T14:14:19.098" v="2199" actId="478"/>
          <ac:spMkLst>
            <pc:docMk/>
            <pc:sldMk cId="2697570632" sldId="258"/>
            <ac:spMk id="29" creationId="{573E1BEA-D12B-70C4-4EC5-19146193FAB6}"/>
          </ac:spMkLst>
        </pc:spChg>
        <pc:spChg chg="mod topLvl">
          <ac:chgData name="Zandstra, Berber" userId="b237cdcf-541e-42ba-ac48-062d1a8b94b8" providerId="ADAL" clId="{DDC3FCEE-6D1C-4D7A-BD0C-F3723203FC15}" dt="2024-08-13T14:55:22.048" v="2736" actId="20577"/>
          <ac:spMkLst>
            <pc:docMk/>
            <pc:sldMk cId="2697570632" sldId="258"/>
            <ac:spMk id="33" creationId="{5B637886-B220-5571-DB2C-00AC719DB597}"/>
          </ac:spMkLst>
        </pc:spChg>
        <pc:spChg chg="del mod topLvl">
          <ac:chgData name="Zandstra, Berber" userId="b237cdcf-541e-42ba-ac48-062d1a8b94b8" providerId="ADAL" clId="{DDC3FCEE-6D1C-4D7A-BD0C-F3723203FC15}" dt="2024-08-13T13:57:57.966" v="1909" actId="478"/>
          <ac:spMkLst>
            <pc:docMk/>
            <pc:sldMk cId="2697570632" sldId="258"/>
            <ac:spMk id="36" creationId="{704CA88D-0205-3202-5797-73CA5D5125F6}"/>
          </ac:spMkLst>
        </pc:spChg>
        <pc:spChg chg="del mod">
          <ac:chgData name="Zandstra, Berber" userId="b237cdcf-541e-42ba-ac48-062d1a8b94b8" providerId="ADAL" clId="{DDC3FCEE-6D1C-4D7A-BD0C-F3723203FC15}" dt="2024-08-13T13:33:04.569" v="1662" actId="478"/>
          <ac:spMkLst>
            <pc:docMk/>
            <pc:sldMk cId="2697570632" sldId="258"/>
            <ac:spMk id="42" creationId="{32A5F2F3-B654-8812-1A71-4F55D45E8A00}"/>
          </ac:spMkLst>
        </pc:spChg>
        <pc:spChg chg="mod ord topLvl">
          <ac:chgData name="Zandstra, Berber" userId="b237cdcf-541e-42ba-ac48-062d1a8b94b8" providerId="ADAL" clId="{DDC3FCEE-6D1C-4D7A-BD0C-F3723203FC15}" dt="2024-08-13T14:48:38.664" v="2682" actId="338"/>
          <ac:spMkLst>
            <pc:docMk/>
            <pc:sldMk cId="2697570632" sldId="258"/>
            <ac:spMk id="45" creationId="{1CB010E2-7133-B862-E2D6-C7703F41F987}"/>
          </ac:spMkLst>
        </pc:spChg>
        <pc:spChg chg="mod topLvl">
          <ac:chgData name="Zandstra, Berber" userId="b237cdcf-541e-42ba-ac48-062d1a8b94b8" providerId="ADAL" clId="{DDC3FCEE-6D1C-4D7A-BD0C-F3723203FC15}" dt="2024-08-13T14:49:32.902" v="2696" actId="164"/>
          <ac:spMkLst>
            <pc:docMk/>
            <pc:sldMk cId="2697570632" sldId="258"/>
            <ac:spMk id="47" creationId="{0C2DE929-D2AD-AA00-E984-F84C81672BA2}"/>
          </ac:spMkLst>
        </pc:spChg>
        <pc:spChg chg="del">
          <ac:chgData name="Zandstra, Berber" userId="b237cdcf-541e-42ba-ac48-062d1a8b94b8" providerId="ADAL" clId="{DDC3FCEE-6D1C-4D7A-BD0C-F3723203FC15}" dt="2024-08-13T13:34:36.990" v="1683" actId="478"/>
          <ac:spMkLst>
            <pc:docMk/>
            <pc:sldMk cId="2697570632" sldId="258"/>
            <ac:spMk id="50" creationId="{763FF095-245A-13E7-A967-AF71550CCD0E}"/>
          </ac:spMkLst>
        </pc:spChg>
        <pc:spChg chg="del mod">
          <ac:chgData name="Zandstra, Berber" userId="b237cdcf-541e-42ba-ac48-062d1a8b94b8" providerId="ADAL" clId="{DDC3FCEE-6D1C-4D7A-BD0C-F3723203FC15}" dt="2024-08-13T13:58:03.808" v="1912" actId="478"/>
          <ac:spMkLst>
            <pc:docMk/>
            <pc:sldMk cId="2697570632" sldId="258"/>
            <ac:spMk id="51" creationId="{87FB5CB2-36D0-B5BB-424D-0FE4C8B55821}"/>
          </ac:spMkLst>
        </pc:spChg>
        <pc:spChg chg="del mod">
          <ac:chgData name="Zandstra, Berber" userId="b237cdcf-541e-42ba-ac48-062d1a8b94b8" providerId="ADAL" clId="{DDC3FCEE-6D1C-4D7A-BD0C-F3723203FC15}" dt="2024-08-13T14:01:20.834" v="1952" actId="478"/>
          <ac:spMkLst>
            <pc:docMk/>
            <pc:sldMk cId="2697570632" sldId="258"/>
            <ac:spMk id="53" creationId="{9AFB1EBB-52E0-1482-8CC8-3B08B66AEA3A}"/>
          </ac:spMkLst>
        </pc:spChg>
        <pc:spChg chg="mod topLvl">
          <ac:chgData name="Zandstra, Berber" userId="b237cdcf-541e-42ba-ac48-062d1a8b94b8" providerId="ADAL" clId="{DDC3FCEE-6D1C-4D7A-BD0C-F3723203FC15}" dt="2024-08-13T13:41:16.039" v="1869" actId="338"/>
          <ac:spMkLst>
            <pc:docMk/>
            <pc:sldMk cId="2697570632" sldId="258"/>
            <ac:spMk id="54" creationId="{F53DA6B7-5A05-6FA1-5321-7A57BD05421D}"/>
          </ac:spMkLst>
        </pc:spChg>
        <pc:spChg chg="add mod">
          <ac:chgData name="Zandstra, Berber" userId="b237cdcf-541e-42ba-ac48-062d1a8b94b8" providerId="ADAL" clId="{DDC3FCEE-6D1C-4D7A-BD0C-F3723203FC15}" dt="2024-08-13T14:51:08.033" v="2717" actId="1076"/>
          <ac:spMkLst>
            <pc:docMk/>
            <pc:sldMk cId="2697570632" sldId="258"/>
            <ac:spMk id="56" creationId="{35D51D9A-95FC-16EE-F618-49CB77DBA9EC}"/>
          </ac:spMkLst>
        </pc:spChg>
        <pc:spChg chg="add mod">
          <ac:chgData name="Zandstra, Berber" userId="b237cdcf-541e-42ba-ac48-062d1a8b94b8" providerId="ADAL" clId="{DDC3FCEE-6D1C-4D7A-BD0C-F3723203FC15}" dt="2024-08-13T14:51:16.029" v="2718" actId="1076"/>
          <ac:spMkLst>
            <pc:docMk/>
            <pc:sldMk cId="2697570632" sldId="258"/>
            <ac:spMk id="58" creationId="{568FE705-561C-1C98-2BDA-8FA08EA7AFCE}"/>
          </ac:spMkLst>
        </pc:spChg>
        <pc:spChg chg="del">
          <ac:chgData name="Zandstra, Berber" userId="b237cdcf-541e-42ba-ac48-062d1a8b94b8" providerId="ADAL" clId="{DDC3FCEE-6D1C-4D7A-BD0C-F3723203FC15}" dt="2024-08-13T13:34:50.732" v="1690" actId="478"/>
          <ac:spMkLst>
            <pc:docMk/>
            <pc:sldMk cId="2697570632" sldId="258"/>
            <ac:spMk id="60" creationId="{BDF81356-2277-C49B-33C9-94B1497938C5}"/>
          </ac:spMkLst>
        </pc:spChg>
        <pc:spChg chg="add del mod">
          <ac:chgData name="Zandstra, Berber" userId="b237cdcf-541e-42ba-ac48-062d1a8b94b8" providerId="ADAL" clId="{DDC3FCEE-6D1C-4D7A-BD0C-F3723203FC15}" dt="2024-08-13T14:04:08.527" v="2000" actId="478"/>
          <ac:spMkLst>
            <pc:docMk/>
            <pc:sldMk cId="2697570632" sldId="258"/>
            <ac:spMk id="61" creationId="{7AB21FCB-1B44-9CD6-39B8-F5F0A6DF6479}"/>
          </ac:spMkLst>
        </pc:spChg>
        <pc:spChg chg="add del mod topLvl">
          <ac:chgData name="Zandstra, Berber" userId="b237cdcf-541e-42ba-ac48-062d1a8b94b8" providerId="ADAL" clId="{DDC3FCEE-6D1C-4D7A-BD0C-F3723203FC15}" dt="2024-08-13T14:11:36.492" v="2134" actId="478"/>
          <ac:spMkLst>
            <pc:docMk/>
            <pc:sldMk cId="2697570632" sldId="258"/>
            <ac:spMk id="64" creationId="{CF04C2DE-62E9-1809-2A6A-34009F566FBB}"/>
          </ac:spMkLst>
        </pc:spChg>
        <pc:spChg chg="del mod">
          <ac:chgData name="Zandstra, Berber" userId="b237cdcf-541e-42ba-ac48-062d1a8b94b8" providerId="ADAL" clId="{DDC3FCEE-6D1C-4D7A-BD0C-F3723203FC15}" dt="2024-08-13T14:08:51.984" v="2090" actId="478"/>
          <ac:spMkLst>
            <pc:docMk/>
            <pc:sldMk cId="2697570632" sldId="258"/>
            <ac:spMk id="66" creationId="{44B8F3E1-A02F-2CFA-0D96-639DB7DC8853}"/>
          </ac:spMkLst>
        </pc:spChg>
        <pc:spChg chg="del mod ord topLvl">
          <ac:chgData name="Zandstra, Berber" userId="b237cdcf-541e-42ba-ac48-062d1a8b94b8" providerId="ADAL" clId="{DDC3FCEE-6D1C-4D7A-BD0C-F3723203FC15}" dt="2024-08-13T14:39:16.586" v="2410" actId="478"/>
          <ac:spMkLst>
            <pc:docMk/>
            <pc:sldMk cId="2697570632" sldId="258"/>
            <ac:spMk id="69" creationId="{E35AAAE7-2C02-F968-922E-B6E0C030DD62}"/>
          </ac:spMkLst>
        </pc:spChg>
        <pc:spChg chg="mod">
          <ac:chgData name="Zandstra, Berber" userId="b237cdcf-541e-42ba-ac48-062d1a8b94b8" providerId="ADAL" clId="{DDC3FCEE-6D1C-4D7A-BD0C-F3723203FC15}" dt="2024-08-13T13:35:11.293" v="1698" actId="1076"/>
          <ac:spMkLst>
            <pc:docMk/>
            <pc:sldMk cId="2697570632" sldId="258"/>
            <ac:spMk id="70" creationId="{9DC12163-1F40-70B4-338F-690B37F3F969}"/>
          </ac:spMkLst>
        </pc:spChg>
        <pc:spChg chg="del mod topLvl">
          <ac:chgData name="Zandstra, Berber" userId="b237cdcf-541e-42ba-ac48-062d1a8b94b8" providerId="ADAL" clId="{DDC3FCEE-6D1C-4D7A-BD0C-F3723203FC15}" dt="2024-08-13T14:09:06.885" v="2097" actId="478"/>
          <ac:spMkLst>
            <pc:docMk/>
            <pc:sldMk cId="2697570632" sldId="258"/>
            <ac:spMk id="71" creationId="{887F4404-3973-8A43-955E-C5387C3F48DC}"/>
          </ac:spMkLst>
        </pc:spChg>
        <pc:spChg chg="mod">
          <ac:chgData name="Zandstra, Berber" userId="b237cdcf-541e-42ba-ac48-062d1a8b94b8" providerId="ADAL" clId="{DDC3FCEE-6D1C-4D7A-BD0C-F3723203FC15}" dt="2024-08-13T14:09:27.378" v="2105"/>
          <ac:spMkLst>
            <pc:docMk/>
            <pc:sldMk cId="2697570632" sldId="258"/>
            <ac:spMk id="72" creationId="{3B597CB5-3E38-0ABC-3B24-B2D7A3BC4729}"/>
          </ac:spMkLst>
        </pc:spChg>
        <pc:spChg chg="mod">
          <ac:chgData name="Zandstra, Berber" userId="b237cdcf-541e-42ba-ac48-062d1a8b94b8" providerId="ADAL" clId="{DDC3FCEE-6D1C-4D7A-BD0C-F3723203FC15}" dt="2024-08-13T14:09:27.378" v="2105"/>
          <ac:spMkLst>
            <pc:docMk/>
            <pc:sldMk cId="2697570632" sldId="258"/>
            <ac:spMk id="74" creationId="{E5CB486D-03B7-0B85-C8B5-E44D4F307890}"/>
          </ac:spMkLst>
        </pc:spChg>
        <pc:spChg chg="add mod ord">
          <ac:chgData name="Zandstra, Berber" userId="b237cdcf-541e-42ba-ac48-062d1a8b94b8" providerId="ADAL" clId="{DDC3FCEE-6D1C-4D7A-BD0C-F3723203FC15}" dt="2024-08-13T14:49:16.400" v="2692" actId="164"/>
          <ac:spMkLst>
            <pc:docMk/>
            <pc:sldMk cId="2697570632" sldId="258"/>
            <ac:spMk id="75" creationId="{33DB13DE-299F-D7CC-D47D-DADB283CF979}"/>
          </ac:spMkLst>
        </pc:spChg>
        <pc:spChg chg="add del mod">
          <ac:chgData name="Zandstra, Berber" userId="b237cdcf-541e-42ba-ac48-062d1a8b94b8" providerId="ADAL" clId="{DDC3FCEE-6D1C-4D7A-BD0C-F3723203FC15}" dt="2024-08-13T14:10:11.804" v="2118" actId="478"/>
          <ac:spMkLst>
            <pc:docMk/>
            <pc:sldMk cId="2697570632" sldId="258"/>
            <ac:spMk id="77" creationId="{CD3D81D8-1E47-0BAB-AB20-540475A7EBA0}"/>
          </ac:spMkLst>
        </pc:spChg>
        <pc:spChg chg="add del mod">
          <ac:chgData name="Zandstra, Berber" userId="b237cdcf-541e-42ba-ac48-062d1a8b94b8" providerId="ADAL" clId="{DDC3FCEE-6D1C-4D7A-BD0C-F3723203FC15}" dt="2024-08-13T14:11:08.219" v="2127" actId="478"/>
          <ac:spMkLst>
            <pc:docMk/>
            <pc:sldMk cId="2697570632" sldId="258"/>
            <ac:spMk id="78" creationId="{369D6D4C-4D04-3BDD-9019-BFEAF2C20D7F}"/>
          </ac:spMkLst>
        </pc:spChg>
        <pc:spChg chg="del mod topLvl">
          <ac:chgData name="Zandstra, Berber" userId="b237cdcf-541e-42ba-ac48-062d1a8b94b8" providerId="ADAL" clId="{DDC3FCEE-6D1C-4D7A-BD0C-F3723203FC15}" dt="2024-08-13T14:13:06.095" v="2178" actId="478"/>
          <ac:spMkLst>
            <pc:docMk/>
            <pc:sldMk cId="2697570632" sldId="258"/>
            <ac:spMk id="81" creationId="{CE39E843-A92B-F9B8-6D84-B327AED52193}"/>
          </ac:spMkLst>
        </pc:spChg>
        <pc:spChg chg="del mod topLvl">
          <ac:chgData name="Zandstra, Berber" userId="b237cdcf-541e-42ba-ac48-062d1a8b94b8" providerId="ADAL" clId="{DDC3FCEE-6D1C-4D7A-BD0C-F3723203FC15}" dt="2024-08-13T14:12:28.208" v="2157" actId="478"/>
          <ac:spMkLst>
            <pc:docMk/>
            <pc:sldMk cId="2697570632" sldId="258"/>
            <ac:spMk id="84" creationId="{865D9E16-B017-7632-1E99-740ED7C7B1BD}"/>
          </ac:spMkLst>
        </pc:spChg>
        <pc:spChg chg="add del mod">
          <ac:chgData name="Zandstra, Berber" userId="b237cdcf-541e-42ba-ac48-062d1a8b94b8" providerId="ADAL" clId="{DDC3FCEE-6D1C-4D7A-BD0C-F3723203FC15}" dt="2024-08-13T14:13:04.824" v="2177" actId="478"/>
          <ac:spMkLst>
            <pc:docMk/>
            <pc:sldMk cId="2697570632" sldId="258"/>
            <ac:spMk id="85" creationId="{5181483C-1806-399A-B693-376B345F575F}"/>
          </ac:spMkLst>
        </pc:spChg>
        <pc:spChg chg="add del mod ord">
          <ac:chgData name="Zandstra, Berber" userId="b237cdcf-541e-42ba-ac48-062d1a8b94b8" providerId="ADAL" clId="{DDC3FCEE-6D1C-4D7A-BD0C-F3723203FC15}" dt="2024-08-13T14:18:02.161" v="2283" actId="478"/>
          <ac:spMkLst>
            <pc:docMk/>
            <pc:sldMk cId="2697570632" sldId="258"/>
            <ac:spMk id="86" creationId="{87DF877C-5CBE-372F-D6BA-6FCE9B035525}"/>
          </ac:spMkLst>
        </pc:spChg>
        <pc:spChg chg="add mod">
          <ac:chgData name="Zandstra, Berber" userId="b237cdcf-541e-42ba-ac48-062d1a8b94b8" providerId="ADAL" clId="{DDC3FCEE-6D1C-4D7A-BD0C-F3723203FC15}" dt="2024-08-13T14:19:19.209" v="2335" actId="1076"/>
          <ac:spMkLst>
            <pc:docMk/>
            <pc:sldMk cId="2697570632" sldId="258"/>
            <ac:spMk id="87" creationId="{BECF5B0D-D742-431E-14C6-B72F49E715F1}"/>
          </ac:spMkLst>
        </pc:spChg>
        <pc:spChg chg="add mod">
          <ac:chgData name="Zandstra, Berber" userId="b237cdcf-541e-42ba-ac48-062d1a8b94b8" providerId="ADAL" clId="{DDC3FCEE-6D1C-4D7A-BD0C-F3723203FC15}" dt="2024-08-13T14:38:09.035" v="2397" actId="207"/>
          <ac:spMkLst>
            <pc:docMk/>
            <pc:sldMk cId="2697570632" sldId="258"/>
            <ac:spMk id="88" creationId="{2552CE60-873B-21EE-9448-B02D29A65D71}"/>
          </ac:spMkLst>
        </pc:spChg>
        <pc:spChg chg="add mod">
          <ac:chgData name="Zandstra, Berber" userId="b237cdcf-541e-42ba-ac48-062d1a8b94b8" providerId="ADAL" clId="{DDC3FCEE-6D1C-4D7A-BD0C-F3723203FC15}" dt="2024-08-13T14:51:20.479" v="2719" actId="1076"/>
          <ac:spMkLst>
            <pc:docMk/>
            <pc:sldMk cId="2697570632" sldId="258"/>
            <ac:spMk id="89" creationId="{451D896F-A93A-D1C9-C747-7AD60B1E55B0}"/>
          </ac:spMkLst>
        </pc:spChg>
        <pc:spChg chg="add mod">
          <ac:chgData name="Zandstra, Berber" userId="b237cdcf-541e-42ba-ac48-062d1a8b94b8" providerId="ADAL" clId="{DDC3FCEE-6D1C-4D7A-BD0C-F3723203FC15}" dt="2024-08-13T14:51:25.275" v="2720" actId="1076"/>
          <ac:spMkLst>
            <pc:docMk/>
            <pc:sldMk cId="2697570632" sldId="258"/>
            <ac:spMk id="90" creationId="{B44E6AF5-9644-7A13-E740-DAF5D22E03F9}"/>
          </ac:spMkLst>
        </pc:spChg>
        <pc:spChg chg="add mod">
          <ac:chgData name="Zandstra, Berber" userId="b237cdcf-541e-42ba-ac48-062d1a8b94b8" providerId="ADAL" clId="{DDC3FCEE-6D1C-4D7A-BD0C-F3723203FC15}" dt="2024-08-13T14:48:54.884" v="2684" actId="164"/>
          <ac:spMkLst>
            <pc:docMk/>
            <pc:sldMk cId="2697570632" sldId="258"/>
            <ac:spMk id="91" creationId="{FC26B5E9-5759-F31C-90BC-11B971C55F50}"/>
          </ac:spMkLst>
        </pc:spChg>
        <pc:spChg chg="add mod">
          <ac:chgData name="Zandstra, Berber" userId="b237cdcf-541e-42ba-ac48-062d1a8b94b8" providerId="ADAL" clId="{DDC3FCEE-6D1C-4D7A-BD0C-F3723203FC15}" dt="2024-08-13T14:49:50.315" v="2701" actId="164"/>
          <ac:spMkLst>
            <pc:docMk/>
            <pc:sldMk cId="2697570632" sldId="258"/>
            <ac:spMk id="93" creationId="{6E84B27A-0ADE-5E09-F3D4-06EBEECFB6F7}"/>
          </ac:spMkLst>
        </pc:spChg>
        <pc:grpChg chg="add del mod">
          <ac:chgData name="Zandstra, Berber" userId="b237cdcf-541e-42ba-ac48-062d1a8b94b8" providerId="ADAL" clId="{DDC3FCEE-6D1C-4D7A-BD0C-F3723203FC15}" dt="2024-08-13T13:39:35.242" v="1846" actId="165"/>
          <ac:grpSpMkLst>
            <pc:docMk/>
            <pc:sldMk cId="2697570632" sldId="258"/>
            <ac:grpSpMk id="10" creationId="{D20531A7-B4CF-851D-D607-A5219D8FEAB0}"/>
          </ac:grpSpMkLst>
        </pc:grpChg>
        <pc:grpChg chg="add del">
          <ac:chgData name="Zandstra, Berber" userId="b237cdcf-541e-42ba-ac48-062d1a8b94b8" providerId="ADAL" clId="{DDC3FCEE-6D1C-4D7A-BD0C-F3723203FC15}" dt="2024-08-13T13:34:38.989" v="1684" actId="478"/>
          <ac:grpSpMkLst>
            <pc:docMk/>
            <pc:sldMk cId="2697570632" sldId="258"/>
            <ac:grpSpMk id="13" creationId="{B43D88F6-AB13-167D-25E9-6F8CBEF13167}"/>
          </ac:grpSpMkLst>
        </pc:grpChg>
        <pc:grpChg chg="del mod">
          <ac:chgData name="Zandstra, Berber" userId="b237cdcf-541e-42ba-ac48-062d1a8b94b8" providerId="ADAL" clId="{DDC3FCEE-6D1C-4D7A-BD0C-F3723203FC15}" dt="2024-08-13T13:36:15.855" v="1713" actId="165"/>
          <ac:grpSpMkLst>
            <pc:docMk/>
            <pc:sldMk cId="2697570632" sldId="258"/>
            <ac:grpSpMk id="21" creationId="{B9B1CCF1-B690-60AB-51DC-C5FD5C13FA49}"/>
          </ac:grpSpMkLst>
        </pc:grpChg>
        <pc:grpChg chg="del mod">
          <ac:chgData name="Zandstra, Berber" userId="b237cdcf-541e-42ba-ac48-062d1a8b94b8" providerId="ADAL" clId="{DDC3FCEE-6D1C-4D7A-BD0C-F3723203FC15}" dt="2024-08-13T13:41:47.555" v="1870" actId="478"/>
          <ac:grpSpMkLst>
            <pc:docMk/>
            <pc:sldMk cId="2697570632" sldId="258"/>
            <ac:grpSpMk id="23" creationId="{A21EC777-37CA-E571-515C-FE460F8E19F1}"/>
          </ac:grpSpMkLst>
        </pc:grpChg>
        <pc:grpChg chg="del">
          <ac:chgData name="Zandstra, Berber" userId="b237cdcf-541e-42ba-ac48-062d1a8b94b8" providerId="ADAL" clId="{DDC3FCEE-6D1C-4D7A-BD0C-F3723203FC15}" dt="2024-08-13T13:34:48.276" v="1688" actId="478"/>
          <ac:grpSpMkLst>
            <pc:docMk/>
            <pc:sldMk cId="2697570632" sldId="258"/>
            <ac:grpSpMk id="30" creationId="{6A77DBE5-726B-FC8F-38F1-711264D667AE}"/>
          </ac:grpSpMkLst>
        </pc:grpChg>
        <pc:grpChg chg="del mod">
          <ac:chgData name="Zandstra, Berber" userId="b237cdcf-541e-42ba-ac48-062d1a8b94b8" providerId="ADAL" clId="{DDC3FCEE-6D1C-4D7A-BD0C-F3723203FC15}" dt="2024-08-13T14:02:13.651" v="1985" actId="478"/>
          <ac:grpSpMkLst>
            <pc:docMk/>
            <pc:sldMk cId="2697570632" sldId="258"/>
            <ac:grpSpMk id="31" creationId="{98494AD2-449E-4C1D-5406-751D7EC8CE93}"/>
          </ac:grpSpMkLst>
        </pc:grpChg>
        <pc:grpChg chg="add mod">
          <ac:chgData name="Zandstra, Berber" userId="b237cdcf-541e-42ba-ac48-062d1a8b94b8" providerId="ADAL" clId="{DDC3FCEE-6D1C-4D7A-BD0C-F3723203FC15}" dt="2024-08-13T14:49:24.767" v="2694" actId="1076"/>
          <ac:grpSpMkLst>
            <pc:docMk/>
            <pc:sldMk cId="2697570632" sldId="258"/>
            <ac:grpSpMk id="32" creationId="{B148FFC9-CF10-FDAD-CF02-6707A3D39760}"/>
          </ac:grpSpMkLst>
        </pc:grpChg>
        <pc:grpChg chg="add del mod">
          <ac:chgData name="Zandstra, Berber" userId="b237cdcf-541e-42ba-ac48-062d1a8b94b8" providerId="ADAL" clId="{DDC3FCEE-6D1C-4D7A-BD0C-F3723203FC15}" dt="2024-08-13T13:57:27.623" v="1904" actId="165"/>
          <ac:grpSpMkLst>
            <pc:docMk/>
            <pc:sldMk cId="2697570632" sldId="258"/>
            <ac:grpSpMk id="35" creationId="{26B09983-2CEC-9B74-7AF6-D57AC267D8E6}"/>
          </ac:grpSpMkLst>
        </pc:grpChg>
        <pc:grpChg chg="add del mod">
          <ac:chgData name="Zandstra, Berber" userId="b237cdcf-541e-42ba-ac48-062d1a8b94b8" providerId="ADAL" clId="{DDC3FCEE-6D1C-4D7A-BD0C-F3723203FC15}" dt="2024-08-13T14:09:01.215" v="2094" actId="165"/>
          <ac:grpSpMkLst>
            <pc:docMk/>
            <pc:sldMk cId="2697570632" sldId="258"/>
            <ac:grpSpMk id="37" creationId="{F5606FC3-4FD8-C0B3-EC70-72C46F4D709A}"/>
          </ac:grpSpMkLst>
        </pc:grpChg>
        <pc:grpChg chg="del mod">
          <ac:chgData name="Zandstra, Berber" userId="b237cdcf-541e-42ba-ac48-062d1a8b94b8" providerId="ADAL" clId="{DDC3FCEE-6D1C-4D7A-BD0C-F3723203FC15}" dt="2024-08-13T14:14:09.640" v="2194" actId="165"/>
          <ac:grpSpMkLst>
            <pc:docMk/>
            <pc:sldMk cId="2697570632" sldId="258"/>
            <ac:grpSpMk id="39" creationId="{2C41C1B3-A8D7-9A5D-78DF-0BD07047AC3C}"/>
          </ac:grpSpMkLst>
        </pc:grpChg>
        <pc:grpChg chg="del mod">
          <ac:chgData name="Zandstra, Berber" userId="b237cdcf-541e-42ba-ac48-062d1a8b94b8" providerId="ADAL" clId="{DDC3FCEE-6D1C-4D7A-BD0C-F3723203FC15}" dt="2024-08-13T14:44:59.312" v="2616" actId="165"/>
          <ac:grpSpMkLst>
            <pc:docMk/>
            <pc:sldMk cId="2697570632" sldId="258"/>
            <ac:grpSpMk id="41" creationId="{5F20FC40-2B6C-8ED2-25E9-6E9B203A3AE2}"/>
          </ac:grpSpMkLst>
        </pc:grpChg>
        <pc:grpChg chg="add del mod">
          <ac:chgData name="Zandstra, Berber" userId="b237cdcf-541e-42ba-ac48-062d1a8b94b8" providerId="ADAL" clId="{DDC3FCEE-6D1C-4D7A-BD0C-F3723203FC15}" dt="2024-08-13T13:58:06.636" v="1913" actId="478"/>
          <ac:grpSpMkLst>
            <pc:docMk/>
            <pc:sldMk cId="2697570632" sldId="258"/>
            <ac:grpSpMk id="46" creationId="{8AA6C07C-AE73-6B25-1800-88C5863B7ADA}"/>
          </ac:grpSpMkLst>
        </pc:grpChg>
        <pc:grpChg chg="add del mod">
          <ac:chgData name="Zandstra, Berber" userId="b237cdcf-541e-42ba-ac48-062d1a8b94b8" providerId="ADAL" clId="{DDC3FCEE-6D1C-4D7A-BD0C-F3723203FC15}" dt="2024-08-13T14:09:11.637" v="2099" actId="165"/>
          <ac:grpSpMkLst>
            <pc:docMk/>
            <pc:sldMk cId="2697570632" sldId="258"/>
            <ac:grpSpMk id="62" creationId="{2BC9EB55-D800-E720-2AB0-96B9BC155753}"/>
          </ac:grpSpMkLst>
        </pc:grpChg>
        <pc:grpChg chg="add mod">
          <ac:chgData name="Zandstra, Berber" userId="b237cdcf-541e-42ba-ac48-062d1a8b94b8" providerId="ADAL" clId="{DDC3FCEE-6D1C-4D7A-BD0C-F3723203FC15}" dt="2024-08-13T14:09:27.378" v="2105"/>
          <ac:grpSpMkLst>
            <pc:docMk/>
            <pc:sldMk cId="2697570632" sldId="258"/>
            <ac:grpSpMk id="67" creationId="{A837348C-6C72-8B2C-EAC1-3B04ABAB6A7E}"/>
          </ac:grpSpMkLst>
        </pc:grpChg>
        <pc:grpChg chg="add del mod">
          <ac:chgData name="Zandstra, Berber" userId="b237cdcf-541e-42ba-ac48-062d1a8b94b8" providerId="ADAL" clId="{DDC3FCEE-6D1C-4D7A-BD0C-F3723203FC15}" dt="2024-08-13T14:12:25.071" v="2156" actId="165"/>
          <ac:grpSpMkLst>
            <pc:docMk/>
            <pc:sldMk cId="2697570632" sldId="258"/>
            <ac:grpSpMk id="80" creationId="{273DB1CD-B2AB-8058-4384-5D177DCAC637}"/>
          </ac:grpSpMkLst>
        </pc:grpChg>
        <pc:grpChg chg="add mod">
          <ac:chgData name="Zandstra, Berber" userId="b237cdcf-541e-42ba-ac48-062d1a8b94b8" providerId="ADAL" clId="{DDC3FCEE-6D1C-4D7A-BD0C-F3723203FC15}" dt="2024-08-13T14:49:32.902" v="2696" actId="164"/>
          <ac:grpSpMkLst>
            <pc:docMk/>
            <pc:sldMk cId="2697570632" sldId="258"/>
            <ac:grpSpMk id="94" creationId="{4BBF1465-5FDF-6E43-91CB-546D7099C2A3}"/>
          </ac:grpSpMkLst>
        </pc:grpChg>
        <pc:grpChg chg="add mod">
          <ac:chgData name="Zandstra, Berber" userId="b237cdcf-541e-42ba-ac48-062d1a8b94b8" providerId="ADAL" clId="{DDC3FCEE-6D1C-4D7A-BD0C-F3723203FC15}" dt="2024-08-13T14:49:16.400" v="2692" actId="164"/>
          <ac:grpSpMkLst>
            <pc:docMk/>
            <pc:sldMk cId="2697570632" sldId="258"/>
            <ac:grpSpMk id="95" creationId="{7CCB4B0A-6226-AF6D-5D07-468CD403DA43}"/>
          </ac:grpSpMkLst>
        </pc:grpChg>
        <pc:grpChg chg="add mod">
          <ac:chgData name="Zandstra, Berber" userId="b237cdcf-541e-42ba-ac48-062d1a8b94b8" providerId="ADAL" clId="{DDC3FCEE-6D1C-4D7A-BD0C-F3723203FC15}" dt="2024-08-13T14:49:43.627" v="2698" actId="1076"/>
          <ac:grpSpMkLst>
            <pc:docMk/>
            <pc:sldMk cId="2697570632" sldId="258"/>
            <ac:grpSpMk id="96" creationId="{02CA977B-3B0C-D1EE-C30A-B99A09215783}"/>
          </ac:grpSpMkLst>
        </pc:grpChg>
        <pc:grpChg chg="add mod">
          <ac:chgData name="Zandstra, Berber" userId="b237cdcf-541e-42ba-ac48-062d1a8b94b8" providerId="ADAL" clId="{DDC3FCEE-6D1C-4D7A-BD0C-F3723203FC15}" dt="2024-08-13T14:49:50.315" v="2701" actId="164"/>
          <ac:grpSpMkLst>
            <pc:docMk/>
            <pc:sldMk cId="2697570632" sldId="258"/>
            <ac:grpSpMk id="97" creationId="{5E6F8D2A-AF40-BB80-7081-47E9430B655D}"/>
          </ac:grpSpMkLst>
        </pc:grpChg>
        <pc:grpChg chg="add mod">
          <ac:chgData name="Zandstra, Berber" userId="b237cdcf-541e-42ba-ac48-062d1a8b94b8" providerId="ADAL" clId="{DDC3FCEE-6D1C-4D7A-BD0C-F3723203FC15}" dt="2024-08-13T14:49:22.447" v="2693" actId="1076"/>
          <ac:grpSpMkLst>
            <pc:docMk/>
            <pc:sldMk cId="2697570632" sldId="258"/>
            <ac:grpSpMk id="98" creationId="{94759996-8904-60DE-5960-ADCD6ECA0A7C}"/>
          </ac:grpSpMkLst>
        </pc:grpChg>
        <pc:grpChg chg="add mod">
          <ac:chgData name="Zandstra, Berber" userId="b237cdcf-541e-42ba-ac48-062d1a8b94b8" providerId="ADAL" clId="{DDC3FCEE-6D1C-4D7A-BD0C-F3723203FC15}" dt="2024-08-13T14:49:39.131" v="2697" actId="1076"/>
          <ac:grpSpMkLst>
            <pc:docMk/>
            <pc:sldMk cId="2697570632" sldId="258"/>
            <ac:grpSpMk id="99" creationId="{E27A6ACD-9981-296E-5577-4CB9F92D58A4}"/>
          </ac:grpSpMkLst>
        </pc:grpChg>
        <pc:grpChg chg="add mod">
          <ac:chgData name="Zandstra, Berber" userId="b237cdcf-541e-42ba-ac48-062d1a8b94b8" providerId="ADAL" clId="{DDC3FCEE-6D1C-4D7A-BD0C-F3723203FC15}" dt="2024-08-13T14:50:05.108" v="2702" actId="1076"/>
          <ac:grpSpMkLst>
            <pc:docMk/>
            <pc:sldMk cId="2697570632" sldId="258"/>
            <ac:grpSpMk id="100" creationId="{3D0981B4-749D-CA73-7FE9-9AB42DADE6D0}"/>
          </ac:grpSpMkLst>
        </pc:grpChg>
        <pc:picChg chg="mod">
          <ac:chgData name="Zandstra, Berber" userId="b237cdcf-541e-42ba-ac48-062d1a8b94b8" providerId="ADAL" clId="{DDC3FCEE-6D1C-4D7A-BD0C-F3723203FC15}" dt="2024-08-13T14:52:37.401" v="2732" actId="1035"/>
          <ac:picMkLst>
            <pc:docMk/>
            <pc:sldMk cId="2697570632" sldId="258"/>
            <ac:picMk id="3" creationId="{5D01A6C0-52CE-ABB7-50F6-C1D4C098CD4D}"/>
          </ac:picMkLst>
        </pc:picChg>
        <pc:picChg chg="mod">
          <ac:chgData name="Zandstra, Berber" userId="b237cdcf-541e-42ba-ac48-062d1a8b94b8" providerId="ADAL" clId="{DDC3FCEE-6D1C-4D7A-BD0C-F3723203FC15}" dt="2024-08-13T14:52:37.916" v="2733" actId="1035"/>
          <ac:picMkLst>
            <pc:docMk/>
            <pc:sldMk cId="2697570632" sldId="258"/>
            <ac:picMk id="9" creationId="{0F49064B-AA98-1484-F4CE-E10218002572}"/>
          </ac:picMkLst>
        </pc:picChg>
        <pc:picChg chg="mod">
          <ac:chgData name="Zandstra, Berber" userId="b237cdcf-541e-42ba-ac48-062d1a8b94b8" providerId="ADAL" clId="{DDC3FCEE-6D1C-4D7A-BD0C-F3723203FC15}" dt="2024-08-13T14:52:35.074" v="2730" actId="1035"/>
          <ac:picMkLst>
            <pc:docMk/>
            <pc:sldMk cId="2697570632" sldId="258"/>
            <ac:picMk id="22" creationId="{7EFB0738-4F34-2442-9741-1730AD2327B7}"/>
          </ac:picMkLst>
        </pc:picChg>
        <pc:picChg chg="del mod">
          <ac:chgData name="Zandstra, Berber" userId="b237cdcf-541e-42ba-ac48-062d1a8b94b8" providerId="ADAL" clId="{DDC3FCEE-6D1C-4D7A-BD0C-F3723203FC15}" dt="2024-08-13T14:00:14.658" v="1943" actId="478"/>
          <ac:picMkLst>
            <pc:docMk/>
            <pc:sldMk cId="2697570632" sldId="258"/>
            <ac:picMk id="24" creationId="{1D256C84-D371-8841-6296-C2E7E3822711}"/>
          </ac:picMkLst>
        </pc:picChg>
        <pc:picChg chg="mod">
          <ac:chgData name="Zandstra, Berber" userId="b237cdcf-541e-42ba-ac48-062d1a8b94b8" providerId="ADAL" clId="{DDC3FCEE-6D1C-4D7A-BD0C-F3723203FC15}" dt="2024-08-13T14:52:36.787" v="2731" actId="1035"/>
          <ac:picMkLst>
            <pc:docMk/>
            <pc:sldMk cId="2697570632" sldId="258"/>
            <ac:picMk id="26" creationId="{4753F1A0-949E-7093-E41C-D30344AC70AB}"/>
          </ac:picMkLst>
        </pc:picChg>
        <pc:picChg chg="mod ord topLvl">
          <ac:chgData name="Zandstra, Berber" userId="b237cdcf-541e-42ba-ac48-062d1a8b94b8" providerId="ADAL" clId="{DDC3FCEE-6D1C-4D7A-BD0C-F3723203FC15}" dt="2024-08-13T14:49:01.675" v="2685" actId="338"/>
          <ac:picMkLst>
            <pc:docMk/>
            <pc:sldMk cId="2697570632" sldId="258"/>
            <ac:picMk id="34" creationId="{6C9888E9-D65F-7468-4BD0-186C367533C0}"/>
          </ac:picMkLst>
        </pc:picChg>
        <pc:picChg chg="del">
          <ac:chgData name="Zandstra, Berber" userId="b237cdcf-541e-42ba-ac48-062d1a8b94b8" providerId="ADAL" clId="{DDC3FCEE-6D1C-4D7A-BD0C-F3723203FC15}" dt="2024-08-13T13:33:05.055" v="1663" actId="478"/>
          <ac:picMkLst>
            <pc:docMk/>
            <pc:sldMk cId="2697570632" sldId="258"/>
            <ac:picMk id="38" creationId="{C5495EC3-64DE-EFF6-CEEE-E94AB1A58B7A}"/>
          </ac:picMkLst>
        </pc:picChg>
        <pc:picChg chg="del mod ord topLvl">
          <ac:chgData name="Zandstra, Berber" userId="b237cdcf-541e-42ba-ac48-062d1a8b94b8" providerId="ADAL" clId="{DDC3FCEE-6D1C-4D7A-BD0C-F3723203FC15}" dt="2024-08-13T14:43:31.784" v="2585" actId="478"/>
          <ac:picMkLst>
            <pc:docMk/>
            <pc:sldMk cId="2697570632" sldId="258"/>
            <ac:picMk id="40" creationId="{CEF80771-2D17-9E5B-3340-8B3D786CCC94}"/>
          </ac:picMkLst>
        </pc:picChg>
        <pc:picChg chg="mod ord topLvl">
          <ac:chgData name="Zandstra, Berber" userId="b237cdcf-541e-42ba-ac48-062d1a8b94b8" providerId="ADAL" clId="{DDC3FCEE-6D1C-4D7A-BD0C-F3723203FC15}" dt="2024-08-13T14:48:38.664" v="2682" actId="338"/>
          <ac:picMkLst>
            <pc:docMk/>
            <pc:sldMk cId="2697570632" sldId="258"/>
            <ac:picMk id="43" creationId="{C5D7A0BE-6C00-0383-0948-B1A193637399}"/>
          </ac:picMkLst>
        </pc:picChg>
        <pc:picChg chg="mod ord topLvl">
          <ac:chgData name="Zandstra, Berber" userId="b237cdcf-541e-42ba-ac48-062d1a8b94b8" providerId="ADAL" clId="{DDC3FCEE-6D1C-4D7A-BD0C-F3723203FC15}" dt="2024-08-13T14:48:46.216" v="2683" actId="338"/>
          <ac:picMkLst>
            <pc:docMk/>
            <pc:sldMk cId="2697570632" sldId="258"/>
            <ac:picMk id="44" creationId="{6FC38E45-0EB8-6F94-217B-3CCB6281D162}"/>
          </ac:picMkLst>
        </pc:picChg>
        <pc:picChg chg="del mod topLvl">
          <ac:chgData name="Zandstra, Berber" userId="b237cdcf-541e-42ba-ac48-062d1a8b94b8" providerId="ADAL" clId="{DDC3FCEE-6D1C-4D7A-BD0C-F3723203FC15}" dt="2024-08-13T13:58:06.636" v="1913" actId="478"/>
          <ac:picMkLst>
            <pc:docMk/>
            <pc:sldMk cId="2697570632" sldId="258"/>
            <ac:picMk id="49" creationId="{0F402392-1EDC-CFDD-A1B1-E470F78F5E20}"/>
          </ac:picMkLst>
        </pc:picChg>
        <pc:picChg chg="add mod modCrop">
          <ac:chgData name="Zandstra, Berber" userId="b237cdcf-541e-42ba-ac48-062d1a8b94b8" providerId="ADAL" clId="{DDC3FCEE-6D1C-4D7A-BD0C-F3723203FC15}" dt="2024-08-13T14:52:55.607" v="2735" actId="14100"/>
          <ac:picMkLst>
            <pc:docMk/>
            <pc:sldMk cId="2697570632" sldId="258"/>
            <ac:picMk id="55" creationId="{CF514328-7C35-9FF6-5EE5-ED077957D2F9}"/>
          </ac:picMkLst>
        </pc:picChg>
        <pc:picChg chg="mod topLvl">
          <ac:chgData name="Zandstra, Berber" userId="b237cdcf-541e-42ba-ac48-062d1a8b94b8" providerId="ADAL" clId="{DDC3FCEE-6D1C-4D7A-BD0C-F3723203FC15}" dt="2024-08-13T13:41:16.039" v="1869" actId="338"/>
          <ac:picMkLst>
            <pc:docMk/>
            <pc:sldMk cId="2697570632" sldId="258"/>
            <ac:picMk id="57" creationId="{25183E45-9ED0-24BF-D9FF-A2D078E5DACD}"/>
          </ac:picMkLst>
        </pc:picChg>
        <pc:picChg chg="add del mod topLvl">
          <ac:chgData name="Zandstra, Berber" userId="b237cdcf-541e-42ba-ac48-062d1a8b94b8" providerId="ADAL" clId="{DDC3FCEE-6D1C-4D7A-BD0C-F3723203FC15}" dt="2024-08-13T14:09:26.345" v="2104" actId="478"/>
          <ac:picMkLst>
            <pc:docMk/>
            <pc:sldMk cId="2697570632" sldId="258"/>
            <ac:picMk id="65" creationId="{26407B21-B11A-5AAA-F4A1-86065C90CEFB}"/>
          </ac:picMkLst>
        </pc:picChg>
        <pc:picChg chg="mod">
          <ac:chgData name="Zandstra, Berber" userId="b237cdcf-541e-42ba-ac48-062d1a8b94b8" providerId="ADAL" clId="{DDC3FCEE-6D1C-4D7A-BD0C-F3723203FC15}" dt="2024-08-13T14:09:27.378" v="2105"/>
          <ac:picMkLst>
            <pc:docMk/>
            <pc:sldMk cId="2697570632" sldId="258"/>
            <ac:picMk id="73" creationId="{3D6A2A5E-1884-1A3F-CE6B-731805906B65}"/>
          </ac:picMkLst>
        </pc:picChg>
        <pc:picChg chg="del mod topLvl">
          <ac:chgData name="Zandstra, Berber" userId="b237cdcf-541e-42ba-ac48-062d1a8b94b8" providerId="ADAL" clId="{DDC3FCEE-6D1C-4D7A-BD0C-F3723203FC15}" dt="2024-08-13T14:12:29.680" v="2158" actId="478"/>
          <ac:picMkLst>
            <pc:docMk/>
            <pc:sldMk cId="2697570632" sldId="258"/>
            <ac:picMk id="82" creationId="{42482DE6-CD11-9459-F76A-D4F13B002D75}"/>
          </ac:picMkLst>
        </pc:picChg>
        <pc:picChg chg="add mod">
          <ac:chgData name="Zandstra, Berber" userId="b237cdcf-541e-42ba-ac48-062d1a8b94b8" providerId="ADAL" clId="{DDC3FCEE-6D1C-4D7A-BD0C-F3723203FC15}" dt="2024-08-13T14:48:54.884" v="2684" actId="164"/>
          <ac:picMkLst>
            <pc:docMk/>
            <pc:sldMk cId="2697570632" sldId="258"/>
            <ac:picMk id="92" creationId="{031D4A1B-2B6E-BE2D-D442-663CFE9CE31A}"/>
          </ac:picMkLst>
        </pc:picChg>
        <pc:cxnChg chg="del">
          <ac:chgData name="Zandstra, Berber" userId="b237cdcf-541e-42ba-ac48-062d1a8b94b8" providerId="ADAL" clId="{DDC3FCEE-6D1C-4D7A-BD0C-F3723203FC15}" dt="2024-08-13T13:59:46.602" v="1935" actId="478"/>
          <ac:cxnSpMkLst>
            <pc:docMk/>
            <pc:sldMk cId="2697570632" sldId="258"/>
            <ac:cxnSpMk id="18" creationId="{3E332D43-C9DA-85CC-CADA-3D09F63C07B1}"/>
          </ac:cxnSpMkLst>
        </pc:cxnChg>
        <pc:cxnChg chg="del">
          <ac:chgData name="Zandstra, Berber" userId="b237cdcf-541e-42ba-ac48-062d1a8b94b8" providerId="ADAL" clId="{DDC3FCEE-6D1C-4D7A-BD0C-F3723203FC15}" dt="2024-08-13T13:59:45.114" v="1933" actId="478"/>
          <ac:cxnSpMkLst>
            <pc:docMk/>
            <pc:sldMk cId="2697570632" sldId="258"/>
            <ac:cxnSpMk id="19" creationId="{1B206B40-25C1-B3FC-2AC3-E7C3AF5F8A5F}"/>
          </ac:cxnSpMkLst>
        </pc:cxnChg>
        <pc:cxnChg chg="del">
          <ac:chgData name="Zandstra, Berber" userId="b237cdcf-541e-42ba-ac48-062d1a8b94b8" providerId="ADAL" clId="{DDC3FCEE-6D1C-4D7A-BD0C-F3723203FC15}" dt="2024-08-13T13:59:45.627" v="1934" actId="478"/>
          <ac:cxnSpMkLst>
            <pc:docMk/>
            <pc:sldMk cId="2697570632" sldId="258"/>
            <ac:cxnSpMk id="20" creationId="{0E467A17-AD6B-95BA-99E4-10DF85C09AC0}"/>
          </ac:cxnSpMkLst>
        </pc:cxnChg>
        <pc:cxnChg chg="del">
          <ac:chgData name="Zandstra, Berber" userId="b237cdcf-541e-42ba-ac48-062d1a8b94b8" providerId="ADAL" clId="{DDC3FCEE-6D1C-4D7A-BD0C-F3723203FC15}" dt="2024-08-13T13:34:49.346" v="1689" actId="478"/>
          <ac:cxnSpMkLst>
            <pc:docMk/>
            <pc:sldMk cId="2697570632" sldId="258"/>
            <ac:cxnSpMk id="76" creationId="{2BD620A7-E79A-2926-E184-F91A4DB1056E}"/>
          </ac:cxnSpMkLst>
        </pc:cxnChg>
        <pc:cxnChg chg="del">
          <ac:chgData name="Zandstra, Berber" userId="b237cdcf-541e-42ba-ac48-062d1a8b94b8" providerId="ADAL" clId="{DDC3FCEE-6D1C-4D7A-BD0C-F3723203FC15}" dt="2024-08-13T13:34:46.387" v="1686" actId="478"/>
          <ac:cxnSpMkLst>
            <pc:docMk/>
            <pc:sldMk cId="2697570632" sldId="258"/>
            <ac:cxnSpMk id="79" creationId="{57D1D286-2E9B-0EF5-FD29-5E2FF31A2C9C}"/>
          </ac:cxnSpMkLst>
        </pc:cxnChg>
        <pc:cxnChg chg="del">
          <ac:chgData name="Zandstra, Berber" userId="b237cdcf-541e-42ba-ac48-062d1a8b94b8" providerId="ADAL" clId="{DDC3FCEE-6D1C-4D7A-BD0C-F3723203FC15}" dt="2024-08-13T13:34:47.489" v="1687" actId="478"/>
          <ac:cxnSpMkLst>
            <pc:docMk/>
            <pc:sldMk cId="2697570632" sldId="258"/>
            <ac:cxnSpMk id="83" creationId="{4E0C84AD-8E4F-A6BF-CF1A-803122EB65F9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5E556-CB31-482A-AA9D-EBA7641E1764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28625" y="1143000"/>
            <a:ext cx="7715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EA77B-73A3-40AC-91DF-AD8F24E4EBC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56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EA77B-73A3-40AC-91DF-AD8F24E4EBCF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9990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5213" y="1519855"/>
            <a:ext cx="13030487" cy="3495290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5213" y="5015143"/>
            <a:ext cx="13030487" cy="904292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9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9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9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9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9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9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082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215" y="5039505"/>
            <a:ext cx="13030485" cy="594944"/>
          </a:xfrm>
        </p:spPr>
        <p:txBody>
          <a:bodyPr anchor="b">
            <a:normAutofit/>
          </a:bodyPr>
          <a:lstStyle>
            <a:lvl1pPr algn="l">
              <a:defRPr sz="252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05213" y="719931"/>
            <a:ext cx="13030487" cy="382185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479969" indent="0">
              <a:buNone/>
              <a:defRPr sz="1680"/>
            </a:lvl2pPr>
            <a:lvl3pPr marL="959937" indent="0">
              <a:buNone/>
              <a:defRPr sz="1680"/>
            </a:lvl3pPr>
            <a:lvl4pPr marL="1439906" indent="0">
              <a:buNone/>
              <a:defRPr sz="1680"/>
            </a:lvl4pPr>
            <a:lvl5pPr marL="1919874" indent="0">
              <a:buNone/>
              <a:defRPr sz="1680"/>
            </a:lvl5pPr>
            <a:lvl6pPr marL="2399843" indent="0">
              <a:buNone/>
              <a:defRPr sz="1680"/>
            </a:lvl6pPr>
            <a:lvl7pPr marL="2879811" indent="0">
              <a:buNone/>
              <a:defRPr sz="1680"/>
            </a:lvl7pPr>
            <a:lvl8pPr marL="3359780" indent="0">
              <a:buNone/>
              <a:defRPr sz="1680"/>
            </a:lvl8pPr>
            <a:lvl9pPr marL="3839748" indent="0">
              <a:buNone/>
              <a:defRPr sz="168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5214" y="5634449"/>
            <a:ext cx="13030484" cy="518283"/>
          </a:xfrm>
        </p:spPr>
        <p:txBody>
          <a:bodyPr>
            <a:normAutofit/>
          </a:bodyPr>
          <a:lstStyle>
            <a:lvl1pPr marL="0" indent="0">
              <a:buNone/>
              <a:defRPr sz="126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530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212" y="1519855"/>
            <a:ext cx="13030488" cy="2079802"/>
          </a:xfrm>
        </p:spPr>
        <p:txBody>
          <a:bodyPr/>
          <a:lstStyle>
            <a:lvl1pPr>
              <a:defRPr sz="5039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5212" y="3839634"/>
            <a:ext cx="13030488" cy="2479763"/>
          </a:xfrm>
        </p:spPr>
        <p:txBody>
          <a:bodyPr anchor="ctr">
            <a:normAutofit/>
          </a:bodyPr>
          <a:lstStyle>
            <a:lvl1pPr marL="0" indent="0">
              <a:buNone/>
              <a:defRPr sz="189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7823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5088" y="1519855"/>
            <a:ext cx="11810447" cy="2439005"/>
          </a:xfrm>
        </p:spPr>
        <p:txBody>
          <a:bodyPr/>
          <a:lstStyle>
            <a:lvl1pPr>
              <a:defRPr sz="5039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850106" y="3958860"/>
            <a:ext cx="10747909" cy="35920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7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marL="0" lvl="0" indent="0"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5212" y="4567183"/>
            <a:ext cx="13030488" cy="1759832"/>
          </a:xfrm>
        </p:spPr>
        <p:txBody>
          <a:bodyPr anchor="ctr">
            <a:normAutofit/>
          </a:bodyPr>
          <a:lstStyle>
            <a:lvl1pPr marL="0" indent="0">
              <a:buNone/>
              <a:defRPr sz="189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1326272" y="1019591"/>
            <a:ext cx="1183969" cy="2063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808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75837" y="2743871"/>
            <a:ext cx="1183969" cy="2063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808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0788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211" y="3279688"/>
            <a:ext cx="13030490" cy="1735456"/>
          </a:xfrm>
        </p:spPr>
        <p:txBody>
          <a:bodyPr anchor="b"/>
          <a:lstStyle>
            <a:lvl1pPr algn="l">
              <a:defRPr sz="4199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5212" y="5015144"/>
            <a:ext cx="13030488" cy="903221"/>
          </a:xfrm>
        </p:spPr>
        <p:txBody>
          <a:bodyPr anchor="t"/>
          <a:lstStyle>
            <a:lvl1pPr marL="0" indent="0" algn="l">
              <a:buNone/>
              <a:defRPr sz="21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0046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9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4504" y="2079801"/>
            <a:ext cx="4350848" cy="604942"/>
          </a:xfrm>
        </p:spPr>
        <p:txBody>
          <a:bodyPr anchor="b">
            <a:noAutofit/>
          </a:bodyPr>
          <a:lstStyle>
            <a:lvl1pPr marL="0" indent="0">
              <a:buNone/>
              <a:defRPr sz="252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963318" y="2799733"/>
            <a:ext cx="4322034" cy="3767974"/>
          </a:xfrm>
        </p:spPr>
        <p:txBody>
          <a:bodyPr anchor="t">
            <a:normAutofit/>
          </a:bodyPr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33961" y="2079801"/>
            <a:ext cx="4335161" cy="604942"/>
          </a:xfrm>
        </p:spPr>
        <p:txBody>
          <a:bodyPr anchor="b">
            <a:noAutofit/>
          </a:bodyPr>
          <a:lstStyle>
            <a:lvl1pPr marL="0" indent="0">
              <a:buNone/>
              <a:defRPr sz="252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718379" y="2799733"/>
            <a:ext cx="4350742" cy="3767974"/>
          </a:xfrm>
        </p:spPr>
        <p:txBody>
          <a:bodyPr anchor="t">
            <a:normAutofit/>
          </a:bodyPr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0519138" y="2079801"/>
            <a:ext cx="4329066" cy="604942"/>
          </a:xfrm>
        </p:spPr>
        <p:txBody>
          <a:bodyPr anchor="b">
            <a:noAutofit/>
          </a:bodyPr>
          <a:lstStyle>
            <a:lvl1pPr marL="0" indent="0">
              <a:buNone/>
              <a:defRPr sz="252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10519138" y="2799733"/>
            <a:ext cx="4329066" cy="3767974"/>
          </a:xfrm>
        </p:spPr>
        <p:txBody>
          <a:bodyPr anchor="t">
            <a:normAutofit/>
          </a:bodyPr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5501397" y="2239786"/>
            <a:ext cx="0" cy="415960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279257" y="2239786"/>
            <a:ext cx="0" cy="416430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4076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9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17" y="4462513"/>
            <a:ext cx="4340785" cy="604942"/>
          </a:xfrm>
        </p:spPr>
        <p:txBody>
          <a:bodyPr anchor="b">
            <a:noAutofit/>
          </a:bodyPr>
          <a:lstStyle>
            <a:lvl1pPr marL="0" indent="0">
              <a:buNone/>
              <a:defRPr sz="252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63317" y="2319779"/>
            <a:ext cx="4340785" cy="159984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479969" indent="0">
              <a:buNone/>
              <a:defRPr sz="1680"/>
            </a:lvl2pPr>
            <a:lvl3pPr marL="959937" indent="0">
              <a:buNone/>
              <a:defRPr sz="1680"/>
            </a:lvl3pPr>
            <a:lvl4pPr marL="1439906" indent="0">
              <a:buNone/>
              <a:defRPr sz="1680"/>
            </a:lvl4pPr>
            <a:lvl5pPr marL="1919874" indent="0">
              <a:buNone/>
              <a:defRPr sz="1680"/>
            </a:lvl5pPr>
            <a:lvl6pPr marL="2399843" indent="0">
              <a:buNone/>
              <a:defRPr sz="1680"/>
            </a:lvl6pPr>
            <a:lvl7pPr marL="2879811" indent="0">
              <a:buNone/>
              <a:defRPr sz="1680"/>
            </a:lvl7pPr>
            <a:lvl8pPr marL="3359780" indent="0">
              <a:buNone/>
              <a:defRPr sz="1680"/>
            </a:lvl8pPr>
            <a:lvl9pPr marL="3839748" indent="0">
              <a:buNone/>
              <a:defRPr sz="168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963317" y="5067455"/>
            <a:ext cx="4340785" cy="691996"/>
          </a:xfrm>
        </p:spPr>
        <p:txBody>
          <a:bodyPr anchor="t">
            <a:normAutofit/>
          </a:bodyPr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42400" y="4462513"/>
            <a:ext cx="4326722" cy="604942"/>
          </a:xfrm>
        </p:spPr>
        <p:txBody>
          <a:bodyPr anchor="b">
            <a:noAutofit/>
          </a:bodyPr>
          <a:lstStyle>
            <a:lvl1pPr marL="0" indent="0">
              <a:buNone/>
              <a:defRPr sz="252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742398" y="2319779"/>
            <a:ext cx="4326722" cy="159984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479969" indent="0">
              <a:buNone/>
              <a:defRPr sz="1680"/>
            </a:lvl2pPr>
            <a:lvl3pPr marL="959937" indent="0">
              <a:buNone/>
              <a:defRPr sz="1680"/>
            </a:lvl3pPr>
            <a:lvl4pPr marL="1439906" indent="0">
              <a:buNone/>
              <a:defRPr sz="1680"/>
            </a:lvl4pPr>
            <a:lvl5pPr marL="1919874" indent="0">
              <a:buNone/>
              <a:defRPr sz="1680"/>
            </a:lvl5pPr>
            <a:lvl6pPr marL="2399843" indent="0">
              <a:buNone/>
              <a:defRPr sz="1680"/>
            </a:lvl6pPr>
            <a:lvl7pPr marL="2879811" indent="0">
              <a:buNone/>
              <a:defRPr sz="1680"/>
            </a:lvl7pPr>
            <a:lvl8pPr marL="3359780" indent="0">
              <a:buNone/>
              <a:defRPr sz="1680"/>
            </a:lvl8pPr>
            <a:lvl9pPr marL="3839748" indent="0">
              <a:buNone/>
              <a:defRPr sz="168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740401" y="5067454"/>
            <a:ext cx="4332452" cy="691996"/>
          </a:xfrm>
        </p:spPr>
        <p:txBody>
          <a:bodyPr anchor="t">
            <a:normAutofit/>
          </a:bodyPr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0519138" y="4462513"/>
            <a:ext cx="4329066" cy="604942"/>
          </a:xfrm>
        </p:spPr>
        <p:txBody>
          <a:bodyPr anchor="b">
            <a:noAutofit/>
          </a:bodyPr>
          <a:lstStyle>
            <a:lvl1pPr marL="0" indent="0">
              <a:buNone/>
              <a:defRPr sz="252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0519137" y="2319779"/>
            <a:ext cx="4329066" cy="159984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479969" indent="0">
              <a:buNone/>
              <a:defRPr sz="1680"/>
            </a:lvl2pPr>
            <a:lvl3pPr marL="959937" indent="0">
              <a:buNone/>
              <a:defRPr sz="1680"/>
            </a:lvl3pPr>
            <a:lvl4pPr marL="1439906" indent="0">
              <a:buNone/>
              <a:defRPr sz="1680"/>
            </a:lvl4pPr>
            <a:lvl5pPr marL="1919874" indent="0">
              <a:buNone/>
              <a:defRPr sz="1680"/>
            </a:lvl5pPr>
            <a:lvl6pPr marL="2399843" indent="0">
              <a:buNone/>
              <a:defRPr sz="1680"/>
            </a:lvl6pPr>
            <a:lvl7pPr marL="2879811" indent="0">
              <a:buNone/>
              <a:defRPr sz="1680"/>
            </a:lvl7pPr>
            <a:lvl8pPr marL="3359780" indent="0">
              <a:buNone/>
              <a:defRPr sz="1680"/>
            </a:lvl8pPr>
            <a:lvl9pPr marL="3839748" indent="0">
              <a:buNone/>
              <a:defRPr sz="168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10518954" y="5067452"/>
            <a:ext cx="4334801" cy="691996"/>
          </a:xfrm>
        </p:spPr>
        <p:txBody>
          <a:bodyPr anchor="t">
            <a:normAutofit/>
          </a:bodyPr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5501397" y="2239786"/>
            <a:ext cx="0" cy="415960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279257" y="2239786"/>
            <a:ext cx="0" cy="4164308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0888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1951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60608" y="451625"/>
            <a:ext cx="2587597" cy="6116083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63318" y="931579"/>
            <a:ext cx="10959777" cy="563612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2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278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215" y="3004158"/>
            <a:ext cx="13030485" cy="2010986"/>
          </a:xfrm>
        </p:spPr>
        <p:txBody>
          <a:bodyPr anchor="b"/>
          <a:lstStyle>
            <a:lvl1pPr algn="l">
              <a:defRPr sz="4199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5213" y="5015144"/>
            <a:ext cx="13030487" cy="903221"/>
          </a:xfrm>
        </p:spPr>
        <p:txBody>
          <a:bodyPr anchor="t"/>
          <a:lstStyle>
            <a:lvl1pPr marL="0" indent="0" algn="l">
              <a:buNone/>
              <a:defRPr sz="21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4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5850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8966" y="2163128"/>
            <a:ext cx="6490897" cy="4404580"/>
          </a:xfrm>
        </p:spPr>
        <p:txBody>
          <a:bodyPr>
            <a:normAutofit/>
          </a:bodyPr>
          <a:lstStyle>
            <a:lvl1pPr>
              <a:defRPr sz="1890"/>
            </a:lvl1pPr>
            <a:lvl2pPr>
              <a:defRPr sz="1680"/>
            </a:lvl2pPr>
            <a:lvl3pPr>
              <a:defRPr sz="1470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48477" y="2158421"/>
            <a:ext cx="6490900" cy="4409285"/>
          </a:xfrm>
        </p:spPr>
        <p:txBody>
          <a:bodyPr>
            <a:normAutofit/>
          </a:bodyPr>
          <a:lstStyle>
            <a:lvl1pPr>
              <a:defRPr sz="1890"/>
            </a:lvl1pPr>
            <a:lvl2pPr>
              <a:defRPr sz="1680"/>
            </a:lvl2pPr>
            <a:lvl3pPr>
              <a:defRPr sz="1470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4448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8967" y="1999809"/>
            <a:ext cx="6490896" cy="604942"/>
          </a:xfrm>
        </p:spPr>
        <p:txBody>
          <a:bodyPr anchor="b">
            <a:noAutofit/>
          </a:bodyPr>
          <a:lstStyle>
            <a:lvl1pPr marL="0" indent="0">
              <a:buNone/>
              <a:defRPr sz="252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8966" y="2639748"/>
            <a:ext cx="6490897" cy="3927959"/>
          </a:xfrm>
        </p:spPr>
        <p:txBody>
          <a:bodyPr>
            <a:normAutofit/>
          </a:bodyPr>
          <a:lstStyle>
            <a:lvl1pPr>
              <a:defRPr sz="1890"/>
            </a:lvl1pPr>
            <a:lvl2pPr>
              <a:defRPr sz="1680"/>
            </a:lvl2pPr>
            <a:lvl3pPr>
              <a:defRPr sz="1470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48480" y="1999809"/>
            <a:ext cx="6490897" cy="604942"/>
          </a:xfrm>
        </p:spPr>
        <p:txBody>
          <a:bodyPr anchor="b">
            <a:noAutofit/>
          </a:bodyPr>
          <a:lstStyle>
            <a:lvl1pPr marL="0" indent="0">
              <a:buNone/>
              <a:defRPr sz="252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48480" y="2639748"/>
            <a:ext cx="6490897" cy="3927959"/>
          </a:xfrm>
        </p:spPr>
        <p:txBody>
          <a:bodyPr>
            <a:normAutofit/>
          </a:bodyPr>
          <a:lstStyle>
            <a:lvl1pPr>
              <a:defRPr sz="1890"/>
            </a:lvl1pPr>
            <a:lvl2pPr>
              <a:defRPr sz="1680"/>
            </a:lvl2pPr>
            <a:lvl3pPr>
              <a:defRPr sz="1470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749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133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21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210" y="1519855"/>
            <a:ext cx="5021441" cy="1519855"/>
          </a:xfrm>
        </p:spPr>
        <p:txBody>
          <a:bodyPr anchor="b"/>
          <a:lstStyle>
            <a:lvl1pPr algn="l">
              <a:defRPr sz="252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4162" y="1519855"/>
            <a:ext cx="7671538" cy="4799542"/>
          </a:xfrm>
        </p:spPr>
        <p:txBody>
          <a:bodyPr anchor="ctr">
            <a:normAutofit/>
          </a:bodyPr>
          <a:lstStyle>
            <a:lvl1pPr>
              <a:defRPr sz="2100"/>
            </a:lvl1pPr>
            <a:lvl2pPr>
              <a:defRPr sz="1890"/>
            </a:lvl2pPr>
            <a:lvl3pPr>
              <a:defRPr sz="1680"/>
            </a:lvl3pPr>
            <a:lvl4pPr>
              <a:defRPr sz="1470"/>
            </a:lvl4pPr>
            <a:lvl5pPr>
              <a:defRPr sz="1470"/>
            </a:lvl5pPr>
            <a:lvl6pPr>
              <a:defRPr sz="1470"/>
            </a:lvl6pPr>
            <a:lvl7pPr>
              <a:defRPr sz="1470"/>
            </a:lvl7pPr>
            <a:lvl8pPr>
              <a:defRPr sz="1470"/>
            </a:lvl8pPr>
            <a:lvl9pPr>
              <a:defRPr sz="147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5211" y="3285020"/>
            <a:ext cx="5021439" cy="3039709"/>
          </a:xfrm>
        </p:spPr>
        <p:txBody>
          <a:bodyPr/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068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666" y="1946473"/>
            <a:ext cx="7519331" cy="1653184"/>
          </a:xfrm>
        </p:spPr>
        <p:txBody>
          <a:bodyPr anchor="b">
            <a:normAutofit/>
          </a:bodyPr>
          <a:lstStyle>
            <a:lvl1pPr algn="l">
              <a:defRPr sz="3779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0534" y="1199886"/>
            <a:ext cx="4725174" cy="47995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80"/>
            </a:lvl1pPr>
            <a:lvl2pPr marL="479969" indent="0">
              <a:buNone/>
              <a:defRPr sz="1680"/>
            </a:lvl2pPr>
            <a:lvl3pPr marL="959937" indent="0">
              <a:buNone/>
              <a:defRPr sz="1680"/>
            </a:lvl3pPr>
            <a:lvl4pPr marL="1439906" indent="0">
              <a:buNone/>
              <a:defRPr sz="1680"/>
            </a:lvl4pPr>
            <a:lvl5pPr marL="1919874" indent="0">
              <a:buNone/>
              <a:defRPr sz="1680"/>
            </a:lvl5pPr>
            <a:lvl6pPr marL="2399843" indent="0">
              <a:buNone/>
              <a:defRPr sz="1680"/>
            </a:lvl6pPr>
            <a:lvl7pPr marL="2879811" indent="0">
              <a:buNone/>
              <a:defRPr sz="1680"/>
            </a:lvl7pPr>
            <a:lvl8pPr marL="3359780" indent="0">
              <a:buNone/>
              <a:defRPr sz="1680"/>
            </a:lvl8pPr>
            <a:lvl9pPr marL="3839748" indent="0">
              <a:buNone/>
              <a:defRPr sz="168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05212" y="3839633"/>
            <a:ext cx="7507627" cy="1439863"/>
          </a:xfrm>
        </p:spPr>
        <p:txBody>
          <a:bodyPr>
            <a:normAutofit/>
          </a:bodyPr>
          <a:lstStyle>
            <a:lvl1pPr marL="0" indent="0">
              <a:buNone/>
              <a:defRPr sz="1470"/>
            </a:lvl1pPr>
            <a:lvl2pPr marL="479969" indent="0">
              <a:buNone/>
              <a:defRPr sz="1260"/>
            </a:lvl2pPr>
            <a:lvl3pPr marL="959937" indent="0">
              <a:buNone/>
              <a:defRPr sz="1050"/>
            </a:lvl3pPr>
            <a:lvl4pPr marL="1439906" indent="0">
              <a:buNone/>
              <a:defRPr sz="945"/>
            </a:lvl4pPr>
            <a:lvl5pPr marL="1919874" indent="0">
              <a:buNone/>
              <a:defRPr sz="945"/>
            </a:lvl5pPr>
            <a:lvl6pPr marL="2399843" indent="0">
              <a:buNone/>
              <a:defRPr sz="945"/>
            </a:lvl6pPr>
            <a:lvl7pPr marL="2879811" indent="0">
              <a:buNone/>
              <a:defRPr sz="945"/>
            </a:lvl7pPr>
            <a:lvl8pPr marL="3359780" indent="0">
              <a:buNone/>
              <a:defRPr sz="945"/>
            </a:lvl8pPr>
            <a:lvl9pPr marL="3839748" indent="0">
              <a:buNone/>
              <a:defRPr sz="945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5556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802552"/>
            <a:ext cx="5960375" cy="43967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036296"/>
            <a:ext cx="2247738" cy="2483178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2710624" y="1759832"/>
            <a:ext cx="4162653" cy="2959718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1810591" y="1"/>
            <a:ext cx="2367292" cy="11982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2705997" y="6399389"/>
            <a:ext cx="1467181" cy="79992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5410723" y="0"/>
            <a:ext cx="1012537" cy="1199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3940" y="475249"/>
            <a:ext cx="13885437" cy="14702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8966" y="2155089"/>
            <a:ext cx="13208962" cy="4404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5205441" y="1814799"/>
            <a:ext cx="1039900" cy="45001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5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981D662-B9E7-4791-AC8C-F069DCFA430E}" type="datetimeFigureOut">
              <a:rPr lang="nl-NL" smtClean="0"/>
              <a:t>12-9-2024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4039810" y="3320792"/>
            <a:ext cx="4051892" cy="4500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5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5284826" y="310447"/>
            <a:ext cx="1237544" cy="8058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939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9BEA1-FA44-4A4E-B765-463FC009E75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314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p:txStyles>
    <p:titleStyle>
      <a:lvl1pPr algn="l" defTabSz="479969" rtl="0" eaLnBrk="1" latinLnBrk="0" hangingPunct="1">
        <a:spcBef>
          <a:spcPct val="0"/>
        </a:spcBef>
        <a:buNone/>
        <a:defRPr sz="4409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59976" indent="-359976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79949" indent="-299980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9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99921" indent="-239984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8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79890" indent="-239984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7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159859" indent="-239984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7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630799" indent="-239984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7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119796" indent="-239984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7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599764" indent="-239984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7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4079733" indent="-239984" algn="l" defTabSz="479969" rtl="0" eaLnBrk="1" latinLnBrk="0" hangingPunct="1">
        <a:spcBef>
          <a:spcPts val="10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7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479969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jp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jp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fbeelding 21" descr="Afbeelding met gras, water, buitenshuis, Vocht&#10;&#10;Automatisch gegenereerde beschrijving">
            <a:extLst>
              <a:ext uri="{FF2B5EF4-FFF2-40B4-BE49-F238E27FC236}">
                <a16:creationId xmlns:a16="http://schemas.microsoft.com/office/drawing/2014/main" id="{7EFB0738-4F34-2442-9741-1730AD2327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" t="4722" r="156" b="19706"/>
          <a:stretch/>
        </p:blipFill>
        <p:spPr>
          <a:xfrm>
            <a:off x="6947498" y="3"/>
            <a:ext cx="3581114" cy="1788218"/>
          </a:xfrm>
          <a:prstGeom prst="rect">
            <a:avLst/>
          </a:prstGeom>
        </p:spPr>
      </p:pic>
      <p:pic>
        <p:nvPicPr>
          <p:cNvPr id="26" name="Afbeelding 25" descr="Afbeelding met plant, bloem, gras, buitenshuis&#10;&#10;Automatisch gegenereerde beschrijving">
            <a:extLst>
              <a:ext uri="{FF2B5EF4-FFF2-40B4-BE49-F238E27FC236}">
                <a16:creationId xmlns:a16="http://schemas.microsoft.com/office/drawing/2014/main" id="{4753F1A0-949E-7093-E41C-D30344AC70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" t="5518" r="-268" b="4916"/>
          <a:stretch/>
        </p:blipFill>
        <p:spPr>
          <a:xfrm flipH="1">
            <a:off x="6946431" y="1781268"/>
            <a:ext cx="3581114" cy="1788218"/>
          </a:xfrm>
          <a:prstGeom prst="rect">
            <a:avLst/>
          </a:prstGeom>
        </p:spPr>
      </p:pic>
      <p:pic>
        <p:nvPicPr>
          <p:cNvPr id="9" name="Picture 8" descr="A pile of ginger root&#10;&#10;Description automatically generated">
            <a:extLst>
              <a:ext uri="{FF2B5EF4-FFF2-40B4-BE49-F238E27FC236}">
                <a16:creationId xmlns:a16="http://schemas.microsoft.com/office/drawing/2014/main" id="{0F49064B-AA98-1484-F4CE-E102180025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7" t="19387" r="577" b="4066"/>
          <a:stretch/>
        </p:blipFill>
        <p:spPr>
          <a:xfrm>
            <a:off x="6917980" y="5350751"/>
            <a:ext cx="3609565" cy="1848558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148FFC9-CF10-FDAD-CF02-6707A3D39760}"/>
              </a:ext>
            </a:extLst>
          </p:cNvPr>
          <p:cNvGrpSpPr/>
          <p:nvPr/>
        </p:nvGrpSpPr>
        <p:grpSpPr>
          <a:xfrm>
            <a:off x="744929" y="1118463"/>
            <a:ext cx="4475307" cy="1788218"/>
            <a:chOff x="468105" y="837764"/>
            <a:chExt cx="4475307" cy="1788218"/>
          </a:xfrm>
        </p:grpSpPr>
        <p:sp>
          <p:nvSpPr>
            <p:cNvPr id="54" name="Rechthoek: afgeronde hoeken 53">
              <a:extLst>
                <a:ext uri="{FF2B5EF4-FFF2-40B4-BE49-F238E27FC236}">
                  <a16:creationId xmlns:a16="http://schemas.microsoft.com/office/drawing/2014/main" id="{F53DA6B7-5A05-6FA1-5321-7A57BD05421D}"/>
                </a:ext>
              </a:extLst>
            </p:cNvPr>
            <p:cNvSpPr/>
            <p:nvPr/>
          </p:nvSpPr>
          <p:spPr>
            <a:xfrm>
              <a:off x="468105" y="837764"/>
              <a:ext cx="4475307" cy="1788218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pic>
          <p:nvPicPr>
            <p:cNvPr id="57" name="Graphic 56" descr="Klembord met vinkjes met effen opvulling">
              <a:extLst>
                <a:ext uri="{FF2B5EF4-FFF2-40B4-BE49-F238E27FC236}">
                  <a16:creationId xmlns:a16="http://schemas.microsoft.com/office/drawing/2014/main" id="{25183E45-9ED0-24BF-D9FF-A2D078E5D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1290" y="1304624"/>
              <a:ext cx="831819" cy="831819"/>
            </a:xfrm>
            <a:prstGeom prst="rect">
              <a:avLst/>
            </a:prstGeom>
          </p:spPr>
        </p:pic>
        <p:sp>
          <p:nvSpPr>
            <p:cNvPr id="33" name="Tekstvak 32">
              <a:extLst>
                <a:ext uri="{FF2B5EF4-FFF2-40B4-BE49-F238E27FC236}">
                  <a16:creationId xmlns:a16="http://schemas.microsoft.com/office/drawing/2014/main" id="{5B637886-B220-5571-DB2C-00AC719DB597}"/>
                </a:ext>
              </a:extLst>
            </p:cNvPr>
            <p:cNvSpPr txBox="1"/>
            <p:nvPr/>
          </p:nvSpPr>
          <p:spPr>
            <a:xfrm>
              <a:off x="1483108" y="1089300"/>
              <a:ext cx="3337963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l-NL" sz="24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143 </a:t>
              </a:r>
              <a:r>
                <a:rPr lang="nl-NL" sz="2400" dirty="0" err="1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surveys</a:t>
              </a:r>
              <a:r>
                <a:rPr lang="nl-NL" sz="24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and 13 interviews (n=156)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nl-NL" sz="2400" dirty="0" err="1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Literature</a:t>
              </a:r>
              <a:r>
                <a:rPr lang="nl-NL" sz="2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research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nl-NL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Pijl: rechts 52">
            <a:extLst>
              <a:ext uri="{FF2B5EF4-FFF2-40B4-BE49-F238E27FC236}">
                <a16:creationId xmlns:a16="http://schemas.microsoft.com/office/drawing/2014/main" id="{AB03D5BC-B43F-AEDB-8C25-A81377DF7B5D}"/>
              </a:ext>
            </a:extLst>
          </p:cNvPr>
          <p:cNvSpPr/>
          <p:nvPr/>
        </p:nvSpPr>
        <p:spPr>
          <a:xfrm rot="5400000">
            <a:off x="2503179" y="3368067"/>
            <a:ext cx="958805" cy="49020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27A6ACD-9981-296E-5577-4CB9F92D58A4}"/>
              </a:ext>
            </a:extLst>
          </p:cNvPr>
          <p:cNvGrpSpPr/>
          <p:nvPr/>
        </p:nvGrpSpPr>
        <p:grpSpPr>
          <a:xfrm>
            <a:off x="796019" y="4292632"/>
            <a:ext cx="4475307" cy="1788218"/>
            <a:chOff x="617007" y="4292632"/>
            <a:chExt cx="4475307" cy="1788218"/>
          </a:xfrm>
        </p:grpSpPr>
        <p:sp>
          <p:nvSpPr>
            <p:cNvPr id="47" name="Rechthoek: afgeronde hoeken 53">
              <a:extLst>
                <a:ext uri="{FF2B5EF4-FFF2-40B4-BE49-F238E27FC236}">
                  <a16:creationId xmlns:a16="http://schemas.microsoft.com/office/drawing/2014/main" id="{0C2DE929-D2AD-AA00-E984-F84C81672BA2}"/>
                </a:ext>
              </a:extLst>
            </p:cNvPr>
            <p:cNvSpPr/>
            <p:nvPr/>
          </p:nvSpPr>
          <p:spPr>
            <a:xfrm>
              <a:off x="617007" y="4292632"/>
              <a:ext cx="4475307" cy="1788218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4BBF1465-5FDF-6E43-91CB-546D7099C2A3}"/>
                </a:ext>
              </a:extLst>
            </p:cNvPr>
            <p:cNvGrpSpPr/>
            <p:nvPr/>
          </p:nvGrpSpPr>
          <p:grpSpPr>
            <a:xfrm>
              <a:off x="712863" y="4570372"/>
              <a:ext cx="4020266" cy="1200328"/>
              <a:chOff x="712863" y="4570372"/>
              <a:chExt cx="4020266" cy="1200328"/>
            </a:xfrm>
          </p:grpSpPr>
          <p:pic>
            <p:nvPicPr>
              <p:cNvPr id="43" name="Graphic 42" descr="Open hand with plant with solid fill">
                <a:extLst>
                  <a:ext uri="{FF2B5EF4-FFF2-40B4-BE49-F238E27FC236}">
                    <a16:creationId xmlns:a16="http://schemas.microsoft.com/office/drawing/2014/main" id="{C5D7A0BE-6C00-0383-0948-B1A1936373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12863" y="4570372"/>
                <a:ext cx="831600" cy="1100175"/>
              </a:xfrm>
              <a:prstGeom prst="rect">
                <a:avLst/>
              </a:prstGeom>
            </p:spPr>
          </p:pic>
          <p:sp>
            <p:nvSpPr>
              <p:cNvPr id="45" name="Tekstvak 32">
                <a:extLst>
                  <a:ext uri="{FF2B5EF4-FFF2-40B4-BE49-F238E27FC236}">
                    <a16:creationId xmlns:a16="http://schemas.microsoft.com/office/drawing/2014/main" id="{1CB010E2-7133-B862-E2D6-C7703F41F987}"/>
                  </a:ext>
                </a:extLst>
              </p:cNvPr>
              <p:cNvSpPr txBox="1"/>
              <p:nvPr/>
            </p:nvSpPr>
            <p:spPr>
              <a:xfrm>
                <a:off x="1645381" y="4570372"/>
                <a:ext cx="3087748" cy="1200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At </a:t>
                </a:r>
                <a:r>
                  <a:rPr lang="nl-NL" sz="24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least</a:t>
                </a:r>
                <a:r>
                  <a:rPr lang="nl-NL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87 plant taxa </a:t>
                </a:r>
                <a:r>
                  <a:rPr lang="nl-NL" sz="24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used</a:t>
                </a:r>
                <a:r>
                  <a:rPr lang="nl-NL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and </a:t>
                </a:r>
                <a:r>
                  <a:rPr lang="nl-NL" sz="24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advised</a:t>
                </a:r>
                <a:r>
                  <a:rPr lang="nl-NL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24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to</a:t>
                </a:r>
                <a:r>
                  <a:rPr lang="nl-NL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24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treat</a:t>
                </a:r>
                <a:r>
                  <a:rPr lang="nl-NL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24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dysmenorrhea</a:t>
                </a:r>
                <a:r>
                  <a:rPr lang="nl-NL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nl-NL" sz="2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6" name="Pijl: rechts 52">
            <a:extLst>
              <a:ext uri="{FF2B5EF4-FFF2-40B4-BE49-F238E27FC236}">
                <a16:creationId xmlns:a16="http://schemas.microsoft.com/office/drawing/2014/main" id="{35D51D9A-95FC-16EE-F618-49CB77DBA9EC}"/>
              </a:ext>
            </a:extLst>
          </p:cNvPr>
          <p:cNvSpPr/>
          <p:nvPr/>
        </p:nvSpPr>
        <p:spPr>
          <a:xfrm>
            <a:off x="5599990" y="4925432"/>
            <a:ext cx="958805" cy="49020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Pijl: rechts 52">
            <a:extLst>
              <a:ext uri="{FF2B5EF4-FFF2-40B4-BE49-F238E27FC236}">
                <a16:creationId xmlns:a16="http://schemas.microsoft.com/office/drawing/2014/main" id="{568FE705-561C-1C98-2BDA-8FA08EA7AFCE}"/>
              </a:ext>
            </a:extLst>
          </p:cNvPr>
          <p:cNvSpPr/>
          <p:nvPr/>
        </p:nvSpPr>
        <p:spPr>
          <a:xfrm>
            <a:off x="10907264" y="1191718"/>
            <a:ext cx="958805" cy="49020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2552CE60-873B-21EE-9448-B02D29A65D71}"/>
              </a:ext>
            </a:extLst>
          </p:cNvPr>
          <p:cNvSpPr/>
          <p:nvPr/>
        </p:nvSpPr>
        <p:spPr>
          <a:xfrm>
            <a:off x="15392400" y="0"/>
            <a:ext cx="1234111" cy="1285875"/>
          </a:xfrm>
          <a:prstGeom prst="rect">
            <a:avLst/>
          </a:prstGeom>
          <a:gradFill flip="none" rotWithShape="1">
            <a:gsLst>
              <a:gs pos="0">
                <a:srgbClr val="0E3946"/>
              </a:gs>
              <a:gs pos="50000">
                <a:srgbClr val="103B49"/>
              </a:gs>
              <a:gs pos="100000">
                <a:srgbClr val="15424D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94759996-8904-60DE-5960-ADCD6ECA0A7C}"/>
              </a:ext>
            </a:extLst>
          </p:cNvPr>
          <p:cNvGrpSpPr/>
          <p:nvPr/>
        </p:nvGrpSpPr>
        <p:grpSpPr>
          <a:xfrm>
            <a:off x="12255875" y="501045"/>
            <a:ext cx="4996104" cy="1788218"/>
            <a:chOff x="11349168" y="553638"/>
            <a:chExt cx="4996104" cy="1788218"/>
          </a:xfrm>
        </p:grpSpPr>
        <p:sp>
          <p:nvSpPr>
            <p:cNvPr id="75" name="Rechthoek: afgeronde hoeken 53">
              <a:extLst>
                <a:ext uri="{FF2B5EF4-FFF2-40B4-BE49-F238E27FC236}">
                  <a16:creationId xmlns:a16="http://schemas.microsoft.com/office/drawing/2014/main" id="{33DB13DE-299F-D7CC-D47D-DADB283CF979}"/>
                </a:ext>
              </a:extLst>
            </p:cNvPr>
            <p:cNvSpPr/>
            <p:nvPr/>
          </p:nvSpPr>
          <p:spPr>
            <a:xfrm>
              <a:off x="11349168" y="553638"/>
              <a:ext cx="4996104" cy="1788218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7CCB4B0A-6226-AF6D-5D07-468CD403DA43}"/>
                </a:ext>
              </a:extLst>
            </p:cNvPr>
            <p:cNvGrpSpPr/>
            <p:nvPr/>
          </p:nvGrpSpPr>
          <p:grpSpPr>
            <a:xfrm>
              <a:off x="11486009" y="808699"/>
              <a:ext cx="4811452" cy="1200329"/>
              <a:chOff x="11486009" y="808699"/>
              <a:chExt cx="4811452" cy="1200329"/>
            </a:xfrm>
          </p:grpSpPr>
          <p:pic>
            <p:nvPicPr>
              <p:cNvPr id="44" name="Graphic 43" descr="GMO with solid fill">
                <a:extLst>
                  <a:ext uri="{FF2B5EF4-FFF2-40B4-BE49-F238E27FC236}">
                    <a16:creationId xmlns:a16="http://schemas.microsoft.com/office/drawing/2014/main" id="{6FC38E45-0EB8-6F94-217B-3CCB6281D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1486009" y="1038006"/>
                <a:ext cx="831600" cy="778873"/>
              </a:xfrm>
              <a:prstGeom prst="rect">
                <a:avLst/>
              </a:prstGeom>
            </p:spPr>
          </p:pic>
          <p:sp>
            <p:nvSpPr>
              <p:cNvPr id="2" name="Tekstvak 32">
                <a:extLst>
                  <a:ext uri="{FF2B5EF4-FFF2-40B4-BE49-F238E27FC236}">
                    <a16:creationId xmlns:a16="http://schemas.microsoft.com/office/drawing/2014/main" id="{CECA9B9C-6B78-EDE8-BCF6-DD3BD848FE54}"/>
                  </a:ext>
                </a:extLst>
              </p:cNvPr>
              <p:cNvSpPr txBox="1"/>
              <p:nvPr/>
            </p:nvSpPr>
            <p:spPr>
              <a:xfrm>
                <a:off x="12365420" y="808699"/>
                <a:ext cx="393204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Treatments depend on various plant compounds and mechanisms of action.</a:t>
                </a:r>
                <a:endParaRPr lang="nl-NL" sz="2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9" name="Pijl: rechts 52">
            <a:extLst>
              <a:ext uri="{FF2B5EF4-FFF2-40B4-BE49-F238E27FC236}">
                <a16:creationId xmlns:a16="http://schemas.microsoft.com/office/drawing/2014/main" id="{451D896F-A93A-D1C9-C747-7AD60B1E55B0}"/>
              </a:ext>
            </a:extLst>
          </p:cNvPr>
          <p:cNvSpPr/>
          <p:nvPr/>
        </p:nvSpPr>
        <p:spPr>
          <a:xfrm>
            <a:off x="10932334" y="3326088"/>
            <a:ext cx="958805" cy="49020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Pijl: rechts 52">
            <a:extLst>
              <a:ext uri="{FF2B5EF4-FFF2-40B4-BE49-F238E27FC236}">
                <a16:creationId xmlns:a16="http://schemas.microsoft.com/office/drawing/2014/main" id="{B44E6AF5-9644-7A13-E740-DAF5D22E03F9}"/>
              </a:ext>
            </a:extLst>
          </p:cNvPr>
          <p:cNvSpPr/>
          <p:nvPr/>
        </p:nvSpPr>
        <p:spPr>
          <a:xfrm>
            <a:off x="10937885" y="5488335"/>
            <a:ext cx="958805" cy="490207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2CA977B-3B0C-D1EE-C30A-B99A09215783}"/>
              </a:ext>
            </a:extLst>
          </p:cNvPr>
          <p:cNvGrpSpPr/>
          <p:nvPr/>
        </p:nvGrpSpPr>
        <p:grpSpPr>
          <a:xfrm>
            <a:off x="12255875" y="2719062"/>
            <a:ext cx="4996104" cy="1788218"/>
            <a:chOff x="11349168" y="2719062"/>
            <a:chExt cx="4996104" cy="1788218"/>
          </a:xfrm>
        </p:grpSpPr>
        <p:sp>
          <p:nvSpPr>
            <p:cNvPr id="91" name="Rechthoek: afgeronde hoeken 53">
              <a:extLst>
                <a:ext uri="{FF2B5EF4-FFF2-40B4-BE49-F238E27FC236}">
                  <a16:creationId xmlns:a16="http://schemas.microsoft.com/office/drawing/2014/main" id="{FC26B5E9-5759-F31C-90BC-11B971C55F50}"/>
                </a:ext>
              </a:extLst>
            </p:cNvPr>
            <p:cNvSpPr/>
            <p:nvPr/>
          </p:nvSpPr>
          <p:spPr>
            <a:xfrm>
              <a:off x="11349168" y="2719062"/>
              <a:ext cx="4996104" cy="1788218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4" name="Tekstvak 32">
              <a:extLst>
                <a:ext uri="{FF2B5EF4-FFF2-40B4-BE49-F238E27FC236}">
                  <a16:creationId xmlns:a16="http://schemas.microsoft.com/office/drawing/2014/main" id="{54F30329-7738-EDFD-214A-10DE4BD91CA0}"/>
                </a:ext>
              </a:extLst>
            </p:cNvPr>
            <p:cNvSpPr txBox="1"/>
            <p:nvPr/>
          </p:nvSpPr>
          <p:spPr>
            <a:xfrm>
              <a:off x="12369159" y="2828341"/>
              <a:ext cx="339750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Important motivations: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Availability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Famili</a:t>
              </a: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arity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Experienced benefits</a:t>
              </a:r>
              <a:endParaRPr lang="nl-NL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2" name="Graphic 91" descr="Brain in head with solid fill">
              <a:extLst>
                <a:ext uri="{FF2B5EF4-FFF2-40B4-BE49-F238E27FC236}">
                  <a16:creationId xmlns:a16="http://schemas.microsoft.com/office/drawing/2014/main" id="{031D4A1B-2B6E-BE2D-D442-663CFE9CE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489609" y="3199171"/>
              <a:ext cx="828000" cy="828000"/>
            </a:xfrm>
            <a:prstGeom prst="rect">
              <a:avLst/>
            </a:prstGeom>
          </p:spPr>
        </p:pic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D0981B4-749D-CA73-7FE9-9AB42DADE6D0}"/>
              </a:ext>
            </a:extLst>
          </p:cNvPr>
          <p:cNvGrpSpPr/>
          <p:nvPr/>
        </p:nvGrpSpPr>
        <p:grpSpPr>
          <a:xfrm>
            <a:off x="12255875" y="4910050"/>
            <a:ext cx="4996104" cy="1788218"/>
            <a:chOff x="11349168" y="4845387"/>
            <a:chExt cx="4996104" cy="1788218"/>
          </a:xfrm>
        </p:grpSpPr>
        <p:sp>
          <p:nvSpPr>
            <p:cNvPr id="93" name="Rechthoek: afgeronde hoeken 53">
              <a:extLst>
                <a:ext uri="{FF2B5EF4-FFF2-40B4-BE49-F238E27FC236}">
                  <a16:creationId xmlns:a16="http://schemas.microsoft.com/office/drawing/2014/main" id="{6E84B27A-0ADE-5E09-F3D4-06EBEECFB6F7}"/>
                </a:ext>
              </a:extLst>
            </p:cNvPr>
            <p:cNvSpPr/>
            <p:nvPr/>
          </p:nvSpPr>
          <p:spPr>
            <a:xfrm>
              <a:off x="11349168" y="4845387"/>
              <a:ext cx="4996104" cy="1788218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5E6F8D2A-AF40-BB80-7081-47E9430B655D}"/>
                </a:ext>
              </a:extLst>
            </p:cNvPr>
            <p:cNvGrpSpPr/>
            <p:nvPr/>
          </p:nvGrpSpPr>
          <p:grpSpPr>
            <a:xfrm>
              <a:off x="11486009" y="5070382"/>
              <a:ext cx="4672545" cy="1200329"/>
              <a:chOff x="11486009" y="5070382"/>
              <a:chExt cx="4672545" cy="1200329"/>
            </a:xfrm>
          </p:grpSpPr>
          <p:pic>
            <p:nvPicPr>
              <p:cNvPr id="34" name="Graphic 33" descr="Medical with solid fill">
                <a:extLst>
                  <a:ext uri="{FF2B5EF4-FFF2-40B4-BE49-F238E27FC236}">
                    <a16:creationId xmlns:a16="http://schemas.microsoft.com/office/drawing/2014/main" id="{6C9888E9-D65F-7468-4BD0-186C367533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1486009" y="5292329"/>
                <a:ext cx="828000" cy="828000"/>
              </a:xfrm>
              <a:prstGeom prst="rect">
                <a:avLst/>
              </a:prstGeom>
            </p:spPr>
          </p:pic>
          <p:sp>
            <p:nvSpPr>
              <p:cNvPr id="8" name="Tekstvak 32">
                <a:extLst>
                  <a:ext uri="{FF2B5EF4-FFF2-40B4-BE49-F238E27FC236}">
                    <a16:creationId xmlns:a16="http://schemas.microsoft.com/office/drawing/2014/main" id="{DBB4C363-2AC4-C4BC-E2CC-1FB17B261BC7}"/>
                  </a:ext>
                </a:extLst>
              </p:cNvPr>
              <p:cNvSpPr txBox="1"/>
              <p:nvPr/>
            </p:nvSpPr>
            <p:spPr>
              <a:xfrm>
                <a:off x="12365420" y="5070382"/>
                <a:ext cx="379313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400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nsight in women’s medical choices = high quality healthcare.</a:t>
                </a:r>
                <a:endParaRPr lang="nl-NL" sz="240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6" name="Picture 5" descr="A close-up of a raspberry&#10;&#10;Description automatically generated">
            <a:extLst>
              <a:ext uri="{FF2B5EF4-FFF2-40B4-BE49-F238E27FC236}">
                <a16:creationId xmlns:a16="http://schemas.microsoft.com/office/drawing/2014/main" id="{91A23266-AE9B-9271-137D-4D1E32DF143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6" b="11621"/>
          <a:stretch/>
        </p:blipFill>
        <p:spPr>
          <a:xfrm>
            <a:off x="6945364" y="3569486"/>
            <a:ext cx="3581114" cy="178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570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53</Words>
  <Application>Microsoft Office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Century Gothic</vt:lpstr>
      <vt:lpstr>Wingdings 3</vt:lpstr>
      <vt:lpstr>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Zandstra, Berber</dc:creator>
  <cp:lastModifiedBy>Zandstra, Berber</cp:lastModifiedBy>
  <cp:revision>1</cp:revision>
  <dcterms:created xsi:type="dcterms:W3CDTF">2023-07-06T16:33:09Z</dcterms:created>
  <dcterms:modified xsi:type="dcterms:W3CDTF">2024-09-12T07:49:45Z</dcterms:modified>
</cp:coreProperties>
</file>