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2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806" autoAdjust="0"/>
  </p:normalViewPr>
  <p:slideViewPr>
    <p:cSldViewPr snapToGrid="0">
      <p:cViewPr varScale="1">
        <p:scale>
          <a:sx n="98" d="100"/>
          <a:sy n="98" d="100"/>
        </p:scale>
        <p:origin x="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68BDE-A3E5-496F-9DA0-B3BC1E765F4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770F1-C897-40DC-98C3-78323BF81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5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第二版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770F1-C897-40DC-98C3-78323BF815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62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0EA586-552D-00A4-F98A-1257349A74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77F6FFF-F9C5-11FB-31E8-BD570AB29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47D4D28-61F5-5511-F9EF-B8A23ABC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65F6B3-3100-27D8-527A-EDAA10E3B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0F0546-2353-ACB9-00C9-BB3E4B8A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8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BDB4F8-7188-BDA4-51AC-7F7CE7983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5F3D535-AAF0-1991-7206-22E7C41EC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64633C-ED6F-ABF9-2CA5-1AB3309A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951DE67-FD01-2E21-10EB-A8A9233BB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F180F1-E6FA-4E3E-DDFC-0720198C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8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FDF20FB-0ADA-0790-017F-637493C51E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5C00563-63D5-6C6D-F59B-73E345535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BB36AE-DF04-8990-FFF3-54A2DB29E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4D01E5-C584-6F23-73C2-6231ACB13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42ECC6-F9AD-7535-3E65-D9DB32D4F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9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479329-B8D4-C3B1-ABC3-A0DDFEBD5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2945717-AFA3-EEF2-058C-3E0C2AE7F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3D713EE-E45F-08E2-E713-B0E1916B8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91CADC-FC0A-8DD8-BE8D-7D9F97200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43B4115-AD39-32F7-3666-CDF418674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4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ED4EF6-2599-619A-4F28-1BBE720AE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317F39-536C-A34C-202F-F88013A6D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783680-C5D6-9AB0-7BDD-95C2BC931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C51CA8-8CA6-660F-5871-A3A7F5A1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8321D1-E5DA-F8AF-1ED2-0278FD31B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3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7DA903-D91F-D5A7-08BA-AC14E19F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A90021-FDF2-01AA-1991-FD3731FE7D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C1B8F0-AE4E-5301-9710-2078CEC6D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AA1FA72-F669-07F8-170E-890AF4D14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E328208-3190-B935-0BFA-136B3B7D6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945595D-5F09-4DCE-0D8D-615B0055D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77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BFF44B-93A9-4196-18DC-B3A8723A2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8969AC6-FD91-E61B-768F-F9EE9D3D9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DFA6AB1-60AF-B8F7-EB50-AEE5730E4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963B0D9-D5FD-0904-C99F-74A0D7BAF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06AFF73-0248-1835-18DD-FA6776A73B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812096B-5ECD-24DB-2B07-106D9D77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945E3FC-61DD-8BFE-E9C3-57D298686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B29E2B2-04FC-55D8-F748-A65273A77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C530FB-D436-7A57-8F74-4A67120B9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FAA3FCE-74F9-36B4-7D54-D63C3DDF0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E2EB498-2628-C63C-C5AC-32B2E8D26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8AFEFCE-91D5-6F5D-D05F-6CA268C4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7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1CB0400-81DD-4D09-BAD5-7AB388772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F9AC059-F2DE-9323-8BE4-8CAF3FF5C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965DC25-F233-EEA1-D07C-D4B26A11B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8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D1F011-423E-6514-B252-10CED47C6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94F3AE7-B409-9FA1-F6FD-DEC24E3A6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4E56685-519E-D90C-815F-E3A6E5F7E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4D505F7-B93E-85FA-7C34-B1DF9A30F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541133C-3BC7-2257-513E-732F6DB0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C213828-5B43-C7F9-818C-3FA43328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1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A34419-5386-002E-7BB4-D21ADE33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F3BCBA6-AEFB-8C50-E683-2B4463991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66AD2E0-CD3D-26BE-FC87-50276D019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2E10503-3997-3D43-1312-5E88BB9B0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86AEA26-ECA9-D22E-B011-A16B60726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A227E15-A071-547F-F648-E36BE08E9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3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50D6A4A-60F0-7A19-F5AF-9209E102B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8FFD83-7164-96F0-95A3-8F0FEA3DE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E95FC6-B213-04CF-68AE-719A006E5A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1CD7D-E02D-4C95-BB9C-51AAB08024B3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0E27D06-6497-07CC-1B7A-B7F82334A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C684663-EDBE-FC03-4CDA-FB611E7E7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72EEC-8DDE-45C4-A725-255C4071E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0" name="直接箭头连接符 1039">
            <a:extLst>
              <a:ext uri="{FF2B5EF4-FFF2-40B4-BE49-F238E27FC236}">
                <a16:creationId xmlns:a16="http://schemas.microsoft.com/office/drawing/2014/main" id="{BA3DCE1C-07EB-6037-4CB2-E233C772603D}"/>
              </a:ext>
            </a:extLst>
          </p:cNvPr>
          <p:cNvCxnSpPr>
            <a:cxnSpLocks/>
          </p:cNvCxnSpPr>
          <p:nvPr/>
        </p:nvCxnSpPr>
        <p:spPr>
          <a:xfrm flipH="1">
            <a:off x="4342757" y="1838994"/>
            <a:ext cx="1825672" cy="810876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形 14" descr="雨">
            <a:extLst>
              <a:ext uri="{FF2B5EF4-FFF2-40B4-BE49-F238E27FC236}">
                <a16:creationId xmlns:a16="http://schemas.microsoft.com/office/drawing/2014/main" id="{BFCE5213-6B47-D0E1-4711-A2F45D1B4F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73824" y="830725"/>
            <a:ext cx="1343027" cy="1343027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84390338-1E88-4D58-D5C0-C5C362681245}"/>
              </a:ext>
            </a:extLst>
          </p:cNvPr>
          <p:cNvSpPr txBox="1"/>
          <p:nvPr/>
        </p:nvSpPr>
        <p:spPr>
          <a:xfrm>
            <a:off x="3638802" y="690041"/>
            <a:ext cx="146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30D2A9C-A5AC-13EA-6B81-9EC371AFC226}"/>
              </a:ext>
            </a:extLst>
          </p:cNvPr>
          <p:cNvSpPr txBox="1"/>
          <p:nvPr/>
        </p:nvSpPr>
        <p:spPr>
          <a:xfrm>
            <a:off x="5957200" y="689501"/>
            <a:ext cx="1462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Precipitation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DAD0886-FFF8-AB69-EC33-4F137BE15127}"/>
              </a:ext>
            </a:extLst>
          </p:cNvPr>
          <p:cNvSpPr txBox="1"/>
          <p:nvPr/>
        </p:nvSpPr>
        <p:spPr>
          <a:xfrm>
            <a:off x="2849821" y="2705998"/>
            <a:ext cx="2044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Niche partitioning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FB24610-2DDB-0556-FBA3-FA68210FF2DA}"/>
              </a:ext>
            </a:extLst>
          </p:cNvPr>
          <p:cNvSpPr txBox="1"/>
          <p:nvPr/>
        </p:nvSpPr>
        <p:spPr>
          <a:xfrm>
            <a:off x="6492523" y="2703988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iche expansion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8562831-5C8B-38E1-6558-F556B952E677}"/>
              </a:ext>
            </a:extLst>
          </p:cNvPr>
          <p:cNvSpPr txBox="1"/>
          <p:nvPr/>
        </p:nvSpPr>
        <p:spPr>
          <a:xfrm>
            <a:off x="3481729" y="4504030"/>
            <a:ext cx="3916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Trophic diversity of functional groups</a:t>
            </a:r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id="{D1B1AB4A-9F45-243E-4CBC-18DEFE96F0F7}"/>
              </a:ext>
            </a:extLst>
          </p:cNvPr>
          <p:cNvSpPr/>
          <p:nvPr/>
        </p:nvSpPr>
        <p:spPr>
          <a:xfrm>
            <a:off x="4881937" y="4882060"/>
            <a:ext cx="1155819" cy="1145215"/>
          </a:xfrm>
          <a:prstGeom prst="ellipse">
            <a:avLst/>
          </a:prstGeom>
          <a:noFill/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363332" y="3194065"/>
            <a:ext cx="797839" cy="754095"/>
            <a:chOff x="4853870" y="3189752"/>
            <a:chExt cx="1064062" cy="1005721"/>
          </a:xfrm>
        </p:grpSpPr>
        <p:sp>
          <p:nvSpPr>
            <p:cNvPr id="48" name="椭圆 47">
              <a:extLst>
                <a:ext uri="{FF2B5EF4-FFF2-40B4-BE49-F238E27FC236}">
                  <a16:creationId xmlns:a16="http://schemas.microsoft.com/office/drawing/2014/main" id="{6B0CC5E8-275B-C992-A9DD-1E2EC15CDCA0}"/>
                </a:ext>
              </a:extLst>
            </p:cNvPr>
            <p:cNvSpPr/>
            <p:nvPr/>
          </p:nvSpPr>
          <p:spPr>
            <a:xfrm>
              <a:off x="5360584" y="3429661"/>
              <a:ext cx="67853" cy="7424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椭圆 48">
              <a:extLst>
                <a:ext uri="{FF2B5EF4-FFF2-40B4-BE49-F238E27FC236}">
                  <a16:creationId xmlns:a16="http://schemas.microsoft.com/office/drawing/2014/main" id="{A03CB7A4-5AF8-8387-0916-6C1D47294DFE}"/>
                </a:ext>
              </a:extLst>
            </p:cNvPr>
            <p:cNvSpPr/>
            <p:nvPr/>
          </p:nvSpPr>
          <p:spPr>
            <a:xfrm>
              <a:off x="5661031" y="3920969"/>
              <a:ext cx="67853" cy="7424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椭圆 49">
              <a:extLst>
                <a:ext uri="{FF2B5EF4-FFF2-40B4-BE49-F238E27FC236}">
                  <a16:creationId xmlns:a16="http://schemas.microsoft.com/office/drawing/2014/main" id="{0F939A59-995D-B3A1-8CD5-D23E9CB28687}"/>
                </a:ext>
              </a:extLst>
            </p:cNvPr>
            <p:cNvSpPr/>
            <p:nvPr/>
          </p:nvSpPr>
          <p:spPr>
            <a:xfrm>
              <a:off x="5060138" y="3919198"/>
              <a:ext cx="67853" cy="74240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4853870" y="3189752"/>
              <a:ext cx="1064062" cy="1005721"/>
              <a:chOff x="4853870" y="3189752"/>
              <a:chExt cx="1064062" cy="1005721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4853870" y="3189752"/>
                <a:ext cx="1064062" cy="1005721"/>
                <a:chOff x="4562165" y="2867614"/>
                <a:chExt cx="1245608" cy="1177312"/>
              </a:xfrm>
            </p:grpSpPr>
            <p:sp>
              <p:nvSpPr>
                <p:cNvPr id="45" name="椭圆 44">
                  <a:extLst>
                    <a:ext uri="{FF2B5EF4-FFF2-40B4-BE49-F238E27FC236}">
                      <a16:creationId xmlns:a16="http://schemas.microsoft.com/office/drawing/2014/main" id="{B38AD007-79EF-899A-A378-D30F0BE743A1}"/>
                    </a:ext>
                  </a:extLst>
                </p:cNvPr>
                <p:cNvSpPr/>
                <p:nvPr/>
              </p:nvSpPr>
              <p:spPr>
                <a:xfrm>
                  <a:off x="4930736" y="2867614"/>
                  <a:ext cx="523778" cy="518971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椭圆 45">
                  <a:extLst>
                    <a:ext uri="{FF2B5EF4-FFF2-40B4-BE49-F238E27FC236}">
                      <a16:creationId xmlns:a16="http://schemas.microsoft.com/office/drawing/2014/main" id="{C772E80D-2D9C-1BB9-CB25-19F83A2C18B7}"/>
                    </a:ext>
                  </a:extLst>
                </p:cNvPr>
                <p:cNvSpPr/>
                <p:nvPr/>
              </p:nvSpPr>
              <p:spPr>
                <a:xfrm>
                  <a:off x="4562165" y="3544452"/>
                  <a:ext cx="505108" cy="500474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" name="椭圆 46">
                  <a:extLst>
                    <a:ext uri="{FF2B5EF4-FFF2-40B4-BE49-F238E27FC236}">
                      <a16:creationId xmlns:a16="http://schemas.microsoft.com/office/drawing/2014/main" id="{446B7E36-8D0F-A932-8A79-867D8386E2AA}"/>
                    </a:ext>
                  </a:extLst>
                </p:cNvPr>
                <p:cNvSpPr/>
                <p:nvPr/>
              </p:nvSpPr>
              <p:spPr>
                <a:xfrm>
                  <a:off x="5345110" y="3556212"/>
                  <a:ext cx="462663" cy="458418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51" name="等腰三角形 50">
                <a:extLst>
                  <a:ext uri="{FF2B5EF4-FFF2-40B4-BE49-F238E27FC236}">
                    <a16:creationId xmlns:a16="http://schemas.microsoft.com/office/drawing/2014/main" id="{14770083-8369-CA3C-70AA-52B68448CF22}"/>
                  </a:ext>
                </a:extLst>
              </p:cNvPr>
              <p:cNvSpPr/>
              <p:nvPr/>
            </p:nvSpPr>
            <p:spPr>
              <a:xfrm>
                <a:off x="5091951" y="3470330"/>
                <a:ext cx="609723" cy="493056"/>
              </a:xfrm>
              <a:prstGeom prst="triangle">
                <a:avLst/>
              </a:prstGeom>
              <a:noFill/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2" name="组合 1031">
            <a:extLst>
              <a:ext uri="{FF2B5EF4-FFF2-40B4-BE49-F238E27FC236}">
                <a16:creationId xmlns:a16="http://schemas.microsoft.com/office/drawing/2014/main" id="{A7770470-F825-CF9D-AD57-DA9CC3390531}"/>
              </a:ext>
            </a:extLst>
          </p:cNvPr>
          <p:cNvGrpSpPr/>
          <p:nvPr/>
        </p:nvGrpSpPr>
        <p:grpSpPr>
          <a:xfrm>
            <a:off x="6635591" y="3158571"/>
            <a:ext cx="1155819" cy="1145215"/>
            <a:chOff x="10604443" y="3877695"/>
            <a:chExt cx="1155819" cy="1145215"/>
          </a:xfrm>
        </p:grpSpPr>
        <p:sp>
          <p:nvSpPr>
            <p:cNvPr id="60" name="椭圆 59">
              <a:extLst>
                <a:ext uri="{FF2B5EF4-FFF2-40B4-BE49-F238E27FC236}">
                  <a16:creationId xmlns:a16="http://schemas.microsoft.com/office/drawing/2014/main" id="{E715B259-A7B7-5B16-57DB-F8136A283DEB}"/>
                </a:ext>
              </a:extLst>
            </p:cNvPr>
            <p:cNvSpPr/>
            <p:nvPr/>
          </p:nvSpPr>
          <p:spPr>
            <a:xfrm>
              <a:off x="10604443" y="3877695"/>
              <a:ext cx="1155819" cy="1145215"/>
            </a:xfrm>
            <a:prstGeom prst="ellipse">
              <a:avLst/>
            </a:prstGeom>
            <a:noFill/>
            <a:ln w="1905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4" name="椭圆 1023">
              <a:extLst>
                <a:ext uri="{FF2B5EF4-FFF2-40B4-BE49-F238E27FC236}">
                  <a16:creationId xmlns:a16="http://schemas.microsoft.com/office/drawing/2014/main" id="{B8AC8152-AFCB-87DF-7B40-33DFDF621DC2}"/>
                </a:ext>
              </a:extLst>
            </p:cNvPr>
            <p:cNvSpPr/>
            <p:nvPr/>
          </p:nvSpPr>
          <p:spPr>
            <a:xfrm>
              <a:off x="11159331" y="4100376"/>
              <a:ext cx="45719" cy="45719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5" name="椭圆 1024">
              <a:extLst>
                <a:ext uri="{FF2B5EF4-FFF2-40B4-BE49-F238E27FC236}">
                  <a16:creationId xmlns:a16="http://schemas.microsoft.com/office/drawing/2014/main" id="{AF372A63-374A-2755-5EB7-219FE334CD6D}"/>
                </a:ext>
              </a:extLst>
            </p:cNvPr>
            <p:cNvSpPr/>
            <p:nvPr/>
          </p:nvSpPr>
          <p:spPr>
            <a:xfrm>
              <a:off x="11450986" y="4591684"/>
              <a:ext cx="45719" cy="5002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7" name="椭圆 1026">
              <a:extLst>
                <a:ext uri="{FF2B5EF4-FFF2-40B4-BE49-F238E27FC236}">
                  <a16:creationId xmlns:a16="http://schemas.microsoft.com/office/drawing/2014/main" id="{10851F7B-A59F-E639-3108-95D479FB5EC5}"/>
                </a:ext>
              </a:extLst>
            </p:cNvPr>
            <p:cNvSpPr/>
            <p:nvPr/>
          </p:nvSpPr>
          <p:spPr>
            <a:xfrm>
              <a:off x="10850093" y="4598705"/>
              <a:ext cx="45719" cy="5002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8" name="等腰三角形 1027">
              <a:extLst>
                <a:ext uri="{FF2B5EF4-FFF2-40B4-BE49-F238E27FC236}">
                  <a16:creationId xmlns:a16="http://schemas.microsoft.com/office/drawing/2014/main" id="{05242122-6CF9-67A0-3B49-3C9114A4E096}"/>
                </a:ext>
              </a:extLst>
            </p:cNvPr>
            <p:cNvSpPr/>
            <p:nvPr/>
          </p:nvSpPr>
          <p:spPr>
            <a:xfrm>
              <a:off x="10873114" y="4141045"/>
              <a:ext cx="609723" cy="493056"/>
            </a:xfrm>
            <a:prstGeom prst="triangle">
              <a:avLst/>
            </a:prstGeom>
            <a:noFill/>
            <a:ln w="1905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34" name="直接箭头连接符 1033">
            <a:extLst>
              <a:ext uri="{FF2B5EF4-FFF2-40B4-BE49-F238E27FC236}">
                <a16:creationId xmlns:a16="http://schemas.microsoft.com/office/drawing/2014/main" id="{00F5E435-1D2A-CC62-16CC-6678D6FBB799}"/>
              </a:ext>
            </a:extLst>
          </p:cNvPr>
          <p:cNvCxnSpPr>
            <a:cxnSpLocks/>
          </p:cNvCxnSpPr>
          <p:nvPr/>
        </p:nvCxnSpPr>
        <p:spPr>
          <a:xfrm flipH="1">
            <a:off x="3541846" y="1823007"/>
            <a:ext cx="558006" cy="814535"/>
          </a:xfrm>
          <a:prstGeom prst="straightConnector1">
            <a:avLst/>
          </a:prstGeom>
          <a:ln w="4318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直接箭头连接符 1035">
            <a:extLst>
              <a:ext uri="{FF2B5EF4-FFF2-40B4-BE49-F238E27FC236}">
                <a16:creationId xmlns:a16="http://schemas.microsoft.com/office/drawing/2014/main" id="{9164D886-938D-EBC8-580C-CE16B1EC25A0}"/>
              </a:ext>
            </a:extLst>
          </p:cNvPr>
          <p:cNvCxnSpPr>
            <a:cxnSpLocks/>
          </p:cNvCxnSpPr>
          <p:nvPr/>
        </p:nvCxnSpPr>
        <p:spPr>
          <a:xfrm>
            <a:off x="4711938" y="1808315"/>
            <a:ext cx="1923653" cy="829227"/>
          </a:xfrm>
          <a:prstGeom prst="straightConnector1">
            <a:avLst/>
          </a:prstGeom>
          <a:ln w="4572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直接箭头连接符 1045">
            <a:extLst>
              <a:ext uri="{FF2B5EF4-FFF2-40B4-BE49-F238E27FC236}">
                <a16:creationId xmlns:a16="http://schemas.microsoft.com/office/drawing/2014/main" id="{25AB165E-EE03-A33D-58F9-7FE4637FE740}"/>
              </a:ext>
            </a:extLst>
          </p:cNvPr>
          <p:cNvCxnSpPr>
            <a:cxnSpLocks/>
          </p:cNvCxnSpPr>
          <p:nvPr/>
        </p:nvCxnSpPr>
        <p:spPr>
          <a:xfrm>
            <a:off x="4339131" y="3984810"/>
            <a:ext cx="917723" cy="493125"/>
          </a:xfrm>
          <a:prstGeom prst="straightConnector1">
            <a:avLst/>
          </a:prstGeom>
          <a:ln w="5588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直接箭头连接符 1049">
            <a:extLst>
              <a:ext uri="{FF2B5EF4-FFF2-40B4-BE49-F238E27FC236}">
                <a16:creationId xmlns:a16="http://schemas.microsoft.com/office/drawing/2014/main" id="{981502C7-689C-5014-C157-06B4BF0214DF}"/>
              </a:ext>
            </a:extLst>
          </p:cNvPr>
          <p:cNvCxnSpPr>
            <a:cxnSpLocks/>
          </p:cNvCxnSpPr>
          <p:nvPr/>
        </p:nvCxnSpPr>
        <p:spPr>
          <a:xfrm flipH="1">
            <a:off x="5772298" y="3948160"/>
            <a:ext cx="879356" cy="555870"/>
          </a:xfrm>
          <a:prstGeom prst="straightConnector1">
            <a:avLst/>
          </a:prstGeom>
          <a:ln w="190500">
            <a:solidFill>
              <a:srgbClr val="0070C0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5" name="文本框 1054">
            <a:extLst>
              <a:ext uri="{FF2B5EF4-FFF2-40B4-BE49-F238E27FC236}">
                <a16:creationId xmlns:a16="http://schemas.microsoft.com/office/drawing/2014/main" id="{272E7535-5B4F-7096-C8C5-90F2706DAF2F}"/>
              </a:ext>
            </a:extLst>
          </p:cNvPr>
          <p:cNvSpPr txBox="1"/>
          <p:nvPr/>
        </p:nvSpPr>
        <p:spPr>
          <a:xfrm>
            <a:off x="4390890" y="3171025"/>
            <a:ext cx="453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0.02</a:t>
            </a:r>
          </a:p>
        </p:txBody>
      </p:sp>
      <p:sp>
        <p:nvSpPr>
          <p:cNvPr id="1056" name="文本框 1055">
            <a:extLst>
              <a:ext uri="{FF2B5EF4-FFF2-40B4-BE49-F238E27FC236}">
                <a16:creationId xmlns:a16="http://schemas.microsoft.com/office/drawing/2014/main" id="{A165EF51-B9E2-1873-CC69-E64923497959}"/>
              </a:ext>
            </a:extLst>
          </p:cNvPr>
          <p:cNvSpPr txBox="1"/>
          <p:nvPr/>
        </p:nvSpPr>
        <p:spPr>
          <a:xfrm>
            <a:off x="6197684" y="3115292"/>
            <a:ext cx="453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0.12</a:t>
            </a:r>
          </a:p>
        </p:txBody>
      </p:sp>
      <p:sp>
        <p:nvSpPr>
          <p:cNvPr id="1057" name="文本框 1056">
            <a:extLst>
              <a:ext uri="{FF2B5EF4-FFF2-40B4-BE49-F238E27FC236}">
                <a16:creationId xmlns:a16="http://schemas.microsoft.com/office/drawing/2014/main" id="{338B6726-CA54-5377-DFB9-387FC2E892AD}"/>
              </a:ext>
            </a:extLst>
          </p:cNvPr>
          <p:cNvSpPr txBox="1"/>
          <p:nvPr/>
        </p:nvSpPr>
        <p:spPr>
          <a:xfrm>
            <a:off x="5941444" y="4899457"/>
            <a:ext cx="4539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0.82</a:t>
            </a:r>
          </a:p>
        </p:txBody>
      </p:sp>
      <p:sp>
        <p:nvSpPr>
          <p:cNvPr id="1058" name="文本框 1057">
            <a:extLst>
              <a:ext uri="{FF2B5EF4-FFF2-40B4-BE49-F238E27FC236}">
                <a16:creationId xmlns:a16="http://schemas.microsoft.com/office/drawing/2014/main" id="{E0FF84C3-2B0C-36C4-5B1C-21522DC89891}"/>
              </a:ext>
            </a:extLst>
          </p:cNvPr>
          <p:cNvSpPr txBox="1"/>
          <p:nvPr/>
        </p:nvSpPr>
        <p:spPr>
          <a:xfrm>
            <a:off x="4390459" y="2042774"/>
            <a:ext cx="736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C00000"/>
                </a:solidFill>
                <a:effectLst>
                  <a:glow rad="50800">
                    <a:schemeClr val="accent2">
                      <a:satMod val="175000"/>
                      <a:alpha val="40000"/>
                    </a:schemeClr>
                  </a:glow>
                  <a:outerShdw blurRad="50800" dist="38100" dir="2700000" sx="88000" sy="88000" algn="t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-0.30***</a:t>
            </a:r>
          </a:p>
        </p:txBody>
      </p:sp>
      <p:sp>
        <p:nvSpPr>
          <p:cNvPr id="1060" name="文本框 1059">
            <a:extLst>
              <a:ext uri="{FF2B5EF4-FFF2-40B4-BE49-F238E27FC236}">
                <a16:creationId xmlns:a16="http://schemas.microsoft.com/office/drawing/2014/main" id="{2875771E-44EB-5C0D-77EB-295C8CB31A48}"/>
              </a:ext>
            </a:extLst>
          </p:cNvPr>
          <p:cNvSpPr txBox="1"/>
          <p:nvPr/>
        </p:nvSpPr>
        <p:spPr>
          <a:xfrm>
            <a:off x="4649482" y="3829273"/>
            <a:ext cx="684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sx="88000" sy="88000" algn="t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0.21***</a:t>
            </a:r>
          </a:p>
        </p:txBody>
      </p:sp>
      <p:sp>
        <p:nvSpPr>
          <p:cNvPr id="1061" name="文本框 1060">
            <a:extLst>
              <a:ext uri="{FF2B5EF4-FFF2-40B4-BE49-F238E27FC236}">
                <a16:creationId xmlns:a16="http://schemas.microsoft.com/office/drawing/2014/main" id="{0FE4046B-0889-3F4E-E6B2-E7CE3F656D14}"/>
              </a:ext>
            </a:extLst>
          </p:cNvPr>
          <p:cNvSpPr txBox="1"/>
          <p:nvPr/>
        </p:nvSpPr>
        <p:spPr>
          <a:xfrm>
            <a:off x="5842526" y="3829274"/>
            <a:ext cx="684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0.94***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6794379" y="3278491"/>
            <a:ext cx="880668" cy="815533"/>
            <a:chOff x="4497059" y="2869019"/>
            <a:chExt cx="1378336" cy="1276393"/>
          </a:xfrm>
        </p:grpSpPr>
        <p:sp>
          <p:nvSpPr>
            <p:cNvPr id="53" name="椭圆 44">
              <a:extLst>
                <a:ext uri="{FF2B5EF4-FFF2-40B4-BE49-F238E27FC236}">
                  <a16:creationId xmlns:a16="http://schemas.microsoft.com/office/drawing/2014/main" id="{B38AD007-79EF-899A-A378-D30F0BE743A1}"/>
                </a:ext>
              </a:extLst>
            </p:cNvPr>
            <p:cNvSpPr/>
            <p:nvPr/>
          </p:nvSpPr>
          <p:spPr>
            <a:xfrm>
              <a:off x="4792666" y="2869019"/>
              <a:ext cx="783444" cy="77625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椭圆 45">
              <a:extLst>
                <a:ext uri="{FF2B5EF4-FFF2-40B4-BE49-F238E27FC236}">
                  <a16:creationId xmlns:a16="http://schemas.microsoft.com/office/drawing/2014/main" id="{C772E80D-2D9C-1BB9-CB25-19F83A2C18B7}"/>
                </a:ext>
              </a:extLst>
            </p:cNvPr>
            <p:cNvSpPr/>
            <p:nvPr/>
          </p:nvSpPr>
          <p:spPr>
            <a:xfrm>
              <a:off x="4497059" y="3356787"/>
              <a:ext cx="783444" cy="77625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椭圆 46">
              <a:extLst>
                <a:ext uri="{FF2B5EF4-FFF2-40B4-BE49-F238E27FC236}">
                  <a16:creationId xmlns:a16="http://schemas.microsoft.com/office/drawing/2014/main" id="{446B7E36-8D0F-A932-8A79-867D8386E2AA}"/>
                </a:ext>
              </a:extLst>
            </p:cNvPr>
            <p:cNvSpPr/>
            <p:nvPr/>
          </p:nvSpPr>
          <p:spPr>
            <a:xfrm>
              <a:off x="5091951" y="3369158"/>
              <a:ext cx="783444" cy="776254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7" name="椭圆 59">
            <a:extLst>
              <a:ext uri="{FF2B5EF4-FFF2-40B4-BE49-F238E27FC236}">
                <a16:creationId xmlns:a16="http://schemas.microsoft.com/office/drawing/2014/main" id="{E715B259-A7B7-5B16-57DB-F8136A283DEB}"/>
              </a:ext>
            </a:extLst>
          </p:cNvPr>
          <p:cNvSpPr/>
          <p:nvPr/>
        </p:nvSpPr>
        <p:spPr>
          <a:xfrm>
            <a:off x="3190802" y="3057336"/>
            <a:ext cx="1155819" cy="1145215"/>
          </a:xfrm>
          <a:prstGeom prst="ellipse">
            <a:avLst/>
          </a:prstGeom>
          <a:noFill/>
          <a:ln w="190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5018418" y="4992103"/>
            <a:ext cx="882856" cy="817559"/>
            <a:chOff x="4798257" y="3190952"/>
            <a:chExt cx="1177446" cy="1090361"/>
          </a:xfrm>
        </p:grpSpPr>
        <p:sp>
          <p:nvSpPr>
            <p:cNvPr id="67" name="椭圆 47">
              <a:extLst>
                <a:ext uri="{FF2B5EF4-FFF2-40B4-BE49-F238E27FC236}">
                  <a16:creationId xmlns:a16="http://schemas.microsoft.com/office/drawing/2014/main" id="{6B0CC5E8-275B-C992-A9DD-1E2EC15CDCA0}"/>
                </a:ext>
              </a:extLst>
            </p:cNvPr>
            <p:cNvSpPr/>
            <p:nvPr/>
          </p:nvSpPr>
          <p:spPr>
            <a:xfrm>
              <a:off x="5360584" y="3429661"/>
              <a:ext cx="67853" cy="7424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椭圆 48">
              <a:extLst>
                <a:ext uri="{FF2B5EF4-FFF2-40B4-BE49-F238E27FC236}">
                  <a16:creationId xmlns:a16="http://schemas.microsoft.com/office/drawing/2014/main" id="{A03CB7A4-5AF8-8387-0916-6C1D47294DFE}"/>
                </a:ext>
              </a:extLst>
            </p:cNvPr>
            <p:cNvSpPr/>
            <p:nvPr/>
          </p:nvSpPr>
          <p:spPr>
            <a:xfrm>
              <a:off x="5661031" y="3920969"/>
              <a:ext cx="67853" cy="7424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椭圆 49">
              <a:extLst>
                <a:ext uri="{FF2B5EF4-FFF2-40B4-BE49-F238E27FC236}">
                  <a16:creationId xmlns:a16="http://schemas.microsoft.com/office/drawing/2014/main" id="{0F939A59-995D-B3A1-8CD5-D23E9CB28687}"/>
                </a:ext>
              </a:extLst>
            </p:cNvPr>
            <p:cNvSpPr/>
            <p:nvPr/>
          </p:nvSpPr>
          <p:spPr>
            <a:xfrm>
              <a:off x="5060138" y="3919198"/>
              <a:ext cx="67853" cy="7424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4798257" y="3190952"/>
              <a:ext cx="1177446" cy="1090361"/>
              <a:chOff x="4798257" y="3190952"/>
              <a:chExt cx="1177446" cy="1090361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4798257" y="3190952"/>
                <a:ext cx="1177446" cy="1090361"/>
                <a:chOff x="4497059" y="2869019"/>
                <a:chExt cx="1378336" cy="1276393"/>
              </a:xfrm>
            </p:grpSpPr>
            <p:sp>
              <p:nvSpPr>
                <p:cNvPr id="73" name="椭圆 44">
                  <a:extLst>
                    <a:ext uri="{FF2B5EF4-FFF2-40B4-BE49-F238E27FC236}">
                      <a16:creationId xmlns:a16="http://schemas.microsoft.com/office/drawing/2014/main" id="{B38AD007-79EF-899A-A378-D30F0BE743A1}"/>
                    </a:ext>
                  </a:extLst>
                </p:cNvPr>
                <p:cNvSpPr/>
                <p:nvPr/>
              </p:nvSpPr>
              <p:spPr>
                <a:xfrm>
                  <a:off x="4792666" y="2869019"/>
                  <a:ext cx="783444" cy="776254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4" name="椭圆 45">
                  <a:extLst>
                    <a:ext uri="{FF2B5EF4-FFF2-40B4-BE49-F238E27FC236}">
                      <a16:creationId xmlns:a16="http://schemas.microsoft.com/office/drawing/2014/main" id="{C772E80D-2D9C-1BB9-CB25-19F83A2C18B7}"/>
                    </a:ext>
                  </a:extLst>
                </p:cNvPr>
                <p:cNvSpPr/>
                <p:nvPr/>
              </p:nvSpPr>
              <p:spPr>
                <a:xfrm>
                  <a:off x="4497059" y="3356787"/>
                  <a:ext cx="783444" cy="776254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75" name="椭圆 46">
                  <a:extLst>
                    <a:ext uri="{FF2B5EF4-FFF2-40B4-BE49-F238E27FC236}">
                      <a16:creationId xmlns:a16="http://schemas.microsoft.com/office/drawing/2014/main" id="{446B7E36-8D0F-A932-8A79-867D8386E2AA}"/>
                    </a:ext>
                  </a:extLst>
                </p:cNvPr>
                <p:cNvSpPr/>
                <p:nvPr/>
              </p:nvSpPr>
              <p:spPr>
                <a:xfrm>
                  <a:off x="5091951" y="3369158"/>
                  <a:ext cx="783444" cy="776254"/>
                </a:xfrm>
                <a:prstGeom prst="ellipse">
                  <a:avLst/>
                </a:prstGeom>
                <a:noFill/>
                <a:ln w="19050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72" name="等腰三角形 50">
                <a:extLst>
                  <a:ext uri="{FF2B5EF4-FFF2-40B4-BE49-F238E27FC236}">
                    <a16:creationId xmlns:a16="http://schemas.microsoft.com/office/drawing/2014/main" id="{14770083-8369-CA3C-70AA-52B68448CF22}"/>
                  </a:ext>
                </a:extLst>
              </p:cNvPr>
              <p:cNvSpPr/>
              <p:nvPr/>
            </p:nvSpPr>
            <p:spPr>
              <a:xfrm>
                <a:off x="5091951" y="3470330"/>
                <a:ext cx="609723" cy="493056"/>
              </a:xfrm>
              <a:prstGeom prst="triangle">
                <a:avLst/>
              </a:prstGeom>
              <a:noFill/>
              <a:ln w="6350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pic>
        <p:nvPicPr>
          <p:cNvPr id="13" name="图形 12" descr="温度计">
            <a:extLst>
              <a:ext uri="{FF2B5EF4-FFF2-40B4-BE49-F238E27FC236}">
                <a16:creationId xmlns:a16="http://schemas.microsoft.com/office/drawing/2014/main" id="{6352B806-028A-CEB4-F93D-87C8185326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64277" y="1086962"/>
            <a:ext cx="835054" cy="835054"/>
          </a:xfrm>
          <a:prstGeom prst="rect">
            <a:avLst/>
          </a:prstGeom>
        </p:spPr>
      </p:pic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BE41FB54-E469-4559-5535-27E5047C9A11}"/>
              </a:ext>
            </a:extLst>
          </p:cNvPr>
          <p:cNvCxnSpPr>
            <a:cxnSpLocks/>
          </p:cNvCxnSpPr>
          <p:nvPr/>
        </p:nvCxnSpPr>
        <p:spPr>
          <a:xfrm>
            <a:off x="6894215" y="1887395"/>
            <a:ext cx="339323" cy="705965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DD232503-BF68-5EC9-541E-DCC052D83A4E}"/>
              </a:ext>
            </a:extLst>
          </p:cNvPr>
          <p:cNvSpPr txBox="1"/>
          <p:nvPr/>
        </p:nvSpPr>
        <p:spPr>
          <a:xfrm>
            <a:off x="3336846" y="2008943"/>
            <a:ext cx="530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sx="88000" sy="88000" algn="t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0.17*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E09A5788-6CB2-9ACE-85D0-2AC6A44BC6F7}"/>
              </a:ext>
            </a:extLst>
          </p:cNvPr>
          <p:cNvSpPr txBox="1"/>
          <p:nvPr/>
        </p:nvSpPr>
        <p:spPr>
          <a:xfrm>
            <a:off x="5880419" y="2005559"/>
            <a:ext cx="5309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sx="88000" sy="88000" algn="t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0.18*</a:t>
            </a:r>
          </a:p>
        </p:txBody>
      </p:sp>
      <p:cxnSp>
        <p:nvCxnSpPr>
          <p:cNvPr id="76" name="直接箭头连接符 17">
            <a:extLst>
              <a:ext uri="{FF2B5EF4-FFF2-40B4-BE49-F238E27FC236}">
                <a16:creationId xmlns:a16="http://schemas.microsoft.com/office/drawing/2014/main" id="{D041920D-B040-492A-9C32-0D5CA414DF46}"/>
              </a:ext>
            </a:extLst>
          </p:cNvPr>
          <p:cNvCxnSpPr>
            <a:cxnSpLocks/>
          </p:cNvCxnSpPr>
          <p:nvPr/>
        </p:nvCxnSpPr>
        <p:spPr>
          <a:xfrm flipH="1">
            <a:off x="5710269" y="2005559"/>
            <a:ext cx="906521" cy="2506395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箭头连接符 17">
            <a:extLst>
              <a:ext uri="{FF2B5EF4-FFF2-40B4-BE49-F238E27FC236}">
                <a16:creationId xmlns:a16="http://schemas.microsoft.com/office/drawing/2014/main" id="{9066E7CA-7BB7-428C-BFB8-E9F746F2EC95}"/>
              </a:ext>
            </a:extLst>
          </p:cNvPr>
          <p:cNvCxnSpPr>
            <a:cxnSpLocks/>
            <a:stCxn id="13" idx="2"/>
            <a:endCxn id="8" idx="0"/>
          </p:cNvCxnSpPr>
          <p:nvPr/>
        </p:nvCxnSpPr>
        <p:spPr>
          <a:xfrm>
            <a:off x="4381804" y="1922016"/>
            <a:ext cx="1058250" cy="2582014"/>
          </a:xfrm>
          <a:prstGeom prst="straightConnector1">
            <a:avLst/>
          </a:prstGeom>
          <a:ln w="127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464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Times New Roman</vt:lpstr>
      <vt:lpstr>Office 主题​​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ZhouZheng</dc:creator>
  <cp:lastModifiedBy>Zhou, Zheng</cp:lastModifiedBy>
  <cp:revision>16</cp:revision>
  <dcterms:created xsi:type="dcterms:W3CDTF">2023-12-11T17:28:53Z</dcterms:created>
  <dcterms:modified xsi:type="dcterms:W3CDTF">2024-09-27T15:18:38Z</dcterms:modified>
</cp:coreProperties>
</file>