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265-2116-4A23-9581-1ACA5AF482A1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9C74-F8AC-480C-83C4-C9E164CFD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67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265-2116-4A23-9581-1ACA5AF482A1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9C74-F8AC-480C-83C4-C9E164CFD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89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265-2116-4A23-9581-1ACA5AF482A1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9C74-F8AC-480C-83C4-C9E164CFD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01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265-2116-4A23-9581-1ACA5AF482A1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9C74-F8AC-480C-83C4-C9E164CFD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47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265-2116-4A23-9581-1ACA5AF482A1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9C74-F8AC-480C-83C4-C9E164CFD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82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265-2116-4A23-9581-1ACA5AF482A1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9C74-F8AC-480C-83C4-C9E164CFD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67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265-2116-4A23-9581-1ACA5AF482A1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9C74-F8AC-480C-83C4-C9E164CFD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45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265-2116-4A23-9581-1ACA5AF482A1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9C74-F8AC-480C-83C4-C9E164CFD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4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265-2116-4A23-9581-1ACA5AF482A1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9C74-F8AC-480C-83C4-C9E164CFD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02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265-2116-4A23-9581-1ACA5AF482A1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9C74-F8AC-480C-83C4-C9E164CFD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46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265-2116-4A23-9581-1ACA5AF482A1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9C74-F8AC-480C-83C4-C9E164CFD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1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CB265-2116-4A23-9581-1ACA5AF482A1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39C74-F8AC-480C-83C4-C9E164CFD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07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18" Type="http://schemas.openxmlformats.org/officeDocument/2006/relationships/image" Target="../media/image1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17" Type="http://schemas.openxmlformats.org/officeDocument/2006/relationships/image" Target="../media/image16.tiff"/><Relationship Id="rId2" Type="http://schemas.openxmlformats.org/officeDocument/2006/relationships/image" Target="../media/image1.tiff"/><Relationship Id="rId16" Type="http://schemas.openxmlformats.org/officeDocument/2006/relationships/image" Target="../media/image1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5" Type="http://schemas.openxmlformats.org/officeDocument/2006/relationships/image" Target="../media/image14.tiff"/><Relationship Id="rId10" Type="http://schemas.openxmlformats.org/officeDocument/2006/relationships/image" Target="../media/image9.tiff"/><Relationship Id="rId19" Type="http://schemas.openxmlformats.org/officeDocument/2006/relationships/image" Target="../media/image18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Relationship Id="rId1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8" t="46619" r="30715" b="43236"/>
          <a:stretch/>
        </p:blipFill>
        <p:spPr>
          <a:xfrm>
            <a:off x="1415560" y="2681654"/>
            <a:ext cx="2321171" cy="58029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6183" y="208776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Control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6183" y="2760692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GAPDH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5" t="47694" r="36732" b="36472"/>
          <a:stretch/>
        </p:blipFill>
        <p:spPr>
          <a:xfrm>
            <a:off x="4092819" y="2584937"/>
            <a:ext cx="2206871" cy="9056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8" t="39085" r="35806" b="48924"/>
          <a:stretch/>
        </p:blipFill>
        <p:spPr>
          <a:xfrm>
            <a:off x="6655778" y="2628900"/>
            <a:ext cx="2180493" cy="6858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8656" y="879130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PknB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8" t="46310" r="35228" b="36319"/>
          <a:stretch/>
        </p:blipFill>
        <p:spPr>
          <a:xfrm>
            <a:off x="1186959" y="615468"/>
            <a:ext cx="2778371" cy="9935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2" t="44773" r="32104" b="39855"/>
          <a:stretch/>
        </p:blipFill>
        <p:spPr>
          <a:xfrm>
            <a:off x="3866418" y="729769"/>
            <a:ext cx="2532185" cy="8792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7" t="48462" r="26202" b="40162"/>
          <a:stretch/>
        </p:blipFill>
        <p:spPr>
          <a:xfrm>
            <a:off x="6299690" y="879217"/>
            <a:ext cx="2681654" cy="65063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942000" y="430802"/>
            <a:ext cx="148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T001-T006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389010" y="461580"/>
            <a:ext cx="148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T007-T012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7001707" y="386763"/>
            <a:ext cx="184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T013-T017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ATCC19411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27534" y="1745188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STP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8" t="44697" r="25585" b="38701"/>
          <a:stretch/>
        </p:blipFill>
        <p:spPr>
          <a:xfrm>
            <a:off x="1603492" y="1648535"/>
            <a:ext cx="1890347" cy="63304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5" t="41545" r="27128" b="39547"/>
          <a:stretch/>
        </p:blipFill>
        <p:spPr>
          <a:xfrm>
            <a:off x="3866418" y="1424331"/>
            <a:ext cx="2813538" cy="10814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2" t="42006" r="30369" b="40315"/>
          <a:stretch/>
        </p:blipFill>
        <p:spPr>
          <a:xfrm>
            <a:off x="6396409" y="1608999"/>
            <a:ext cx="2725616" cy="101111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21592" y="3365055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FF0000"/>
                </a:solidFill>
              </a:rPr>
              <a:t>Luteolin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1763" y="3973685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PknB</a:t>
            </a:r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3" t="41699" r="25161" b="45696"/>
          <a:stretch/>
        </p:blipFill>
        <p:spPr>
          <a:xfrm>
            <a:off x="1290969" y="3837496"/>
            <a:ext cx="2857501" cy="7209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4" t="35396" r="23542" b="40469"/>
          <a:stretch/>
        </p:blipFill>
        <p:spPr>
          <a:xfrm>
            <a:off x="4133085" y="3455290"/>
            <a:ext cx="2901462" cy="138039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4" t="33551" r="31294" b="46618"/>
          <a:stretch/>
        </p:blipFill>
        <p:spPr>
          <a:xfrm>
            <a:off x="6690415" y="3437534"/>
            <a:ext cx="2886077" cy="113420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9" t="37856" r="16714" b="41545"/>
          <a:stretch/>
        </p:blipFill>
        <p:spPr>
          <a:xfrm>
            <a:off x="898464" y="4472685"/>
            <a:ext cx="3490546" cy="117816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0" t="45235" r="25856" b="33859"/>
          <a:stretch/>
        </p:blipFill>
        <p:spPr>
          <a:xfrm>
            <a:off x="4091169" y="4519004"/>
            <a:ext cx="3472962" cy="119575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1" t="39546" r="24004" b="38471"/>
          <a:stretch/>
        </p:blipFill>
        <p:spPr>
          <a:xfrm>
            <a:off x="7005422" y="4433119"/>
            <a:ext cx="2672862" cy="12573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5" t="53228" r="27476" b="31093"/>
          <a:stretch/>
        </p:blipFill>
        <p:spPr>
          <a:xfrm>
            <a:off x="1186959" y="5855455"/>
            <a:ext cx="3033347" cy="89681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1" t="43082" r="29057" b="37779"/>
          <a:stretch/>
        </p:blipFill>
        <p:spPr>
          <a:xfrm>
            <a:off x="4220306" y="5776304"/>
            <a:ext cx="2975078" cy="103318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40316" r="32335" b="41852"/>
          <a:stretch/>
        </p:blipFill>
        <p:spPr>
          <a:xfrm>
            <a:off x="7001707" y="5690332"/>
            <a:ext cx="2699238" cy="1019907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434115" y="4978206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STP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121592" y="6152002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GAPDH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0862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</Words>
  <Application>Microsoft Office PowerPoint</Application>
  <PresentationFormat>宽屏</PresentationFormat>
  <Paragraphs>11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China</cp:lastModifiedBy>
  <cp:revision>2</cp:revision>
  <dcterms:created xsi:type="dcterms:W3CDTF">2024-12-09T14:11:37Z</dcterms:created>
  <dcterms:modified xsi:type="dcterms:W3CDTF">2024-12-09T14:20:57Z</dcterms:modified>
</cp:coreProperties>
</file>