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7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72A4-C47C-CBDA-3002-BF85A1F62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C9AE1-9192-7467-FBE2-6E7FCDD28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6672A-F95F-7DAA-4D05-AF73F3A8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3345-41B4-4DFB-A00D-051F31C2323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C2C13-6BEF-323E-B61E-4051975A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1C59F-D67C-412E-2C95-EAD5BD1D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12-3FBB-423C-8587-4E018BF9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1F70-3142-69FB-CCA2-C3BB1952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15A2C-0FB7-6703-F73C-57E387CD7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FA2A5-4E48-7E97-D27C-7666FD06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3345-41B4-4DFB-A00D-051F31C2323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5298B-70DE-7F7F-7773-738572E9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8C062-51C5-4927-4676-7EAB874B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12-3FBB-423C-8587-4E018BF9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0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380FB0-413D-98EE-0347-A92C362EE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0E27B-B100-A34E-572B-F8831C66E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2A935-5C4B-F84A-1674-9EBC94B86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3345-41B4-4DFB-A00D-051F31C2323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AECE4-48E2-839C-3F67-B8F9ACC2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466EF-A01C-00B3-5A20-1273A306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12-3FBB-423C-8587-4E018BF9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B12C6-DD5E-7FFE-38FE-E8CB92B4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E631A-C7C3-576A-8B20-49999B212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E3C93-9F79-16D2-F741-2999E4F52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3345-41B4-4DFB-A00D-051F31C2323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969BD-44E8-DFB1-1DCD-3416227C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0A9F1-F19F-8F47-5301-8E9B8CC1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12-3FBB-423C-8587-4E018BF9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5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9F56-F053-88F8-1CE7-45D592E4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57236-28F9-C7B6-2074-1F005FC34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AB65E-CB9F-B400-C73C-20CE6087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3345-41B4-4DFB-A00D-051F31C2323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3694B-39B2-342F-E2BA-06CD128E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58C70-4C32-412E-BC04-287BF6B0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12-3FBB-423C-8587-4E018BF9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CD5E6-9A41-ECDF-5505-3E539590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A8848-BB06-A85B-E848-5AC454F79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9F650-4C75-1344-BA4D-A068CE5BA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D9377-ABEA-D037-5DA3-F6FEB18C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3345-41B4-4DFB-A00D-051F31C2323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1A209-6BFF-3E4D-8F54-611B57A14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A6E8B-913E-5178-602A-D9A970D2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12-3FBB-423C-8587-4E018BF9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A525-321B-84F5-437C-38E3C72D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90181-4381-0766-4F6B-42B4257A3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65580-BFA5-61AA-AAAA-385A688D6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10270-1A06-37A2-CC92-41322943C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8B9E5-6978-9C28-F87E-FF9B8F6FC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B6FA17-6A33-94AA-2E8B-B7C72326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3345-41B4-4DFB-A00D-051F31C2323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147CA9-8CD1-974B-DB8E-14F54A61A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967EF5-A183-4800-E505-53A73F8E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12-3FBB-423C-8587-4E018BF9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5B0E9-5E56-CCB4-80CE-229B1405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74C9E-0C4F-E07F-E19F-55A01B541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3345-41B4-4DFB-A00D-051F31C2323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80634-703E-7B8D-0B6D-6CD830C4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45CF6-71FC-F448-097D-9CE98C1F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12-3FBB-423C-8587-4E018BF9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09021-82CD-FF31-C307-33237C33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3345-41B4-4DFB-A00D-051F31C2323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5346E-068C-5A1F-ED21-02C71E4D1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1231D-71B8-FDD6-FF52-579427D2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12-3FBB-423C-8587-4E018BF9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1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F81E6-ED02-5A08-6342-58FEA8B60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3F47E-2810-E171-B663-0E888F34A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1ABEC-3C75-E6E9-DB4E-FA3677695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C2AF1-397D-E750-3CF9-B1A793A9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3345-41B4-4DFB-A00D-051F31C2323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60E7E-0972-222F-E586-EFBC36B1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E012F-D42A-01D8-0E38-41F0E012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12-3FBB-423C-8587-4E018BF9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7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6BCA-8369-E7EB-ED8B-76DAC1329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87E0E6-EEA7-9784-9FD8-4DA522755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5675A-78B1-8085-DC57-612C802A2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1EE5A-DF59-D15A-C92F-58BD0457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3345-41B4-4DFB-A00D-051F31C2323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855F7-6504-988F-AA32-7F30AD78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ED0A2-FC8B-96FF-9293-26AE9278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12-3FBB-423C-8587-4E018BF9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3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E7F817-38F8-2518-9FFE-CE28E61D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D7936-76D9-E6C9-0FFD-9AB73765A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0A6F2-8F74-E2A2-6AF5-9E991E248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13345-41B4-4DFB-A00D-051F31C23235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54698-E3CD-14BE-28F1-CE619148D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F0FAE-48BA-86DA-A75E-73C280236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9712-3FBB-423C-8587-4E018BF9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4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5B00-8DDF-8DC5-5E56-D60B092D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2297"/>
            <a:ext cx="4795024" cy="2765035"/>
          </a:xfr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algn="ctr"/>
            <a:r>
              <a:rPr lang="en-US" sz="4000" dirty="0"/>
              <a:t>Is residential exposure to bioaerosol related to pulmonary sarcoidosis outcomes?</a:t>
            </a:r>
          </a:p>
        </p:txBody>
      </p:sp>
      <p:pic>
        <p:nvPicPr>
          <p:cNvPr id="5" name="Picture 4" descr="A diagram of a lung function&#10;&#10;Description automatically generated with medium confidence">
            <a:extLst>
              <a:ext uri="{FF2B5EF4-FFF2-40B4-BE49-F238E27FC236}">
                <a16:creationId xmlns:a16="http://schemas.microsoft.com/office/drawing/2014/main" id="{B2F2E382-C283-A6AB-D97F-74C6C06CB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24" y="0"/>
            <a:ext cx="7396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42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Is residential exposure to bioaerosol related to pulmonary sarcoidosis outcomes?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Stapleton, Emma M</dc:creator>
  <cp:lastModifiedBy>Stapleton, Emma M</cp:lastModifiedBy>
  <cp:revision>4</cp:revision>
  <dcterms:created xsi:type="dcterms:W3CDTF">2024-09-30T19:52:33Z</dcterms:created>
  <dcterms:modified xsi:type="dcterms:W3CDTF">2024-10-01T21:36:09Z</dcterms:modified>
</cp:coreProperties>
</file>