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0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6" userDrawn="1">
          <p15:clr>
            <a:srgbClr val="A4A3A4"/>
          </p15:clr>
        </p15:guide>
        <p15:guide id="2" pos="44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586" autoAdjust="0"/>
  </p:normalViewPr>
  <p:slideViewPr>
    <p:cSldViewPr snapToGrid="0" showGuides="1">
      <p:cViewPr>
        <p:scale>
          <a:sx n="59" d="100"/>
          <a:sy n="59" d="100"/>
        </p:scale>
        <p:origin x="1350" y="-432"/>
      </p:cViewPr>
      <p:guideLst>
        <p:guide orient="horz" pos="1896"/>
        <p:guide pos="44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CEA62-9066-4459-B79E-70D7FFCBF6D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BD364-9E10-43EC-9445-59BC88064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44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53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37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44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32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2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92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41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96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53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2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6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07F34-487A-456A-9BAE-D7B162BD01F9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17DB5-0073-4027-B1E8-FD0FAE74E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4FD2C6-6FA2-48E4-8F39-DF7BBB8FFB69}"/>
              </a:ext>
            </a:extLst>
          </p:cNvPr>
          <p:cNvGrpSpPr/>
          <p:nvPr/>
        </p:nvGrpSpPr>
        <p:grpSpPr>
          <a:xfrm>
            <a:off x="-1" y="38022"/>
            <a:ext cx="7772401" cy="9243559"/>
            <a:chOff x="-1" y="38022"/>
            <a:chExt cx="7772401" cy="924355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4764025"/>
              <a:ext cx="7772401" cy="451755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-161" t="106" r="161" b="23873"/>
            <a:stretch/>
          </p:blipFill>
          <p:spPr>
            <a:xfrm>
              <a:off x="-1" y="38022"/>
              <a:ext cx="7757814" cy="46254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611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129995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Switzer, Bill (CDC/OID/NCHHSTP)</dc:creator>
  <cp:lastModifiedBy>Switzer, Bill (CDC/DDID/NCHHSTP/DHPSE)</cp:lastModifiedBy>
  <cp:revision>231</cp:revision>
  <dcterms:created xsi:type="dcterms:W3CDTF">2017-04-11T21:15:45Z</dcterms:created>
  <dcterms:modified xsi:type="dcterms:W3CDTF">2020-09-18T19:29:38Z</dcterms:modified>
</cp:coreProperties>
</file>