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22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A7BAF94-6C42-4EA7-B526-D1AFCC5BAF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1034AC14-B6FA-4D4A-A496-521EDBF2F6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9308642-47C4-4C6D-994D-67C1E3F70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07C6D-E0C9-47A7-A2AB-D117E2807608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074FF8-59CE-4B2E-9F50-675C21142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8EFC106-F1ED-4C1B-B796-8A8C8891B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3AE61-10EB-4EA7-A07A-32AF8431F5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6184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CC0D954-557B-42FF-834F-A0DD45FA3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D27BF45-C0A7-4042-A79E-F3C21AB52D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5D40177-C898-4BA5-B9F8-9AAE844A6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07C6D-E0C9-47A7-A2AB-D117E2807608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BF8D014-1D2C-47AA-8EA0-C5E2F4064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B3C0A74-B4BB-4633-B071-3BFBFE0E1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3AE61-10EB-4EA7-A07A-32AF8431F5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1408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B3D1644D-6B1D-41CB-A4C5-5D1C4D25AE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68C4D7D-AA9E-4C3B-B1A4-AB0F056964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DEE5057-EA09-4835-8674-18AF82C27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07C6D-E0C9-47A7-A2AB-D117E2807608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D4313C8-193A-4C0A-B363-6FE26B820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9FBC120-5789-4DB6-9DA2-506F49A69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3AE61-10EB-4EA7-A07A-32AF8431F5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4220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9943841-49F2-4AB2-A105-EFAB63B3B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ECEA74D-B0D8-4487-8F60-F55325F673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C236F03-301A-4304-B81E-25A101ECF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07C6D-E0C9-47A7-A2AB-D117E2807608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66E47AE-3474-4931-92D7-70F5A74C4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305CF0F-1968-4E74-BB2B-5933B26BA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3AE61-10EB-4EA7-A07A-32AF8431F5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4330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FEBED80-87D2-4ED6-84CB-1F1A9D6EF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1DD6107-36EB-46BD-89A4-4BA0E9949B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F68E64D-1366-442B-8843-02E5370FF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07C6D-E0C9-47A7-A2AB-D117E2807608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90EBC01-79E4-476F-A113-38583B0C1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41CBCFD-247E-4236-AA79-854B7F5A4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3AE61-10EB-4EA7-A07A-32AF8431F5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7954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032A74-713D-4B02-AD05-2DDABEC11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7792F7-D32E-46A1-AB22-06070638EF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95BD945-A499-440F-B917-12DB142212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0D39A5C-58B0-448C-9B6A-8754E22C2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07C6D-E0C9-47A7-A2AB-D117E2807608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FDE4482-8185-42B2-8E47-328607EA1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1DCD395-1B09-4504-B189-EDEBF1DB7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3AE61-10EB-4EA7-A07A-32AF8431F5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9298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0F9A440-5A34-4226-B248-59C791888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5056711-70E0-4994-9EF0-36B78C5C31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965D0B8B-14E4-4952-8F87-BFFBAE6EF6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37416065-BCBE-4362-B0E6-90192C3AEA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1037A050-F74A-443C-8536-309777B822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A2AF88CC-FDCE-4D3B-896E-B8D536CC1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07C6D-E0C9-47A7-A2AB-D117E2807608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54A8BA44-A0F5-4F01-8396-04E6F8A24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986DB4BB-19BE-4A26-AEB7-93E68AD10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3AE61-10EB-4EA7-A07A-32AF8431F5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9943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E13132F-3905-4911-8CDC-1CD5ED900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ADD2783-BF37-4239-847E-5E4C6B172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07C6D-E0C9-47A7-A2AB-D117E2807608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35ADFF71-E7D4-42C8-AC0D-04A737909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8C21C863-EDF1-43CF-A246-2ACCBE3A1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3AE61-10EB-4EA7-A07A-32AF8431F5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1674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4097F20E-4F47-4599-B0A3-4DE8F720F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07C6D-E0C9-47A7-A2AB-D117E2807608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86953EC-CD9A-4E8D-B080-CB3CF3C98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631A12D7-C0C7-4397-8CBC-B429A71D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3AE61-10EB-4EA7-A07A-32AF8431F5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7354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EA702BA-D18F-463A-84FE-CAB25DFAF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72DAA0B-5724-485F-AD84-BD4016FC9A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51A83C37-6917-42E0-B2F1-453A57AB17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9943237-21B7-4B08-A1E2-C2AC27942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07C6D-E0C9-47A7-A2AB-D117E2807608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89911DE-0961-4F83-AD39-162B6DD79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48B761F-9A39-49B1-80C4-4C04EC083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3AE61-10EB-4EA7-A07A-32AF8431F5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844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CCAE021-82F7-4BB5-AA18-4BE2A8444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73BBF009-06EF-4E4D-9F73-17530CCF71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542AA06-41A3-410C-A7ED-70EB7C78CF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EDE10B4-FEDB-40B0-AC7D-2C9594395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07C6D-E0C9-47A7-A2AB-D117E2807608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2CD54EB-3FEC-47F9-A271-1B79B11C7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F3EC8E-EE14-46F0-8CFF-03A556F3E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3AE61-10EB-4EA7-A07A-32AF8431F5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4246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F7EA6CA-58F9-47AD-B4DB-394EF16EA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DCD7775-D1DA-4E12-83B5-6B22C75AEF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294A794-02F3-4E7B-9270-56082F7D38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07C6D-E0C9-47A7-A2AB-D117E2807608}" type="datetimeFigureOut">
              <a:rPr lang="zh-TW" altLang="en-US" smtClean="0"/>
              <a:t>2021/5/11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726E99-538B-4322-968F-86CFC65C38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6BD98D1-43A9-4310-B753-1572F5D9B8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E3AE61-10EB-4EA7-A07A-32AF8431F5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3106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0671272F-5241-4ABA-9A2D-65F35BE88F69}"/>
              </a:ext>
            </a:extLst>
          </p:cNvPr>
          <p:cNvSpPr txBox="1"/>
          <p:nvPr/>
        </p:nvSpPr>
        <p:spPr>
          <a:xfrm>
            <a:off x="203201" y="101661"/>
            <a:ext cx="1671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Table 2.</a:t>
            </a:r>
            <a:endParaRPr lang="zh-TW" altLang="en-US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2584A86D-16CE-4ACD-9072-6E9FBD79D3DE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976409" y="898756"/>
            <a:ext cx="5274310" cy="1347470"/>
          </a:xfrm>
          <a:prstGeom prst="rect">
            <a:avLst/>
          </a:prstGeom>
        </p:spPr>
      </p:pic>
      <p:sp>
        <p:nvSpPr>
          <p:cNvPr id="6" name="文字方塊 2">
            <a:extLst>
              <a:ext uri="{FF2B5EF4-FFF2-40B4-BE49-F238E27FC236}">
                <a16:creationId xmlns:a16="http://schemas.microsoft.com/office/drawing/2014/main" id="{2A80DC14-B406-443A-B842-D22AAEBBE1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1969" y="2642870"/>
            <a:ext cx="5238750" cy="7861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>
              <a:spcAft>
                <a:spcPts val="0"/>
              </a:spcAft>
            </a:pPr>
            <a:r>
              <a:rPr lang="en-US" sz="1200" kern="10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Table.2 </a:t>
            </a:r>
            <a:r>
              <a:rPr lang="en-US" sz="1200" kern="10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Calibri" panose="020F0502020204030204" pitchFamily="34" charset="0"/>
              </a:rPr>
              <a:t>DM, diabetes mellites.</a:t>
            </a:r>
            <a:r>
              <a:rPr lang="en-US" sz="1200" kern="10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The odd ratio of DM to no renal function decline at SVR 12 was 2.6, with 95% CI 1.25-5.405. The odd ratio of history of malignancy was 1.94, while the 95% CI was 0.952-3.937.</a:t>
            </a:r>
            <a:endParaRPr lang="zh-TW" sz="1200" kern="10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11046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新細明體</vt:lpstr>
      <vt:lpstr>Arial</vt:lpstr>
      <vt:lpstr>Calibri</vt:lpstr>
      <vt:lpstr>Calibri Light</vt:lpstr>
      <vt:lpstr>Times New Roman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</cp:revision>
  <dcterms:created xsi:type="dcterms:W3CDTF">2021-05-10T21:03:53Z</dcterms:created>
  <dcterms:modified xsi:type="dcterms:W3CDTF">2021-05-10T21:03:57Z</dcterms:modified>
</cp:coreProperties>
</file>