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4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 snapToGrid="0">
      <p:cViewPr varScale="1">
        <p:scale>
          <a:sx n="44" d="100"/>
          <a:sy n="44" d="100"/>
        </p:scale>
        <p:origin x="218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6C24D-9E4C-4A3F-9323-ED7C67AD27D2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197EF-19CD-4955-83EB-4B718D44A8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92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3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65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48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05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08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09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29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33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40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06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AA177-5227-4F28-B384-A75EFA528C4E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A8AA7-0CBA-4AF3-B3B1-7532E4755C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17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0E0AF75-3E6A-BABE-9320-51ADA3FDD59C}"/>
              </a:ext>
            </a:extLst>
          </p:cNvPr>
          <p:cNvSpPr txBox="1"/>
          <p:nvPr/>
        </p:nvSpPr>
        <p:spPr>
          <a:xfrm>
            <a:off x="188686" y="600529"/>
            <a:ext cx="20610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kumimoji="1" lang="ja-JP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Gem + RT</a:t>
            </a:r>
            <a:endParaRPr kumimoji="1" lang="ja-JP" alt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35CF8F-AD15-33BB-74B0-25068CDA787B}"/>
              </a:ext>
            </a:extLst>
          </p:cNvPr>
          <p:cNvSpPr txBox="1"/>
          <p:nvPr/>
        </p:nvSpPr>
        <p:spPr>
          <a:xfrm>
            <a:off x="188686" y="2163562"/>
            <a:ext cx="20610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  S-1 + RT</a:t>
            </a:r>
            <a:endParaRPr kumimoji="1" lang="ja-JP" alt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7AC7DDC-1F44-81D3-E414-A2FFBD92FCE2}"/>
              </a:ext>
            </a:extLst>
          </p:cNvPr>
          <p:cNvSpPr txBox="1"/>
          <p:nvPr/>
        </p:nvSpPr>
        <p:spPr>
          <a:xfrm>
            <a:off x="188686" y="3758345"/>
            <a:ext cx="294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  Gem + nab-PTX + RT</a:t>
            </a:r>
            <a:endParaRPr kumimoji="1" lang="ja-JP" alt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1F8DF905-4455-6507-F606-162DAC650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747709"/>
              </p:ext>
            </p:extLst>
          </p:nvPr>
        </p:nvGraphicFramePr>
        <p:xfrm>
          <a:off x="2034537" y="1011913"/>
          <a:ext cx="4271728" cy="21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983">
                  <a:extLst>
                    <a:ext uri="{9D8B030D-6E8A-4147-A177-3AD203B41FA5}">
                      <a16:colId xmlns:a16="http://schemas.microsoft.com/office/drawing/2014/main" val="3634924390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4177437332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30400108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30042404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928633648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926642879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73206478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3420080057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878413447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3163366299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496195721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364728573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237347548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07299088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568667880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63975367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15856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203B7E4-22E5-739D-FC6B-9D5C9542B9EF}"/>
              </a:ext>
            </a:extLst>
          </p:cNvPr>
          <p:cNvSpPr txBox="1"/>
          <p:nvPr/>
        </p:nvSpPr>
        <p:spPr>
          <a:xfrm>
            <a:off x="623846" y="1226852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 50Gy/25Fr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A0311B-13A9-F475-CA4A-E7140A1C28DE}"/>
              </a:ext>
            </a:extLst>
          </p:cNvPr>
          <p:cNvSpPr txBox="1"/>
          <p:nvPr/>
        </p:nvSpPr>
        <p:spPr>
          <a:xfrm>
            <a:off x="621208" y="1460782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GEM  1000mg/m</a:t>
            </a:r>
            <a:r>
              <a:rPr kumimoji="1" lang="en-US" altLang="ja-JP" sz="1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D51C352-2756-BABC-007D-57BF6BA13538}"/>
              </a:ext>
            </a:extLst>
          </p:cNvPr>
          <p:cNvSpPr txBox="1"/>
          <p:nvPr/>
        </p:nvSpPr>
        <p:spPr>
          <a:xfrm rot="5400000">
            <a:off x="2210700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CEF7E32-8682-C5BC-0242-75E06EFAB1A1}"/>
              </a:ext>
            </a:extLst>
          </p:cNvPr>
          <p:cNvSpPr txBox="1"/>
          <p:nvPr/>
        </p:nvSpPr>
        <p:spPr>
          <a:xfrm rot="5400000">
            <a:off x="4851933" y="850249"/>
            <a:ext cx="506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Wk11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CFD598-0DFF-08D6-8F9A-CBBB928903DF}"/>
              </a:ext>
            </a:extLst>
          </p:cNvPr>
          <p:cNvSpPr txBox="1"/>
          <p:nvPr/>
        </p:nvSpPr>
        <p:spPr>
          <a:xfrm rot="5400000">
            <a:off x="4584918" y="850249"/>
            <a:ext cx="506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Wk10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8A240DF-1AE0-1DBD-8901-F198E0DBB26E}"/>
              </a:ext>
            </a:extLst>
          </p:cNvPr>
          <p:cNvSpPr txBox="1"/>
          <p:nvPr/>
        </p:nvSpPr>
        <p:spPr>
          <a:xfrm rot="5400000">
            <a:off x="2477713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Wk2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A8E7D3C-FA0D-1F01-3C2D-1BE12DD788D6}"/>
              </a:ext>
            </a:extLst>
          </p:cNvPr>
          <p:cNvSpPr txBox="1"/>
          <p:nvPr/>
        </p:nvSpPr>
        <p:spPr>
          <a:xfrm rot="5400000">
            <a:off x="2744726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Wk3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436AF1-CB09-1F02-962E-92EC8BFDE77D}"/>
              </a:ext>
            </a:extLst>
          </p:cNvPr>
          <p:cNvSpPr txBox="1"/>
          <p:nvPr/>
        </p:nvSpPr>
        <p:spPr>
          <a:xfrm rot="5400000">
            <a:off x="3011739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Wk4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F83A3D7-BF65-B4E7-37F0-D2A67AF75EA5}"/>
              </a:ext>
            </a:extLst>
          </p:cNvPr>
          <p:cNvSpPr txBox="1"/>
          <p:nvPr/>
        </p:nvSpPr>
        <p:spPr>
          <a:xfrm rot="5400000">
            <a:off x="3278752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Wk5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648A69A-82E4-A741-8B87-9B34B07F7AF2}"/>
              </a:ext>
            </a:extLst>
          </p:cNvPr>
          <p:cNvSpPr txBox="1"/>
          <p:nvPr/>
        </p:nvSpPr>
        <p:spPr>
          <a:xfrm rot="5400000">
            <a:off x="3545765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Wk6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F856917-9C66-CC33-F23A-89AED890F7DD}"/>
              </a:ext>
            </a:extLst>
          </p:cNvPr>
          <p:cNvSpPr txBox="1"/>
          <p:nvPr/>
        </p:nvSpPr>
        <p:spPr>
          <a:xfrm rot="5400000">
            <a:off x="3812778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Wk7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A6925BD-5E31-51F1-9756-6AB586A18573}"/>
              </a:ext>
            </a:extLst>
          </p:cNvPr>
          <p:cNvSpPr txBox="1"/>
          <p:nvPr/>
        </p:nvSpPr>
        <p:spPr>
          <a:xfrm rot="5400000">
            <a:off x="4079791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Wk8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BB6142B-B72D-3BE0-8AB4-7063C0280BD2}"/>
              </a:ext>
            </a:extLst>
          </p:cNvPr>
          <p:cNvSpPr txBox="1"/>
          <p:nvPr/>
        </p:nvSpPr>
        <p:spPr>
          <a:xfrm rot="5400000">
            <a:off x="4346804" y="879148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Wk9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CAFB926-6A2D-4773-FD55-84D9DDE654CE}"/>
              </a:ext>
            </a:extLst>
          </p:cNvPr>
          <p:cNvSpPr txBox="1"/>
          <p:nvPr/>
        </p:nvSpPr>
        <p:spPr>
          <a:xfrm>
            <a:off x="5302579" y="778436"/>
            <a:ext cx="723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3-6 </a:t>
            </a:r>
            <a:r>
              <a:rPr kumimoji="1" lang="en-US" altLang="ja-JP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wks</a:t>
            </a:r>
            <a:endParaRPr kumimoji="1" lang="en-US" altLang="ja-JP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5" name="グループ化 284">
            <a:extLst>
              <a:ext uri="{FF2B5EF4-FFF2-40B4-BE49-F238E27FC236}">
                <a16:creationId xmlns:a16="http://schemas.microsoft.com/office/drawing/2014/main" id="{82FAEC7B-21DD-E82E-7468-DA212DA6FDA2}"/>
              </a:ext>
            </a:extLst>
          </p:cNvPr>
          <p:cNvGrpSpPr/>
          <p:nvPr/>
        </p:nvGrpSpPr>
        <p:grpSpPr>
          <a:xfrm>
            <a:off x="2270936" y="1271969"/>
            <a:ext cx="164357" cy="180000"/>
            <a:chOff x="2270936" y="1005269"/>
            <a:chExt cx="164357" cy="180000"/>
          </a:xfrm>
        </p:grpSpPr>
        <p:cxnSp>
          <p:nvCxnSpPr>
            <p:cNvPr id="41" name="直線矢印コネクタ 40">
              <a:extLst>
                <a:ext uri="{FF2B5EF4-FFF2-40B4-BE49-F238E27FC236}">
                  <a16:creationId xmlns:a16="http://schemas.microsoft.com/office/drawing/2014/main" id="{6667AEFE-2487-116E-8638-1FAAE62531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0936" y="1005269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矢印コネクタ 41">
              <a:extLst>
                <a:ext uri="{FF2B5EF4-FFF2-40B4-BE49-F238E27FC236}">
                  <a16:creationId xmlns:a16="http://schemas.microsoft.com/office/drawing/2014/main" id="{8E1D8A95-9528-FA2C-3487-55F12D8216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94203" y="1005269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矢印コネクタ 43">
              <a:extLst>
                <a:ext uri="{FF2B5EF4-FFF2-40B4-BE49-F238E27FC236}">
                  <a16:creationId xmlns:a16="http://schemas.microsoft.com/office/drawing/2014/main" id="{FBC8F11D-72E1-DFCE-C9B7-34D03A3257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35293" y="1005269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C5EC5D47-93A8-7F9F-9C2F-A220ECBB33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53114" y="1005269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4E0B45A9-2642-5A17-CF7D-234B52D919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2025" y="1005269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6" name="グループ化 285">
            <a:extLst>
              <a:ext uri="{FF2B5EF4-FFF2-40B4-BE49-F238E27FC236}">
                <a16:creationId xmlns:a16="http://schemas.microsoft.com/office/drawing/2014/main" id="{09018859-9448-0F2D-0B4E-833116C24DF4}"/>
              </a:ext>
            </a:extLst>
          </p:cNvPr>
          <p:cNvGrpSpPr/>
          <p:nvPr/>
        </p:nvGrpSpPr>
        <p:grpSpPr>
          <a:xfrm>
            <a:off x="2537949" y="1268400"/>
            <a:ext cx="164357" cy="180000"/>
            <a:chOff x="2537949" y="1001700"/>
            <a:chExt cx="164357" cy="180000"/>
          </a:xfrm>
        </p:grpSpPr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C223ACCD-5C94-AD0B-6CE1-7904929924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37949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E0100CE6-7C50-5DD8-6696-F76F27BEB9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61216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24571367-BB68-A2C1-672F-9B0B112ADE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2306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BC78147F-7195-9067-B3A7-54099BA1E2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20127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5101021C-3391-50E3-EA09-70726D150C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79038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7" name="グループ化 286">
            <a:extLst>
              <a:ext uri="{FF2B5EF4-FFF2-40B4-BE49-F238E27FC236}">
                <a16:creationId xmlns:a16="http://schemas.microsoft.com/office/drawing/2014/main" id="{0B12767F-E0CC-4316-7430-AF54F98BF2E8}"/>
              </a:ext>
            </a:extLst>
          </p:cNvPr>
          <p:cNvGrpSpPr/>
          <p:nvPr/>
        </p:nvGrpSpPr>
        <p:grpSpPr>
          <a:xfrm>
            <a:off x="2804962" y="1268400"/>
            <a:ext cx="164357" cy="180000"/>
            <a:chOff x="2804962" y="1001700"/>
            <a:chExt cx="164357" cy="180000"/>
          </a:xfrm>
        </p:grpSpPr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D214D63E-5CD7-0605-44DD-9FEF4F1E19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4962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矢印コネクタ 55">
              <a:extLst>
                <a:ext uri="{FF2B5EF4-FFF2-40B4-BE49-F238E27FC236}">
                  <a16:creationId xmlns:a16="http://schemas.microsoft.com/office/drawing/2014/main" id="{A86813B0-B0DB-91C1-31C5-B463D550FD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28229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C8496ED7-DBAD-DE5C-5A6E-8FD5A50C68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69319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矢印コネクタ 57">
              <a:extLst>
                <a:ext uri="{FF2B5EF4-FFF2-40B4-BE49-F238E27FC236}">
                  <a16:creationId xmlns:a16="http://schemas.microsoft.com/office/drawing/2014/main" id="{5AEAE86B-3CBC-66AF-9945-0FEF198C04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7140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4F0FB38E-4F8C-ECF0-F768-EB097B0E3F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6051" y="10017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8" name="グループ化 287">
            <a:extLst>
              <a:ext uri="{FF2B5EF4-FFF2-40B4-BE49-F238E27FC236}">
                <a16:creationId xmlns:a16="http://schemas.microsoft.com/office/drawing/2014/main" id="{DBF6DD5D-E016-6F3B-D2F1-72B6BBF32F8F}"/>
              </a:ext>
            </a:extLst>
          </p:cNvPr>
          <p:cNvGrpSpPr/>
          <p:nvPr/>
        </p:nvGrpSpPr>
        <p:grpSpPr>
          <a:xfrm>
            <a:off x="3071975" y="1264831"/>
            <a:ext cx="164357" cy="180000"/>
            <a:chOff x="3071975" y="998131"/>
            <a:chExt cx="164357" cy="180000"/>
          </a:xfrm>
        </p:grpSpPr>
        <p:cxnSp>
          <p:nvCxnSpPr>
            <p:cNvPr id="61" name="直線矢印コネクタ 60">
              <a:extLst>
                <a:ext uri="{FF2B5EF4-FFF2-40B4-BE49-F238E27FC236}">
                  <a16:creationId xmlns:a16="http://schemas.microsoft.com/office/drawing/2014/main" id="{F0D71017-E478-440C-3FF8-E3446BD91B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71975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4D0F5CDB-0459-F80A-FA82-B12BC9195F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95242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矢印コネクタ 62">
              <a:extLst>
                <a:ext uri="{FF2B5EF4-FFF2-40B4-BE49-F238E27FC236}">
                  <a16:creationId xmlns:a16="http://schemas.microsoft.com/office/drawing/2014/main" id="{4E6215F4-FC82-0326-4884-BC59A71376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6332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矢印コネクタ 63">
              <a:extLst>
                <a:ext uri="{FF2B5EF4-FFF2-40B4-BE49-F238E27FC236}">
                  <a16:creationId xmlns:a16="http://schemas.microsoft.com/office/drawing/2014/main" id="{129C3266-FD01-F66B-CC54-3B551EE9A8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54153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矢印コネクタ 64">
              <a:extLst>
                <a:ext uri="{FF2B5EF4-FFF2-40B4-BE49-F238E27FC236}">
                  <a16:creationId xmlns:a16="http://schemas.microsoft.com/office/drawing/2014/main" id="{77BB1E8C-8AF2-15B7-61A8-476B37120C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3064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グループ化 288">
            <a:extLst>
              <a:ext uri="{FF2B5EF4-FFF2-40B4-BE49-F238E27FC236}">
                <a16:creationId xmlns:a16="http://schemas.microsoft.com/office/drawing/2014/main" id="{BF5650E0-A99A-5299-0851-CF5DAC8071D1}"/>
              </a:ext>
            </a:extLst>
          </p:cNvPr>
          <p:cNvGrpSpPr/>
          <p:nvPr/>
        </p:nvGrpSpPr>
        <p:grpSpPr>
          <a:xfrm>
            <a:off x="3338987" y="1264831"/>
            <a:ext cx="164357" cy="180000"/>
            <a:chOff x="3338987" y="998131"/>
            <a:chExt cx="164357" cy="180000"/>
          </a:xfrm>
        </p:grpSpPr>
        <p:cxnSp>
          <p:nvCxnSpPr>
            <p:cNvPr id="67" name="直線矢印コネクタ 66">
              <a:extLst>
                <a:ext uri="{FF2B5EF4-FFF2-40B4-BE49-F238E27FC236}">
                  <a16:creationId xmlns:a16="http://schemas.microsoft.com/office/drawing/2014/main" id="{93EE8118-3F4B-9014-B03F-2878D71296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8987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矢印コネクタ 67">
              <a:extLst>
                <a:ext uri="{FF2B5EF4-FFF2-40B4-BE49-F238E27FC236}">
                  <a16:creationId xmlns:a16="http://schemas.microsoft.com/office/drawing/2014/main" id="{B972354C-1C55-01B8-7534-4F38422817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2254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>
              <a:extLst>
                <a:ext uri="{FF2B5EF4-FFF2-40B4-BE49-F238E27FC236}">
                  <a16:creationId xmlns:a16="http://schemas.microsoft.com/office/drawing/2014/main" id="{F777AFAC-C801-7B50-9153-0909A7ABD7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3344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矢印コネクタ 69">
              <a:extLst>
                <a:ext uri="{FF2B5EF4-FFF2-40B4-BE49-F238E27FC236}">
                  <a16:creationId xmlns:a16="http://schemas.microsoft.com/office/drawing/2014/main" id="{8B1E74CB-606E-09C1-50FC-96497B675F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1165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矢印コネクタ 70">
              <a:extLst>
                <a:ext uri="{FF2B5EF4-FFF2-40B4-BE49-F238E27FC236}">
                  <a16:creationId xmlns:a16="http://schemas.microsoft.com/office/drawing/2014/main" id="{831BD9EC-AC2F-A5E2-DEDD-810E3B244D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80076" y="99813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2" name="グループ化 291">
            <a:extLst>
              <a:ext uri="{FF2B5EF4-FFF2-40B4-BE49-F238E27FC236}">
                <a16:creationId xmlns:a16="http://schemas.microsoft.com/office/drawing/2014/main" id="{5F4034C7-5508-0122-DA6C-41BD4998D61D}"/>
              </a:ext>
            </a:extLst>
          </p:cNvPr>
          <p:cNvGrpSpPr/>
          <p:nvPr/>
        </p:nvGrpSpPr>
        <p:grpSpPr>
          <a:xfrm>
            <a:off x="2271757" y="1493691"/>
            <a:ext cx="537289" cy="180000"/>
            <a:chOff x="2271757" y="1226991"/>
            <a:chExt cx="537289" cy="180000"/>
          </a:xfrm>
        </p:grpSpPr>
        <p:cxnSp>
          <p:nvCxnSpPr>
            <p:cNvPr id="76" name="直線矢印コネクタ 75">
              <a:extLst>
                <a:ext uri="{FF2B5EF4-FFF2-40B4-BE49-F238E27FC236}">
                  <a16:creationId xmlns:a16="http://schemas.microsoft.com/office/drawing/2014/main" id="{784431CB-2C7B-7982-81EA-79B8EA5A5B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1757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矢印コネクタ 77">
              <a:extLst>
                <a:ext uri="{FF2B5EF4-FFF2-40B4-BE49-F238E27FC236}">
                  <a16:creationId xmlns:a16="http://schemas.microsoft.com/office/drawing/2014/main" id="{9077D1DF-D1C7-1471-5A71-126A0DBE26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9046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FE5FEF5D-18FF-DA29-5EDB-1E198D2F4F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40401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1" name="グループ化 290">
            <a:extLst>
              <a:ext uri="{FF2B5EF4-FFF2-40B4-BE49-F238E27FC236}">
                <a16:creationId xmlns:a16="http://schemas.microsoft.com/office/drawing/2014/main" id="{E4B8BDA7-6441-D634-E562-2B57CACC7B77}"/>
              </a:ext>
            </a:extLst>
          </p:cNvPr>
          <p:cNvGrpSpPr/>
          <p:nvPr/>
        </p:nvGrpSpPr>
        <p:grpSpPr>
          <a:xfrm>
            <a:off x="3338762" y="1493691"/>
            <a:ext cx="537289" cy="180000"/>
            <a:chOff x="3338762" y="1226991"/>
            <a:chExt cx="537289" cy="180000"/>
          </a:xfrm>
        </p:grpSpPr>
        <p:cxnSp>
          <p:nvCxnSpPr>
            <p:cNvPr id="80" name="直線矢印コネクタ 79">
              <a:extLst>
                <a:ext uri="{FF2B5EF4-FFF2-40B4-BE49-F238E27FC236}">
                  <a16:creationId xmlns:a16="http://schemas.microsoft.com/office/drawing/2014/main" id="{3064069D-A6C5-3256-EDEE-733986B1FF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8762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矢印コネクタ 80">
              <a:extLst>
                <a:ext uri="{FF2B5EF4-FFF2-40B4-BE49-F238E27FC236}">
                  <a16:creationId xmlns:a16="http://schemas.microsoft.com/office/drawing/2014/main" id="{6E83B78C-F969-2225-F982-ED3C64EF60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6051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矢印コネクタ 81">
              <a:extLst>
                <a:ext uri="{FF2B5EF4-FFF2-40B4-BE49-F238E27FC236}">
                  <a16:creationId xmlns:a16="http://schemas.microsoft.com/office/drawing/2014/main" id="{01B99010-1356-E7AD-7A92-64AA433E8E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07406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0" name="グループ化 289">
            <a:extLst>
              <a:ext uri="{FF2B5EF4-FFF2-40B4-BE49-F238E27FC236}">
                <a16:creationId xmlns:a16="http://schemas.microsoft.com/office/drawing/2014/main" id="{4DED608A-FDAE-FD37-9525-56CDE100F781}"/>
              </a:ext>
            </a:extLst>
          </p:cNvPr>
          <p:cNvGrpSpPr/>
          <p:nvPr/>
        </p:nvGrpSpPr>
        <p:grpSpPr>
          <a:xfrm>
            <a:off x="4413469" y="1493691"/>
            <a:ext cx="537289" cy="180000"/>
            <a:chOff x="4413469" y="1226991"/>
            <a:chExt cx="537289" cy="180000"/>
          </a:xfrm>
        </p:grpSpPr>
        <p:cxnSp>
          <p:nvCxnSpPr>
            <p:cNvPr id="83" name="直線矢印コネクタ 82">
              <a:extLst>
                <a:ext uri="{FF2B5EF4-FFF2-40B4-BE49-F238E27FC236}">
                  <a16:creationId xmlns:a16="http://schemas.microsoft.com/office/drawing/2014/main" id="{8AE1DA77-3EB6-AAC3-0088-93074AD5FE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3469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矢印コネクタ 83">
              <a:extLst>
                <a:ext uri="{FF2B5EF4-FFF2-40B4-BE49-F238E27FC236}">
                  <a16:creationId xmlns:a16="http://schemas.microsoft.com/office/drawing/2014/main" id="{FD606118-3D68-47A2-8C5F-FF3D5B8AA9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50758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矢印コネクタ 84">
              <a:extLst>
                <a:ext uri="{FF2B5EF4-FFF2-40B4-BE49-F238E27FC236}">
                  <a16:creationId xmlns:a16="http://schemas.microsoft.com/office/drawing/2014/main" id="{613BDDAB-46D1-4F83-6636-F114DD63A5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82113" y="12269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矢印: 下 91">
            <a:extLst>
              <a:ext uri="{FF2B5EF4-FFF2-40B4-BE49-F238E27FC236}">
                <a16:creationId xmlns:a16="http://schemas.microsoft.com/office/drawing/2014/main" id="{CDB54404-85FC-C0F3-AAB1-6BA25489CC47}"/>
              </a:ext>
            </a:extLst>
          </p:cNvPr>
          <p:cNvSpPr/>
          <p:nvPr/>
        </p:nvSpPr>
        <p:spPr>
          <a:xfrm flipH="1" flipV="1">
            <a:off x="6025887" y="1259722"/>
            <a:ext cx="144000" cy="216000"/>
          </a:xfrm>
          <a:prstGeom prst="downArrow">
            <a:avLst>
              <a:gd name="adj1" fmla="val 50000"/>
              <a:gd name="adj2" fmla="val 7148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7AD1057D-03EF-2665-9946-BB29E8143287}"/>
              </a:ext>
            </a:extLst>
          </p:cNvPr>
          <p:cNvSpPr txBox="1"/>
          <p:nvPr/>
        </p:nvSpPr>
        <p:spPr>
          <a:xfrm>
            <a:off x="5736233" y="1433820"/>
            <a:ext cx="7233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</a:t>
            </a:r>
          </a:p>
        </p:txBody>
      </p:sp>
      <p:graphicFrame>
        <p:nvGraphicFramePr>
          <p:cNvPr id="102" name="表 101">
            <a:extLst>
              <a:ext uri="{FF2B5EF4-FFF2-40B4-BE49-F238E27FC236}">
                <a16:creationId xmlns:a16="http://schemas.microsoft.com/office/drawing/2014/main" id="{A2E50115-F46B-BAC9-D577-7BD2E5460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801352"/>
              </p:ext>
            </p:extLst>
          </p:nvPr>
        </p:nvGraphicFramePr>
        <p:xfrm>
          <a:off x="2034537" y="2604704"/>
          <a:ext cx="4271728" cy="21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983">
                  <a:extLst>
                    <a:ext uri="{9D8B030D-6E8A-4147-A177-3AD203B41FA5}">
                      <a16:colId xmlns:a16="http://schemas.microsoft.com/office/drawing/2014/main" val="3634924390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4177437332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30400108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30042404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928633648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926642879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73206478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3420080057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878413447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3163366299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496195721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364728573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237347548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072990883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2568667880"/>
                    </a:ext>
                  </a:extLst>
                </a:gridCol>
                <a:gridCol w="266983">
                  <a:extLst>
                    <a:ext uri="{9D8B030D-6E8A-4147-A177-3AD203B41FA5}">
                      <a16:colId xmlns:a16="http://schemas.microsoft.com/office/drawing/2014/main" val="163975367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158569"/>
                  </a:ext>
                </a:extLst>
              </a:tr>
            </a:tbl>
          </a:graphicData>
        </a:graphic>
      </p:graphicFrame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1F17B849-E0BD-5969-3F0B-AD8B4CB7A2B3}"/>
              </a:ext>
            </a:extLst>
          </p:cNvPr>
          <p:cNvSpPr txBox="1"/>
          <p:nvPr/>
        </p:nvSpPr>
        <p:spPr>
          <a:xfrm>
            <a:off x="623846" y="2819643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 50Gy/25Fr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6674696E-D8D3-E710-E596-800AD9946160}"/>
              </a:ext>
            </a:extLst>
          </p:cNvPr>
          <p:cNvSpPr txBox="1"/>
          <p:nvPr/>
        </p:nvSpPr>
        <p:spPr>
          <a:xfrm>
            <a:off x="621208" y="3053573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S-1    80mg/m</a:t>
            </a:r>
            <a:r>
              <a:rPr kumimoji="1" lang="en-US" altLang="ja-JP" sz="1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24E3E2C7-B6C3-90A4-0829-2658C13C2407}"/>
              </a:ext>
            </a:extLst>
          </p:cNvPr>
          <p:cNvSpPr txBox="1"/>
          <p:nvPr/>
        </p:nvSpPr>
        <p:spPr>
          <a:xfrm rot="5400000">
            <a:off x="2210700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AE3DC4AF-8E21-058A-6B7D-E49AF5DCAF48}"/>
              </a:ext>
            </a:extLst>
          </p:cNvPr>
          <p:cNvSpPr txBox="1"/>
          <p:nvPr/>
        </p:nvSpPr>
        <p:spPr>
          <a:xfrm rot="5400000">
            <a:off x="4584918" y="2443040"/>
            <a:ext cx="506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Wk10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575A2C0D-4E0C-E5D9-6DFF-2A2734C11971}"/>
              </a:ext>
            </a:extLst>
          </p:cNvPr>
          <p:cNvSpPr txBox="1"/>
          <p:nvPr/>
        </p:nvSpPr>
        <p:spPr>
          <a:xfrm rot="5400000">
            <a:off x="2477713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Wk2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B6236AFD-4DFE-13FA-1584-84865EFCB50E}"/>
              </a:ext>
            </a:extLst>
          </p:cNvPr>
          <p:cNvSpPr txBox="1"/>
          <p:nvPr/>
        </p:nvSpPr>
        <p:spPr>
          <a:xfrm rot="5400000">
            <a:off x="2744726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Wk3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6464AD61-6450-DEBF-F72A-7E8CCAD99C78}"/>
              </a:ext>
            </a:extLst>
          </p:cNvPr>
          <p:cNvSpPr txBox="1"/>
          <p:nvPr/>
        </p:nvSpPr>
        <p:spPr>
          <a:xfrm rot="5400000">
            <a:off x="3011739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Wk4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5BD7335D-EC36-3979-FE09-173DC3F86FF8}"/>
              </a:ext>
            </a:extLst>
          </p:cNvPr>
          <p:cNvSpPr txBox="1"/>
          <p:nvPr/>
        </p:nvSpPr>
        <p:spPr>
          <a:xfrm rot="5400000">
            <a:off x="3278752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Wk5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D6445FF0-391A-9683-25EC-CEB030D0C0C9}"/>
              </a:ext>
            </a:extLst>
          </p:cNvPr>
          <p:cNvSpPr txBox="1"/>
          <p:nvPr/>
        </p:nvSpPr>
        <p:spPr>
          <a:xfrm rot="5400000">
            <a:off x="3545765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Wk6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52989101-D1A2-30F7-D8D1-2777FC95826C}"/>
              </a:ext>
            </a:extLst>
          </p:cNvPr>
          <p:cNvSpPr txBox="1"/>
          <p:nvPr/>
        </p:nvSpPr>
        <p:spPr>
          <a:xfrm rot="5400000">
            <a:off x="3812778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Wk7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4D63F0BF-F596-BA70-F6AE-A676194673E5}"/>
              </a:ext>
            </a:extLst>
          </p:cNvPr>
          <p:cNvSpPr txBox="1"/>
          <p:nvPr/>
        </p:nvSpPr>
        <p:spPr>
          <a:xfrm rot="5400000">
            <a:off x="4079791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Wk8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AA05D5E8-CEF4-F0D4-D68A-E5CFCC2221A9}"/>
              </a:ext>
            </a:extLst>
          </p:cNvPr>
          <p:cNvSpPr txBox="1"/>
          <p:nvPr/>
        </p:nvSpPr>
        <p:spPr>
          <a:xfrm rot="5400000">
            <a:off x="4346804" y="2471939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Wk9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1D6F4459-6A33-408E-F33C-0ABE6E151883}"/>
              </a:ext>
            </a:extLst>
          </p:cNvPr>
          <p:cNvSpPr txBox="1"/>
          <p:nvPr/>
        </p:nvSpPr>
        <p:spPr>
          <a:xfrm>
            <a:off x="5302579" y="2371227"/>
            <a:ext cx="723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3-6 </a:t>
            </a:r>
            <a:r>
              <a:rPr kumimoji="1" lang="en-US" altLang="ja-JP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wks</a:t>
            </a:r>
            <a:endParaRPr kumimoji="1" lang="en-US" altLang="ja-JP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4" name="グループ化 283">
            <a:extLst>
              <a:ext uri="{FF2B5EF4-FFF2-40B4-BE49-F238E27FC236}">
                <a16:creationId xmlns:a16="http://schemas.microsoft.com/office/drawing/2014/main" id="{8459BCB6-6C13-4C1A-F91F-4DF0E2B08C0F}"/>
              </a:ext>
            </a:extLst>
          </p:cNvPr>
          <p:cNvGrpSpPr/>
          <p:nvPr/>
        </p:nvGrpSpPr>
        <p:grpSpPr>
          <a:xfrm>
            <a:off x="2296336" y="2864760"/>
            <a:ext cx="164357" cy="180000"/>
            <a:chOff x="2296336" y="2483760"/>
            <a:chExt cx="164357" cy="180000"/>
          </a:xfrm>
        </p:grpSpPr>
        <p:cxnSp>
          <p:nvCxnSpPr>
            <p:cNvPr id="118" name="直線矢印コネクタ 117">
              <a:extLst>
                <a:ext uri="{FF2B5EF4-FFF2-40B4-BE49-F238E27FC236}">
                  <a16:creationId xmlns:a16="http://schemas.microsoft.com/office/drawing/2014/main" id="{D0D30814-42B0-705A-7C7A-217369C80E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6336" y="248376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矢印コネクタ 118">
              <a:extLst>
                <a:ext uri="{FF2B5EF4-FFF2-40B4-BE49-F238E27FC236}">
                  <a16:creationId xmlns:a16="http://schemas.microsoft.com/office/drawing/2014/main" id="{5E5E837C-0FB6-551A-F65C-3766C9D137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19603" y="248376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矢印コネクタ 119">
              <a:extLst>
                <a:ext uri="{FF2B5EF4-FFF2-40B4-BE49-F238E27FC236}">
                  <a16:creationId xmlns:a16="http://schemas.microsoft.com/office/drawing/2014/main" id="{58D4EBB3-5818-C3A6-041A-673BA2BBD8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60693" y="248376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矢印コネクタ 120">
              <a:extLst>
                <a:ext uri="{FF2B5EF4-FFF2-40B4-BE49-F238E27FC236}">
                  <a16:creationId xmlns:a16="http://schemas.microsoft.com/office/drawing/2014/main" id="{80F9AFBD-B247-300F-BE29-880B2F3E7A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8514" y="248376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>
              <a:extLst>
                <a:ext uri="{FF2B5EF4-FFF2-40B4-BE49-F238E27FC236}">
                  <a16:creationId xmlns:a16="http://schemas.microsoft.com/office/drawing/2014/main" id="{6835DD1A-E0B9-D915-E143-F7AE404C6E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37425" y="248376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3" name="グループ化 282">
            <a:extLst>
              <a:ext uri="{FF2B5EF4-FFF2-40B4-BE49-F238E27FC236}">
                <a16:creationId xmlns:a16="http://schemas.microsoft.com/office/drawing/2014/main" id="{95DF41C6-C3FF-71D4-E3B4-BCF9F6250F4C}"/>
              </a:ext>
            </a:extLst>
          </p:cNvPr>
          <p:cNvGrpSpPr/>
          <p:nvPr/>
        </p:nvGrpSpPr>
        <p:grpSpPr>
          <a:xfrm>
            <a:off x="2563349" y="2861191"/>
            <a:ext cx="164357" cy="180000"/>
            <a:chOff x="2563349" y="2480191"/>
            <a:chExt cx="164357" cy="180000"/>
          </a:xfrm>
        </p:grpSpPr>
        <p:cxnSp>
          <p:nvCxnSpPr>
            <p:cNvPr id="124" name="直線矢印コネクタ 123">
              <a:extLst>
                <a:ext uri="{FF2B5EF4-FFF2-40B4-BE49-F238E27FC236}">
                  <a16:creationId xmlns:a16="http://schemas.microsoft.com/office/drawing/2014/main" id="{54E6757A-AB19-5BAA-3977-FE0A7B70E0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63349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矢印コネクタ 124">
              <a:extLst>
                <a:ext uri="{FF2B5EF4-FFF2-40B4-BE49-F238E27FC236}">
                  <a16:creationId xmlns:a16="http://schemas.microsoft.com/office/drawing/2014/main" id="{7569EC44-608C-F298-72AF-4783F441D8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86616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矢印コネクタ 125">
              <a:extLst>
                <a:ext uri="{FF2B5EF4-FFF2-40B4-BE49-F238E27FC236}">
                  <a16:creationId xmlns:a16="http://schemas.microsoft.com/office/drawing/2014/main" id="{02FA55F3-31C9-A252-2D8D-9A25F65DA5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7706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矢印コネクタ 126">
              <a:extLst>
                <a:ext uri="{FF2B5EF4-FFF2-40B4-BE49-F238E27FC236}">
                  <a16:creationId xmlns:a16="http://schemas.microsoft.com/office/drawing/2014/main" id="{2AB0845A-1FAE-422C-C1F0-CD83F51EBC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45527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矢印コネクタ 127">
              <a:extLst>
                <a:ext uri="{FF2B5EF4-FFF2-40B4-BE49-F238E27FC236}">
                  <a16:creationId xmlns:a16="http://schemas.microsoft.com/office/drawing/2014/main" id="{80578C34-22FA-46D2-3BA8-845D62E387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04438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B2969D42-8EF7-26DC-BF32-FC13178EA8BD}"/>
              </a:ext>
            </a:extLst>
          </p:cNvPr>
          <p:cNvGrpSpPr/>
          <p:nvPr/>
        </p:nvGrpSpPr>
        <p:grpSpPr>
          <a:xfrm>
            <a:off x="2830362" y="2861191"/>
            <a:ext cx="164357" cy="180000"/>
            <a:chOff x="2830362" y="2480191"/>
            <a:chExt cx="164357" cy="180000"/>
          </a:xfrm>
        </p:grpSpPr>
        <p:cxnSp>
          <p:nvCxnSpPr>
            <p:cNvPr id="130" name="直線矢印コネクタ 129">
              <a:extLst>
                <a:ext uri="{FF2B5EF4-FFF2-40B4-BE49-F238E27FC236}">
                  <a16:creationId xmlns:a16="http://schemas.microsoft.com/office/drawing/2014/main" id="{E892C202-9DC1-FE09-CB6D-70977EA0A6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30362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矢印コネクタ 130">
              <a:extLst>
                <a:ext uri="{FF2B5EF4-FFF2-40B4-BE49-F238E27FC236}">
                  <a16:creationId xmlns:a16="http://schemas.microsoft.com/office/drawing/2014/main" id="{9504E806-4BBD-604E-7D15-549749B244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53629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矢印コネクタ 131">
              <a:extLst>
                <a:ext uri="{FF2B5EF4-FFF2-40B4-BE49-F238E27FC236}">
                  <a16:creationId xmlns:a16="http://schemas.microsoft.com/office/drawing/2014/main" id="{9948FFBF-A5CA-A3B8-5505-FDD778F307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4719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id="{C86C8BEA-E0C7-E866-0476-20222F4325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12540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矢印コネクタ 133">
              <a:extLst>
                <a:ext uri="{FF2B5EF4-FFF2-40B4-BE49-F238E27FC236}">
                  <a16:creationId xmlns:a16="http://schemas.microsoft.com/office/drawing/2014/main" id="{354003FB-52C0-DFD8-4F4C-8C6331B763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71451" y="2480191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1" name="グループ化 280">
            <a:extLst>
              <a:ext uri="{FF2B5EF4-FFF2-40B4-BE49-F238E27FC236}">
                <a16:creationId xmlns:a16="http://schemas.microsoft.com/office/drawing/2014/main" id="{03B62FD0-6323-4285-5BE3-38F358D22EAB}"/>
              </a:ext>
            </a:extLst>
          </p:cNvPr>
          <p:cNvGrpSpPr/>
          <p:nvPr/>
        </p:nvGrpSpPr>
        <p:grpSpPr>
          <a:xfrm>
            <a:off x="3097375" y="2857622"/>
            <a:ext cx="164357" cy="180000"/>
            <a:chOff x="3097375" y="2476622"/>
            <a:chExt cx="164357" cy="180000"/>
          </a:xfrm>
        </p:grpSpPr>
        <p:cxnSp>
          <p:nvCxnSpPr>
            <p:cNvPr id="136" name="直線矢印コネクタ 135">
              <a:extLst>
                <a:ext uri="{FF2B5EF4-FFF2-40B4-BE49-F238E27FC236}">
                  <a16:creationId xmlns:a16="http://schemas.microsoft.com/office/drawing/2014/main" id="{0F4B54B0-91C8-E3A6-FA9D-9D11EE6BEE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97375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矢印コネクタ 136">
              <a:extLst>
                <a:ext uri="{FF2B5EF4-FFF2-40B4-BE49-F238E27FC236}">
                  <a16:creationId xmlns:a16="http://schemas.microsoft.com/office/drawing/2014/main" id="{D62F645F-04AD-2DDE-C2D1-5D00BF5ADB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20642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矢印コネクタ 137">
              <a:extLst>
                <a:ext uri="{FF2B5EF4-FFF2-40B4-BE49-F238E27FC236}">
                  <a16:creationId xmlns:a16="http://schemas.microsoft.com/office/drawing/2014/main" id="{3DA339DA-F3AB-4CAF-99CF-A8B9961EB5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1732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矢印コネクタ 138">
              <a:extLst>
                <a:ext uri="{FF2B5EF4-FFF2-40B4-BE49-F238E27FC236}">
                  <a16:creationId xmlns:a16="http://schemas.microsoft.com/office/drawing/2014/main" id="{F4A1FC67-30CD-597A-EB24-12D3BA8628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79553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矢印コネクタ 139">
              <a:extLst>
                <a:ext uri="{FF2B5EF4-FFF2-40B4-BE49-F238E27FC236}">
                  <a16:creationId xmlns:a16="http://schemas.microsoft.com/office/drawing/2014/main" id="{97F49C43-8860-292F-595E-DDAB8C9019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8464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0" name="グループ化 279">
            <a:extLst>
              <a:ext uri="{FF2B5EF4-FFF2-40B4-BE49-F238E27FC236}">
                <a16:creationId xmlns:a16="http://schemas.microsoft.com/office/drawing/2014/main" id="{1A141806-1DA2-1D7F-F062-C6972D1DD4D1}"/>
              </a:ext>
            </a:extLst>
          </p:cNvPr>
          <p:cNvGrpSpPr/>
          <p:nvPr/>
        </p:nvGrpSpPr>
        <p:grpSpPr>
          <a:xfrm>
            <a:off x="3364387" y="2857622"/>
            <a:ext cx="164357" cy="180000"/>
            <a:chOff x="3364387" y="2476622"/>
            <a:chExt cx="164357" cy="180000"/>
          </a:xfrm>
        </p:grpSpPr>
        <p:cxnSp>
          <p:nvCxnSpPr>
            <p:cNvPr id="142" name="直線矢印コネクタ 141">
              <a:extLst>
                <a:ext uri="{FF2B5EF4-FFF2-40B4-BE49-F238E27FC236}">
                  <a16:creationId xmlns:a16="http://schemas.microsoft.com/office/drawing/2014/main" id="{74FA4738-279E-7F1D-9A71-3F77430C40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64387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矢印コネクタ 142">
              <a:extLst>
                <a:ext uri="{FF2B5EF4-FFF2-40B4-BE49-F238E27FC236}">
                  <a16:creationId xmlns:a16="http://schemas.microsoft.com/office/drawing/2014/main" id="{D60A2CFE-1434-50EF-CD55-883674DED4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87654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矢印コネクタ 143">
              <a:extLst>
                <a:ext uri="{FF2B5EF4-FFF2-40B4-BE49-F238E27FC236}">
                  <a16:creationId xmlns:a16="http://schemas.microsoft.com/office/drawing/2014/main" id="{A500498C-9769-7EF4-52B7-6CEA4155C7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28744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矢印コネクタ 144">
              <a:extLst>
                <a:ext uri="{FF2B5EF4-FFF2-40B4-BE49-F238E27FC236}">
                  <a16:creationId xmlns:a16="http://schemas.microsoft.com/office/drawing/2014/main" id="{FA624CB3-D73D-7F8F-D12D-CDCFFF685C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46565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矢印コネクタ 145">
              <a:extLst>
                <a:ext uri="{FF2B5EF4-FFF2-40B4-BE49-F238E27FC236}">
                  <a16:creationId xmlns:a16="http://schemas.microsoft.com/office/drawing/2014/main" id="{2754054A-CC21-A8A3-3C7C-630943B286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05476" y="2476622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矢印: 下 158">
            <a:extLst>
              <a:ext uri="{FF2B5EF4-FFF2-40B4-BE49-F238E27FC236}">
                <a16:creationId xmlns:a16="http://schemas.microsoft.com/office/drawing/2014/main" id="{2677EEC2-2B17-70CB-7849-3AF8C285CAEC}"/>
              </a:ext>
            </a:extLst>
          </p:cNvPr>
          <p:cNvSpPr/>
          <p:nvPr/>
        </p:nvSpPr>
        <p:spPr>
          <a:xfrm flipH="1" flipV="1">
            <a:off x="6025887" y="2852513"/>
            <a:ext cx="144000" cy="216000"/>
          </a:xfrm>
          <a:prstGeom prst="downArrow">
            <a:avLst>
              <a:gd name="adj1" fmla="val 50000"/>
              <a:gd name="adj2" fmla="val 7148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6A677C73-E37D-E2D2-B948-D6C3A0C5BEF6}"/>
              </a:ext>
            </a:extLst>
          </p:cNvPr>
          <p:cNvSpPr txBox="1"/>
          <p:nvPr/>
        </p:nvSpPr>
        <p:spPr>
          <a:xfrm>
            <a:off x="5736233" y="3026611"/>
            <a:ext cx="7233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</a:t>
            </a:r>
          </a:p>
        </p:txBody>
      </p:sp>
      <p:cxnSp>
        <p:nvCxnSpPr>
          <p:cNvPr id="162" name="直線矢印コネクタ 161">
            <a:extLst>
              <a:ext uri="{FF2B5EF4-FFF2-40B4-BE49-F238E27FC236}">
                <a16:creationId xmlns:a16="http://schemas.microsoft.com/office/drawing/2014/main" id="{82D98E34-021A-B0CD-E803-EF2C8F7980F8}"/>
              </a:ext>
            </a:extLst>
          </p:cNvPr>
          <p:cNvCxnSpPr/>
          <p:nvPr/>
        </p:nvCxnSpPr>
        <p:spPr>
          <a:xfrm>
            <a:off x="2285417" y="3176683"/>
            <a:ext cx="10800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矢印コネクタ 162">
            <a:extLst>
              <a:ext uri="{FF2B5EF4-FFF2-40B4-BE49-F238E27FC236}">
                <a16:creationId xmlns:a16="http://schemas.microsoft.com/office/drawing/2014/main" id="{CEB6FBB0-EBBC-39DB-27B2-92B5D174B37C}"/>
              </a:ext>
            </a:extLst>
          </p:cNvPr>
          <p:cNvCxnSpPr/>
          <p:nvPr/>
        </p:nvCxnSpPr>
        <p:spPr>
          <a:xfrm>
            <a:off x="3881521" y="3176683"/>
            <a:ext cx="10800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163EB11F-E6E5-9625-2E8A-6F2F628A01CF}"/>
              </a:ext>
            </a:extLst>
          </p:cNvPr>
          <p:cNvSpPr txBox="1"/>
          <p:nvPr/>
        </p:nvSpPr>
        <p:spPr>
          <a:xfrm>
            <a:off x="508316" y="4112345"/>
            <a:ext cx="21523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-Induction chemotherapy: 2cycles</a:t>
            </a:r>
            <a:endParaRPr kumimoji="1" lang="ja-JP" alt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B13A61CA-F94A-0A3E-0120-D569EB3A86A9}"/>
              </a:ext>
            </a:extLst>
          </p:cNvPr>
          <p:cNvSpPr txBox="1"/>
          <p:nvPr/>
        </p:nvSpPr>
        <p:spPr>
          <a:xfrm>
            <a:off x="508316" y="5746012"/>
            <a:ext cx="21523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-Chemoradiotherapy</a:t>
            </a:r>
            <a:endParaRPr kumimoji="1" lang="ja-JP" alt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8" name="表 167">
            <a:extLst>
              <a:ext uri="{FF2B5EF4-FFF2-40B4-BE49-F238E27FC236}">
                <a16:creationId xmlns:a16="http://schemas.microsoft.com/office/drawing/2014/main" id="{3B5EDF47-A32D-A07D-793B-2903EEB06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611381"/>
              </p:ext>
            </p:extLst>
          </p:nvPr>
        </p:nvGraphicFramePr>
        <p:xfrm>
          <a:off x="2024618" y="6149055"/>
          <a:ext cx="4271728" cy="21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782">
                  <a:extLst>
                    <a:ext uri="{9D8B030D-6E8A-4147-A177-3AD203B41FA5}">
                      <a16:colId xmlns:a16="http://schemas.microsoft.com/office/drawing/2014/main" val="3736347942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2545045907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309611235"/>
                    </a:ext>
                  </a:extLst>
                </a:gridCol>
                <a:gridCol w="284781">
                  <a:extLst>
                    <a:ext uri="{9D8B030D-6E8A-4147-A177-3AD203B41FA5}">
                      <a16:colId xmlns:a16="http://schemas.microsoft.com/office/drawing/2014/main" val="1307884908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3173010808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2686475749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4105732570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3044656082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449371739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3861588895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889923978"/>
                    </a:ext>
                  </a:extLst>
                </a:gridCol>
                <a:gridCol w="284781">
                  <a:extLst>
                    <a:ext uri="{9D8B030D-6E8A-4147-A177-3AD203B41FA5}">
                      <a16:colId xmlns:a16="http://schemas.microsoft.com/office/drawing/2014/main" val="1509433382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2417263923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3223397724"/>
                    </a:ext>
                  </a:extLst>
                </a:gridCol>
                <a:gridCol w="284782">
                  <a:extLst>
                    <a:ext uri="{9D8B030D-6E8A-4147-A177-3AD203B41FA5}">
                      <a16:colId xmlns:a16="http://schemas.microsoft.com/office/drawing/2014/main" val="19552752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11575"/>
                  </a:ext>
                </a:extLst>
              </a:tr>
            </a:tbl>
          </a:graphicData>
        </a:graphic>
      </p:graphicFrame>
      <p:sp>
        <p:nvSpPr>
          <p:cNvPr id="170" name="テキスト ボックス 169">
            <a:extLst>
              <a:ext uri="{FF2B5EF4-FFF2-40B4-BE49-F238E27FC236}">
                <a16:creationId xmlns:a16="http://schemas.microsoft.com/office/drawing/2014/main" id="{15360C33-6B11-2F8B-6897-4A799B463213}"/>
              </a:ext>
            </a:extLst>
          </p:cNvPr>
          <p:cNvSpPr txBox="1"/>
          <p:nvPr/>
        </p:nvSpPr>
        <p:spPr>
          <a:xfrm rot="5400000">
            <a:off x="2360951" y="6007050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8912A427-8C6A-0077-6673-67DF864CA9E1}"/>
              </a:ext>
            </a:extLst>
          </p:cNvPr>
          <p:cNvSpPr txBox="1"/>
          <p:nvPr/>
        </p:nvSpPr>
        <p:spPr>
          <a:xfrm rot="5400000">
            <a:off x="2933128" y="6007050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Wk2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789968F7-B488-3036-28A1-0FBEA3D827A4}"/>
              </a:ext>
            </a:extLst>
          </p:cNvPr>
          <p:cNvSpPr txBox="1"/>
          <p:nvPr/>
        </p:nvSpPr>
        <p:spPr>
          <a:xfrm rot="5400000">
            <a:off x="3505305" y="6007050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Wk3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テキスト ボックス 172">
            <a:extLst>
              <a:ext uri="{FF2B5EF4-FFF2-40B4-BE49-F238E27FC236}">
                <a16:creationId xmlns:a16="http://schemas.microsoft.com/office/drawing/2014/main" id="{CBD2686D-F308-FD97-75EA-FE65B63B6BFE}"/>
              </a:ext>
            </a:extLst>
          </p:cNvPr>
          <p:cNvSpPr txBox="1"/>
          <p:nvPr/>
        </p:nvSpPr>
        <p:spPr>
          <a:xfrm rot="5400000">
            <a:off x="4077482" y="6007050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Wk4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テキスト ボックス 173">
            <a:extLst>
              <a:ext uri="{FF2B5EF4-FFF2-40B4-BE49-F238E27FC236}">
                <a16:creationId xmlns:a16="http://schemas.microsoft.com/office/drawing/2014/main" id="{FDA20CF7-05F8-87FC-A6E5-AF04C7988A0A}"/>
              </a:ext>
            </a:extLst>
          </p:cNvPr>
          <p:cNvSpPr txBox="1"/>
          <p:nvPr/>
        </p:nvSpPr>
        <p:spPr>
          <a:xfrm rot="5400000">
            <a:off x="4649657" y="6007050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Wk5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テキスト ボックス 174">
            <a:extLst>
              <a:ext uri="{FF2B5EF4-FFF2-40B4-BE49-F238E27FC236}">
                <a16:creationId xmlns:a16="http://schemas.microsoft.com/office/drawing/2014/main" id="{0FC35FEC-E120-26D3-1B64-77DA2105F0FE}"/>
              </a:ext>
            </a:extLst>
          </p:cNvPr>
          <p:cNvSpPr txBox="1"/>
          <p:nvPr/>
        </p:nvSpPr>
        <p:spPr>
          <a:xfrm>
            <a:off x="5235828" y="5934783"/>
            <a:ext cx="723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3-6 </a:t>
            </a:r>
            <a:r>
              <a:rPr kumimoji="1" lang="en-US" altLang="ja-JP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wks</a:t>
            </a:r>
            <a:endParaRPr kumimoji="1" lang="en-US" altLang="ja-JP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テキスト ボックス 175">
            <a:extLst>
              <a:ext uri="{FF2B5EF4-FFF2-40B4-BE49-F238E27FC236}">
                <a16:creationId xmlns:a16="http://schemas.microsoft.com/office/drawing/2014/main" id="{9DDAB8BF-DD42-C517-53E9-C4455E32E8D5}"/>
              </a:ext>
            </a:extLst>
          </p:cNvPr>
          <p:cNvSpPr txBox="1"/>
          <p:nvPr/>
        </p:nvSpPr>
        <p:spPr>
          <a:xfrm>
            <a:off x="5736233" y="6608543"/>
            <a:ext cx="7233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</a:t>
            </a:r>
          </a:p>
        </p:txBody>
      </p:sp>
      <p:sp>
        <p:nvSpPr>
          <p:cNvPr id="177" name="矢印: 下 176">
            <a:extLst>
              <a:ext uri="{FF2B5EF4-FFF2-40B4-BE49-F238E27FC236}">
                <a16:creationId xmlns:a16="http://schemas.microsoft.com/office/drawing/2014/main" id="{40F10A2A-B175-9438-BD48-C12597081C5F}"/>
              </a:ext>
            </a:extLst>
          </p:cNvPr>
          <p:cNvSpPr/>
          <p:nvPr/>
        </p:nvSpPr>
        <p:spPr>
          <a:xfrm flipH="1" flipV="1">
            <a:off x="6025887" y="6422985"/>
            <a:ext cx="144000" cy="216000"/>
          </a:xfrm>
          <a:prstGeom prst="downArrow">
            <a:avLst>
              <a:gd name="adj1" fmla="val 50000"/>
              <a:gd name="adj2" fmla="val 7148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9" name="グループ化 278">
            <a:extLst>
              <a:ext uri="{FF2B5EF4-FFF2-40B4-BE49-F238E27FC236}">
                <a16:creationId xmlns:a16="http://schemas.microsoft.com/office/drawing/2014/main" id="{51973227-D541-520E-7304-A41EDB71D869}"/>
              </a:ext>
            </a:extLst>
          </p:cNvPr>
          <p:cNvGrpSpPr/>
          <p:nvPr/>
        </p:nvGrpSpPr>
        <p:grpSpPr>
          <a:xfrm>
            <a:off x="2312182" y="6417105"/>
            <a:ext cx="326663" cy="180000"/>
            <a:chOff x="2312182" y="5947205"/>
            <a:chExt cx="326663" cy="180000"/>
          </a:xfrm>
        </p:grpSpPr>
        <p:cxnSp>
          <p:nvCxnSpPr>
            <p:cNvPr id="179" name="直線矢印コネクタ 178">
              <a:extLst>
                <a:ext uri="{FF2B5EF4-FFF2-40B4-BE49-F238E27FC236}">
                  <a16:creationId xmlns:a16="http://schemas.microsoft.com/office/drawing/2014/main" id="{3008F8C9-0FD9-BF82-19B9-15D9BA0E5F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2182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矢印コネクタ 179">
              <a:extLst>
                <a:ext uri="{FF2B5EF4-FFF2-40B4-BE49-F238E27FC236}">
                  <a16:creationId xmlns:a16="http://schemas.microsoft.com/office/drawing/2014/main" id="{A3AFF6C9-3C38-EA4F-75D7-4679AD91F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57180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矢印コネクタ 180">
              <a:extLst>
                <a:ext uri="{FF2B5EF4-FFF2-40B4-BE49-F238E27FC236}">
                  <a16:creationId xmlns:a16="http://schemas.microsoft.com/office/drawing/2014/main" id="{B8426C8C-17BB-E6CD-64AF-F83C920E3F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8845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矢印コネクタ 181">
              <a:extLst>
                <a:ext uri="{FF2B5EF4-FFF2-40B4-BE49-F238E27FC236}">
                  <a16:creationId xmlns:a16="http://schemas.microsoft.com/office/drawing/2014/main" id="{201B94CF-B1B5-A5AE-8868-E24837C35D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75514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矢印コネクタ 182">
              <a:extLst>
                <a:ext uri="{FF2B5EF4-FFF2-40B4-BE49-F238E27FC236}">
                  <a16:creationId xmlns:a16="http://schemas.microsoft.com/office/drawing/2014/main" id="{82BF02E3-BF9C-D5EA-ED00-F21835606A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93848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8" name="グループ化 277">
            <a:extLst>
              <a:ext uri="{FF2B5EF4-FFF2-40B4-BE49-F238E27FC236}">
                <a16:creationId xmlns:a16="http://schemas.microsoft.com/office/drawing/2014/main" id="{94AAD7A9-F149-035C-CDE1-6DD1BCBA297A}"/>
              </a:ext>
            </a:extLst>
          </p:cNvPr>
          <p:cNvGrpSpPr/>
          <p:nvPr/>
        </p:nvGrpSpPr>
        <p:grpSpPr>
          <a:xfrm>
            <a:off x="4594157" y="6417105"/>
            <a:ext cx="326663" cy="180000"/>
            <a:chOff x="4594157" y="5947205"/>
            <a:chExt cx="326663" cy="180000"/>
          </a:xfrm>
        </p:grpSpPr>
        <p:cxnSp>
          <p:nvCxnSpPr>
            <p:cNvPr id="205" name="直線矢印コネクタ 204">
              <a:extLst>
                <a:ext uri="{FF2B5EF4-FFF2-40B4-BE49-F238E27FC236}">
                  <a16:creationId xmlns:a16="http://schemas.microsoft.com/office/drawing/2014/main" id="{623C4FF6-5FB0-BEFA-19B6-7FABB6941B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4157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矢印コネクタ 205">
              <a:extLst>
                <a:ext uri="{FF2B5EF4-FFF2-40B4-BE49-F238E27FC236}">
                  <a16:creationId xmlns:a16="http://schemas.microsoft.com/office/drawing/2014/main" id="{FD5BB3AE-2907-6CB4-F644-C40AEE0067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9155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矢印コネクタ 206">
              <a:extLst>
                <a:ext uri="{FF2B5EF4-FFF2-40B4-BE49-F238E27FC236}">
                  <a16:creationId xmlns:a16="http://schemas.microsoft.com/office/drawing/2014/main" id="{7B2E2721-5F0D-B42D-82E8-B50F116B48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20820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矢印コネクタ 207">
              <a:extLst>
                <a:ext uri="{FF2B5EF4-FFF2-40B4-BE49-F238E27FC236}">
                  <a16:creationId xmlns:a16="http://schemas.microsoft.com/office/drawing/2014/main" id="{DB9F3367-71A5-DCB4-58C5-0DD5C1F349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7489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矢印コネクタ 208">
              <a:extLst>
                <a:ext uri="{FF2B5EF4-FFF2-40B4-BE49-F238E27FC236}">
                  <a16:creationId xmlns:a16="http://schemas.microsoft.com/office/drawing/2014/main" id="{31A376D2-406E-4469-3593-C3754AED2F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5823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14C01458-D22D-B43B-8404-0E94B8CAF7BE}"/>
              </a:ext>
            </a:extLst>
          </p:cNvPr>
          <p:cNvGrpSpPr/>
          <p:nvPr/>
        </p:nvGrpSpPr>
        <p:grpSpPr>
          <a:xfrm>
            <a:off x="2882676" y="6417105"/>
            <a:ext cx="326663" cy="180000"/>
            <a:chOff x="2882676" y="5947205"/>
            <a:chExt cx="326663" cy="180000"/>
          </a:xfrm>
        </p:grpSpPr>
        <p:cxnSp>
          <p:nvCxnSpPr>
            <p:cNvPr id="211" name="直線矢印コネクタ 210">
              <a:extLst>
                <a:ext uri="{FF2B5EF4-FFF2-40B4-BE49-F238E27FC236}">
                  <a16:creationId xmlns:a16="http://schemas.microsoft.com/office/drawing/2014/main" id="{31CBC140-6E08-9BAD-8264-33C111B33B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2676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矢印コネクタ 211">
              <a:extLst>
                <a:ext uri="{FF2B5EF4-FFF2-40B4-BE49-F238E27FC236}">
                  <a16:creationId xmlns:a16="http://schemas.microsoft.com/office/drawing/2014/main" id="{90DCA31A-3AD3-087E-CDB3-68B5CADFE6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7674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矢印コネクタ 212">
              <a:extLst>
                <a:ext uri="{FF2B5EF4-FFF2-40B4-BE49-F238E27FC236}">
                  <a16:creationId xmlns:a16="http://schemas.microsoft.com/office/drawing/2014/main" id="{61907E27-E20B-2E91-18D9-9D66EF5AF8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09339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矢印コネクタ 213">
              <a:extLst>
                <a:ext uri="{FF2B5EF4-FFF2-40B4-BE49-F238E27FC236}">
                  <a16:creationId xmlns:a16="http://schemas.microsoft.com/office/drawing/2014/main" id="{4479C4EC-5C95-7522-2AAE-0E12CFD993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6008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矢印コネクタ 214">
              <a:extLst>
                <a:ext uri="{FF2B5EF4-FFF2-40B4-BE49-F238E27FC236}">
                  <a16:creationId xmlns:a16="http://schemas.microsoft.com/office/drawing/2014/main" id="{05EE8820-278D-5667-249F-BB2A460DEC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64342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6" name="グループ化 275">
            <a:extLst>
              <a:ext uri="{FF2B5EF4-FFF2-40B4-BE49-F238E27FC236}">
                <a16:creationId xmlns:a16="http://schemas.microsoft.com/office/drawing/2014/main" id="{4AF7D043-2E3A-FAAE-EAA8-C520FA0F00BC}"/>
              </a:ext>
            </a:extLst>
          </p:cNvPr>
          <p:cNvGrpSpPr/>
          <p:nvPr/>
        </p:nvGrpSpPr>
        <p:grpSpPr>
          <a:xfrm>
            <a:off x="3453170" y="6417105"/>
            <a:ext cx="326663" cy="180000"/>
            <a:chOff x="3453170" y="5947205"/>
            <a:chExt cx="326663" cy="180000"/>
          </a:xfrm>
        </p:grpSpPr>
        <p:cxnSp>
          <p:nvCxnSpPr>
            <p:cNvPr id="217" name="直線矢印コネクタ 216">
              <a:extLst>
                <a:ext uri="{FF2B5EF4-FFF2-40B4-BE49-F238E27FC236}">
                  <a16:creationId xmlns:a16="http://schemas.microsoft.com/office/drawing/2014/main" id="{9D1A844F-F4B9-1938-7862-53EE8690C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3170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矢印コネクタ 217">
              <a:extLst>
                <a:ext uri="{FF2B5EF4-FFF2-40B4-BE49-F238E27FC236}">
                  <a16:creationId xmlns:a16="http://schemas.microsoft.com/office/drawing/2014/main" id="{E7FB06E3-10A4-EBC1-DEC0-1970D9F0E2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8168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線矢印コネクタ 218">
              <a:extLst>
                <a:ext uri="{FF2B5EF4-FFF2-40B4-BE49-F238E27FC236}">
                  <a16:creationId xmlns:a16="http://schemas.microsoft.com/office/drawing/2014/main" id="{86DB83D9-BD38-404F-AB48-9F41FED4ED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79833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矢印コネクタ 219">
              <a:extLst>
                <a:ext uri="{FF2B5EF4-FFF2-40B4-BE49-F238E27FC236}">
                  <a16:creationId xmlns:a16="http://schemas.microsoft.com/office/drawing/2014/main" id="{008AEA54-487C-0DB0-2586-6AF67FD866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16502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矢印コネクタ 220">
              <a:extLst>
                <a:ext uri="{FF2B5EF4-FFF2-40B4-BE49-F238E27FC236}">
                  <a16:creationId xmlns:a16="http://schemas.microsoft.com/office/drawing/2014/main" id="{FACA70FD-7515-7647-BCD2-5FC13BC029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34836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5" name="グループ化 274">
            <a:extLst>
              <a:ext uri="{FF2B5EF4-FFF2-40B4-BE49-F238E27FC236}">
                <a16:creationId xmlns:a16="http://schemas.microsoft.com/office/drawing/2014/main" id="{622C1B99-605F-4FFF-1023-8E5E828B478D}"/>
              </a:ext>
            </a:extLst>
          </p:cNvPr>
          <p:cNvGrpSpPr/>
          <p:nvPr/>
        </p:nvGrpSpPr>
        <p:grpSpPr>
          <a:xfrm>
            <a:off x="4023664" y="6417105"/>
            <a:ext cx="326663" cy="180000"/>
            <a:chOff x="4023664" y="5947205"/>
            <a:chExt cx="326663" cy="180000"/>
          </a:xfrm>
        </p:grpSpPr>
        <p:cxnSp>
          <p:nvCxnSpPr>
            <p:cNvPr id="223" name="直線矢印コネクタ 222">
              <a:extLst>
                <a:ext uri="{FF2B5EF4-FFF2-40B4-BE49-F238E27FC236}">
                  <a16:creationId xmlns:a16="http://schemas.microsoft.com/office/drawing/2014/main" id="{1256AE0F-A4CC-F29C-2AEE-146677D4E6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23664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矢印コネクタ 223">
              <a:extLst>
                <a:ext uri="{FF2B5EF4-FFF2-40B4-BE49-F238E27FC236}">
                  <a16:creationId xmlns:a16="http://schemas.microsoft.com/office/drawing/2014/main" id="{1D0A26A2-A1D3-3E0F-8A4E-9B6B53D21A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68662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矢印コネクタ 224">
              <a:extLst>
                <a:ext uri="{FF2B5EF4-FFF2-40B4-BE49-F238E27FC236}">
                  <a16:creationId xmlns:a16="http://schemas.microsoft.com/office/drawing/2014/main" id="{5A4C956B-E8CF-EB32-9591-151D6590E4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50327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矢印コネクタ 225">
              <a:extLst>
                <a:ext uri="{FF2B5EF4-FFF2-40B4-BE49-F238E27FC236}">
                  <a16:creationId xmlns:a16="http://schemas.microsoft.com/office/drawing/2014/main" id="{B6B27632-A24D-B6F6-BCA2-C8BCE22D82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86996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矢印コネクタ 226">
              <a:extLst>
                <a:ext uri="{FF2B5EF4-FFF2-40B4-BE49-F238E27FC236}">
                  <a16:creationId xmlns:a16="http://schemas.microsoft.com/office/drawing/2014/main" id="{AF8031C9-456E-8952-06C9-A6E06B494B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05330" y="5947205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751A1099-32F5-A62E-25F3-32809AEE809A}"/>
              </a:ext>
            </a:extLst>
          </p:cNvPr>
          <p:cNvSpPr txBox="1"/>
          <p:nvPr/>
        </p:nvSpPr>
        <p:spPr>
          <a:xfrm>
            <a:off x="623846" y="6401420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 50Gy/25Fr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04BB0667-15BD-D4C1-0861-277FAA849C4F}"/>
              </a:ext>
            </a:extLst>
          </p:cNvPr>
          <p:cNvSpPr txBox="1"/>
          <p:nvPr/>
        </p:nvSpPr>
        <p:spPr>
          <a:xfrm>
            <a:off x="621208" y="6635350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GEM    800mg/m</a:t>
            </a:r>
            <a:r>
              <a:rPr kumimoji="1" lang="en-US" altLang="ja-JP" sz="1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EAB4E57C-07C9-75E7-16D0-60A350652C10}"/>
              </a:ext>
            </a:extLst>
          </p:cNvPr>
          <p:cNvSpPr txBox="1"/>
          <p:nvPr/>
        </p:nvSpPr>
        <p:spPr>
          <a:xfrm>
            <a:off x="621208" y="6869672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GnP</a:t>
            </a:r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100mg/m</a:t>
            </a:r>
            <a:r>
              <a:rPr kumimoji="1" lang="en-US" altLang="ja-JP" sz="1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4" name="グループ化 273">
            <a:extLst>
              <a:ext uri="{FF2B5EF4-FFF2-40B4-BE49-F238E27FC236}">
                <a16:creationId xmlns:a16="http://schemas.microsoft.com/office/drawing/2014/main" id="{04BA533B-D3AF-A16B-FD20-923300E395BD}"/>
              </a:ext>
            </a:extLst>
          </p:cNvPr>
          <p:cNvGrpSpPr/>
          <p:nvPr/>
        </p:nvGrpSpPr>
        <p:grpSpPr>
          <a:xfrm>
            <a:off x="2312182" y="6656618"/>
            <a:ext cx="0" cy="410032"/>
            <a:chOff x="2312182" y="6186718"/>
            <a:chExt cx="0" cy="410032"/>
          </a:xfrm>
        </p:grpSpPr>
        <p:cxnSp>
          <p:nvCxnSpPr>
            <p:cNvPr id="231" name="直線矢印コネクタ 230">
              <a:extLst>
                <a:ext uri="{FF2B5EF4-FFF2-40B4-BE49-F238E27FC236}">
                  <a16:creationId xmlns:a16="http://schemas.microsoft.com/office/drawing/2014/main" id="{61DE4978-E420-5F63-7CAC-1ADD4B21F8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2182" y="6186718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線矢印コネクタ 231">
              <a:extLst>
                <a:ext uri="{FF2B5EF4-FFF2-40B4-BE49-F238E27FC236}">
                  <a16:creationId xmlns:a16="http://schemas.microsoft.com/office/drawing/2014/main" id="{1E6F0730-8C35-E3EE-BBE6-D648A8904A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2182" y="641675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3" name="グループ化 272">
            <a:extLst>
              <a:ext uri="{FF2B5EF4-FFF2-40B4-BE49-F238E27FC236}">
                <a16:creationId xmlns:a16="http://schemas.microsoft.com/office/drawing/2014/main" id="{210185A0-BA9D-B7FD-0341-B86ECA3DDB90}"/>
              </a:ext>
            </a:extLst>
          </p:cNvPr>
          <p:cNvGrpSpPr/>
          <p:nvPr/>
        </p:nvGrpSpPr>
        <p:grpSpPr>
          <a:xfrm>
            <a:off x="2883682" y="6656618"/>
            <a:ext cx="0" cy="410032"/>
            <a:chOff x="2883682" y="6186718"/>
            <a:chExt cx="0" cy="410032"/>
          </a:xfrm>
        </p:grpSpPr>
        <p:cxnSp>
          <p:nvCxnSpPr>
            <p:cNvPr id="234" name="直線矢印コネクタ 233">
              <a:extLst>
                <a:ext uri="{FF2B5EF4-FFF2-40B4-BE49-F238E27FC236}">
                  <a16:creationId xmlns:a16="http://schemas.microsoft.com/office/drawing/2014/main" id="{FFC45BDF-1567-494A-B682-4F4B08210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3682" y="6186718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矢印コネクタ 234">
              <a:extLst>
                <a:ext uri="{FF2B5EF4-FFF2-40B4-BE49-F238E27FC236}">
                  <a16:creationId xmlns:a16="http://schemas.microsoft.com/office/drawing/2014/main" id="{A6FA41F2-D980-9B97-94C6-9B8F42F164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3682" y="641675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2" name="グループ化 271">
            <a:extLst>
              <a:ext uri="{FF2B5EF4-FFF2-40B4-BE49-F238E27FC236}">
                <a16:creationId xmlns:a16="http://schemas.microsoft.com/office/drawing/2014/main" id="{C1537F17-DADD-3DE9-44BD-F727FB3015AD}"/>
              </a:ext>
            </a:extLst>
          </p:cNvPr>
          <p:cNvGrpSpPr/>
          <p:nvPr/>
        </p:nvGrpSpPr>
        <p:grpSpPr>
          <a:xfrm>
            <a:off x="4024671" y="6656618"/>
            <a:ext cx="0" cy="410032"/>
            <a:chOff x="4024671" y="6186718"/>
            <a:chExt cx="0" cy="410032"/>
          </a:xfrm>
        </p:grpSpPr>
        <p:cxnSp>
          <p:nvCxnSpPr>
            <p:cNvPr id="239" name="直線矢印コネクタ 238">
              <a:extLst>
                <a:ext uri="{FF2B5EF4-FFF2-40B4-BE49-F238E27FC236}">
                  <a16:creationId xmlns:a16="http://schemas.microsoft.com/office/drawing/2014/main" id="{C16843CB-615C-3EC1-90DD-A201760361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24671" y="6186718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矢印コネクタ 239">
              <a:extLst>
                <a:ext uri="{FF2B5EF4-FFF2-40B4-BE49-F238E27FC236}">
                  <a16:creationId xmlns:a16="http://schemas.microsoft.com/office/drawing/2014/main" id="{E5C0F76E-58F4-67E6-8A4D-C103804540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24671" y="641675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1" name="グループ化 270">
            <a:extLst>
              <a:ext uri="{FF2B5EF4-FFF2-40B4-BE49-F238E27FC236}">
                <a16:creationId xmlns:a16="http://schemas.microsoft.com/office/drawing/2014/main" id="{8857CBE6-EB7F-78A8-AD88-444CAD2E3101}"/>
              </a:ext>
            </a:extLst>
          </p:cNvPr>
          <p:cNvGrpSpPr/>
          <p:nvPr/>
        </p:nvGrpSpPr>
        <p:grpSpPr>
          <a:xfrm>
            <a:off x="4591679" y="6656618"/>
            <a:ext cx="0" cy="410032"/>
            <a:chOff x="4591679" y="6186718"/>
            <a:chExt cx="0" cy="410032"/>
          </a:xfrm>
        </p:grpSpPr>
        <p:cxnSp>
          <p:nvCxnSpPr>
            <p:cNvPr id="242" name="直線矢印コネクタ 241">
              <a:extLst>
                <a:ext uri="{FF2B5EF4-FFF2-40B4-BE49-F238E27FC236}">
                  <a16:creationId xmlns:a16="http://schemas.microsoft.com/office/drawing/2014/main" id="{FF3CB485-3D11-A571-5A3C-7E214178F2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1679" y="6186718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矢印コネクタ 242">
              <a:extLst>
                <a:ext uri="{FF2B5EF4-FFF2-40B4-BE49-F238E27FC236}">
                  <a16:creationId xmlns:a16="http://schemas.microsoft.com/office/drawing/2014/main" id="{186CEF6C-FEC5-F079-CAF8-BFBADE39ED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1679" y="641675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44" name="表 243">
            <a:extLst>
              <a:ext uri="{FF2B5EF4-FFF2-40B4-BE49-F238E27FC236}">
                <a16:creationId xmlns:a16="http://schemas.microsoft.com/office/drawing/2014/main" id="{B340918F-0ECC-C747-2F80-C69A1064A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039288"/>
              </p:ext>
            </p:extLst>
          </p:nvPr>
        </p:nvGraphicFramePr>
        <p:xfrm>
          <a:off x="2019363" y="4878095"/>
          <a:ext cx="2312429" cy="21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782">
                  <a:extLst>
                    <a:ext uri="{9D8B030D-6E8A-4147-A177-3AD203B41FA5}">
                      <a16:colId xmlns:a16="http://schemas.microsoft.com/office/drawing/2014/main" val="3928956331"/>
                    </a:ext>
                  </a:extLst>
                </a:gridCol>
                <a:gridCol w="569383">
                  <a:extLst>
                    <a:ext uri="{9D8B030D-6E8A-4147-A177-3AD203B41FA5}">
                      <a16:colId xmlns:a16="http://schemas.microsoft.com/office/drawing/2014/main" val="3876540976"/>
                    </a:ext>
                  </a:extLst>
                </a:gridCol>
                <a:gridCol w="569383">
                  <a:extLst>
                    <a:ext uri="{9D8B030D-6E8A-4147-A177-3AD203B41FA5}">
                      <a16:colId xmlns:a16="http://schemas.microsoft.com/office/drawing/2014/main" val="497906689"/>
                    </a:ext>
                  </a:extLst>
                </a:gridCol>
                <a:gridCol w="569383">
                  <a:extLst>
                    <a:ext uri="{9D8B030D-6E8A-4147-A177-3AD203B41FA5}">
                      <a16:colId xmlns:a16="http://schemas.microsoft.com/office/drawing/2014/main" val="3056863205"/>
                    </a:ext>
                  </a:extLst>
                </a:gridCol>
                <a:gridCol w="317498">
                  <a:extLst>
                    <a:ext uri="{9D8B030D-6E8A-4147-A177-3AD203B41FA5}">
                      <a16:colId xmlns:a16="http://schemas.microsoft.com/office/drawing/2014/main" val="4080626704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838868"/>
                  </a:ext>
                </a:extLst>
              </a:tr>
            </a:tbl>
          </a:graphicData>
        </a:graphic>
      </p:graphicFrame>
      <p:sp>
        <p:nvSpPr>
          <p:cNvPr id="254" name="テキスト ボックス 253">
            <a:extLst>
              <a:ext uri="{FF2B5EF4-FFF2-40B4-BE49-F238E27FC236}">
                <a16:creationId xmlns:a16="http://schemas.microsoft.com/office/drawing/2014/main" id="{8A475B98-4CC3-326A-9767-E550CA52B91C}"/>
              </a:ext>
            </a:extLst>
          </p:cNvPr>
          <p:cNvSpPr txBox="1"/>
          <p:nvPr/>
        </p:nvSpPr>
        <p:spPr>
          <a:xfrm rot="5400000">
            <a:off x="2360951" y="4730465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Wk1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5" name="テキスト ボックス 254">
            <a:extLst>
              <a:ext uri="{FF2B5EF4-FFF2-40B4-BE49-F238E27FC236}">
                <a16:creationId xmlns:a16="http://schemas.microsoft.com/office/drawing/2014/main" id="{D2E91287-6957-4F48-9905-08C9838DC5D9}"/>
              </a:ext>
            </a:extLst>
          </p:cNvPr>
          <p:cNvSpPr txBox="1"/>
          <p:nvPr/>
        </p:nvSpPr>
        <p:spPr>
          <a:xfrm rot="5400000">
            <a:off x="2933128" y="4730465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Wk2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" name="テキスト ボックス 255">
            <a:extLst>
              <a:ext uri="{FF2B5EF4-FFF2-40B4-BE49-F238E27FC236}">
                <a16:creationId xmlns:a16="http://schemas.microsoft.com/office/drawing/2014/main" id="{98DB0AC7-02D3-DE9E-6465-F94869935963}"/>
              </a:ext>
            </a:extLst>
          </p:cNvPr>
          <p:cNvSpPr txBox="1"/>
          <p:nvPr/>
        </p:nvSpPr>
        <p:spPr>
          <a:xfrm rot="5400000">
            <a:off x="3505305" y="4730465"/>
            <a:ext cx="449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Wk3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7" name="テキスト ボックス 256">
            <a:extLst>
              <a:ext uri="{FF2B5EF4-FFF2-40B4-BE49-F238E27FC236}">
                <a16:creationId xmlns:a16="http://schemas.microsoft.com/office/drawing/2014/main" id="{DA3DCD3B-E6CB-4ABD-C47D-AFFB3A326FA8}"/>
              </a:ext>
            </a:extLst>
          </p:cNvPr>
          <p:cNvSpPr txBox="1"/>
          <p:nvPr/>
        </p:nvSpPr>
        <p:spPr>
          <a:xfrm>
            <a:off x="621208" y="5138700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GEM   1000mg/m</a:t>
            </a:r>
            <a:r>
              <a:rPr kumimoji="1" lang="en-US" altLang="ja-JP" sz="1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8" name="テキスト ボックス 257">
            <a:extLst>
              <a:ext uri="{FF2B5EF4-FFF2-40B4-BE49-F238E27FC236}">
                <a16:creationId xmlns:a16="http://schemas.microsoft.com/office/drawing/2014/main" id="{D7FFE7B8-F774-B847-4406-0AB3EEC29E82}"/>
              </a:ext>
            </a:extLst>
          </p:cNvPr>
          <p:cNvSpPr txBox="1"/>
          <p:nvPr/>
        </p:nvSpPr>
        <p:spPr>
          <a:xfrm>
            <a:off x="621208" y="5373022"/>
            <a:ext cx="1413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GnP</a:t>
            </a:r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125mg/m</a:t>
            </a:r>
            <a:r>
              <a:rPr kumimoji="1" lang="en-US" altLang="ja-JP" sz="1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0" name="グループ化 269">
            <a:extLst>
              <a:ext uri="{FF2B5EF4-FFF2-40B4-BE49-F238E27FC236}">
                <a16:creationId xmlns:a16="http://schemas.microsoft.com/office/drawing/2014/main" id="{388FA46D-C6BC-7F49-1B02-3FD16528F31A}"/>
              </a:ext>
            </a:extLst>
          </p:cNvPr>
          <p:cNvGrpSpPr/>
          <p:nvPr/>
        </p:nvGrpSpPr>
        <p:grpSpPr>
          <a:xfrm>
            <a:off x="2312182" y="5159968"/>
            <a:ext cx="0" cy="410032"/>
            <a:chOff x="2312182" y="4690068"/>
            <a:chExt cx="0" cy="410032"/>
          </a:xfrm>
        </p:grpSpPr>
        <p:cxnSp>
          <p:nvCxnSpPr>
            <p:cNvPr id="260" name="直線矢印コネクタ 259">
              <a:extLst>
                <a:ext uri="{FF2B5EF4-FFF2-40B4-BE49-F238E27FC236}">
                  <a16:creationId xmlns:a16="http://schemas.microsoft.com/office/drawing/2014/main" id="{DC841DB1-2225-2971-7492-3AF0A11506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2182" y="4690068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矢印コネクタ 260">
              <a:extLst>
                <a:ext uri="{FF2B5EF4-FFF2-40B4-BE49-F238E27FC236}">
                  <a16:creationId xmlns:a16="http://schemas.microsoft.com/office/drawing/2014/main" id="{24FEC103-E1FF-48B0-D9CD-D95735A337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2182" y="49201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9" name="グループ化 268">
            <a:extLst>
              <a:ext uri="{FF2B5EF4-FFF2-40B4-BE49-F238E27FC236}">
                <a16:creationId xmlns:a16="http://schemas.microsoft.com/office/drawing/2014/main" id="{46B89102-B2C3-AAFF-EA49-F7B107892206}"/>
              </a:ext>
            </a:extLst>
          </p:cNvPr>
          <p:cNvGrpSpPr/>
          <p:nvPr/>
        </p:nvGrpSpPr>
        <p:grpSpPr>
          <a:xfrm>
            <a:off x="2883682" y="5159968"/>
            <a:ext cx="0" cy="410032"/>
            <a:chOff x="2883682" y="4690068"/>
            <a:chExt cx="0" cy="410032"/>
          </a:xfrm>
        </p:grpSpPr>
        <p:cxnSp>
          <p:nvCxnSpPr>
            <p:cNvPr id="263" name="直線矢印コネクタ 262">
              <a:extLst>
                <a:ext uri="{FF2B5EF4-FFF2-40B4-BE49-F238E27FC236}">
                  <a16:creationId xmlns:a16="http://schemas.microsoft.com/office/drawing/2014/main" id="{4738424F-F28D-7726-76B6-A00BA82551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3682" y="4690068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矢印コネクタ 263">
              <a:extLst>
                <a:ext uri="{FF2B5EF4-FFF2-40B4-BE49-F238E27FC236}">
                  <a16:creationId xmlns:a16="http://schemas.microsoft.com/office/drawing/2014/main" id="{91897901-A26E-0CBC-E6B1-41445441D9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3682" y="4920100"/>
              <a:ext cx="0" cy="180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6" name="直線矢印コネクタ 265">
            <a:extLst>
              <a:ext uri="{FF2B5EF4-FFF2-40B4-BE49-F238E27FC236}">
                <a16:creationId xmlns:a16="http://schemas.microsoft.com/office/drawing/2014/main" id="{4CAC4773-D17D-4DCF-F752-5190C2AE62E0}"/>
              </a:ext>
            </a:extLst>
          </p:cNvPr>
          <p:cNvCxnSpPr/>
          <p:nvPr/>
        </p:nvCxnSpPr>
        <p:spPr>
          <a:xfrm>
            <a:off x="819150" y="4419600"/>
            <a:ext cx="0" cy="1326412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テキスト ボックス 266">
            <a:extLst>
              <a:ext uri="{FF2B5EF4-FFF2-40B4-BE49-F238E27FC236}">
                <a16:creationId xmlns:a16="http://schemas.microsoft.com/office/drawing/2014/main" id="{C753F4E0-08B6-9D84-7B84-6BDF4007C3D4}"/>
              </a:ext>
            </a:extLst>
          </p:cNvPr>
          <p:cNvSpPr txBox="1"/>
          <p:nvPr/>
        </p:nvSpPr>
        <p:spPr>
          <a:xfrm>
            <a:off x="2773432" y="4253802"/>
            <a:ext cx="7233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1cycle</a:t>
            </a:r>
          </a:p>
        </p:txBody>
      </p:sp>
      <p:sp>
        <p:nvSpPr>
          <p:cNvPr id="268" name="右中かっこ 267">
            <a:extLst>
              <a:ext uri="{FF2B5EF4-FFF2-40B4-BE49-F238E27FC236}">
                <a16:creationId xmlns:a16="http://schemas.microsoft.com/office/drawing/2014/main" id="{E326C283-B652-1535-8593-62ADCF386992}"/>
              </a:ext>
            </a:extLst>
          </p:cNvPr>
          <p:cNvSpPr/>
          <p:nvPr/>
        </p:nvSpPr>
        <p:spPr>
          <a:xfrm rot="16200000">
            <a:off x="3054493" y="3735779"/>
            <a:ext cx="194464" cy="1722951"/>
          </a:xfrm>
          <a:prstGeom prst="rightBrace">
            <a:avLst>
              <a:gd name="adj1" fmla="val 31413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806</TotalTime>
  <Words>99</Words>
  <Application>Microsoft Office PowerPoint</Application>
  <PresentationFormat>A4 210 x 297 mm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Tomomi YASUE</dc:creator>
  <cp:lastModifiedBy>Tomomi YASUE</cp:lastModifiedBy>
  <cp:revision>12</cp:revision>
  <dcterms:created xsi:type="dcterms:W3CDTF">2024-07-15T01:31:00Z</dcterms:created>
  <dcterms:modified xsi:type="dcterms:W3CDTF">2025-03-25T14:19:14Z</dcterms:modified>
</cp:coreProperties>
</file>