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728E4-AFE9-566F-ED5D-F09CA3D2FF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D988FD-ACC1-0202-74C6-3D547E8FA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8AB94-1B7B-06C9-F6FB-59FB742BA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38375-EBB6-6B4B-856E-F847F243B721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426E0-B0F9-4C01-4735-7502A4C01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0D6EF-AE6E-C1C9-3270-97BD5B591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C56B-CCA0-4347-A269-36C5333D5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90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B3F97-CD53-DF23-FDB5-AACF3F1C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543F4-8BF9-8816-A1ED-1AF7A18FD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62250-3B8A-D8C4-423E-671529A1C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38375-EBB6-6B4B-856E-F847F243B721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A8B50-3D7B-29AE-073D-71BF0EF8F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9ABD1-A9E4-D259-7700-ED4F89BB2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C56B-CCA0-4347-A269-36C5333D5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36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BA91-4900-A420-BD4C-07A154698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AC99E9-CFF6-850A-E19E-217914CE3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F2B32-6AAB-48B0-1323-536C85E7C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38375-EBB6-6B4B-856E-F847F243B721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368C3-9144-8304-7DB1-79DE1C6F1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53D6E-BC64-13ED-5684-AC623F44F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C56B-CCA0-4347-A269-36C5333D5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711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20D1F-8542-D1FF-0927-133A925B9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9A239-F1EE-3916-86A6-BE1C8F4486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F25ECD-4096-F889-FC14-250AFC4584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11E701-BA52-9DD7-98CA-511FA46AF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38375-EBB6-6B4B-856E-F847F243B721}" type="datetimeFigureOut">
              <a:rPr lang="en-US" smtClean="0"/>
              <a:t>9/23/24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F5A6E8-9898-24A4-737B-69FB8CB23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9A5F82-6C8F-8A7F-51FC-5FE666C80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C56B-CCA0-4347-A269-36C5333D5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504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34BE5-8BF5-BE13-C0E7-9CA2A1355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B7553-2FF0-9C20-461D-7CF321FC4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F7F8B-825C-EEDF-BBE1-069121D6D9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C84004-7450-F4A0-4900-2DA1303582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5CCE68-A148-8A9B-8139-687702345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3134D9-4BF2-C12F-3BE1-32058BCDE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38375-EBB6-6B4B-856E-F847F243B721}" type="datetimeFigureOut">
              <a:rPr lang="en-US" smtClean="0"/>
              <a:t>9/23/24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1251CC-5034-8DFD-A218-0CDF3709D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F894B3-BBB3-69A8-EA03-C44E43D3A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C56B-CCA0-4347-A269-36C5333D5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955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27C78-9338-1B7A-7D0C-773921FEC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35C5D5-4FB9-C68C-0AFA-7D32FB525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38375-EBB6-6B4B-856E-F847F243B721}" type="datetimeFigureOut">
              <a:rPr lang="en-US" smtClean="0"/>
              <a:t>9/23/24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7A65AA-6BEB-E4B3-7395-F3A772F77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5D5ADA-36D1-D84F-C6DF-5EEB2EF23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C56B-CCA0-4347-A269-36C5333D5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158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611D3B-9951-C3FC-3B49-C325DC00C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38375-EBB6-6B4B-856E-F847F243B721}" type="datetimeFigureOut">
              <a:rPr lang="en-US" smtClean="0"/>
              <a:t>9/23/24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6F4DE3-B4C6-1FEE-0C3E-0E9A72441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71ED21-5ECB-9C19-3E88-C033C4ABC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C56B-CCA0-4347-A269-36C5333D5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2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98D4B-5360-0AC9-C22F-C5E8A221B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308D3-6622-814C-8A26-5738F436E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AEF43-32BD-56C0-E579-3A233B9835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2FA41F-23AE-28D7-2A65-BDA358A7C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38375-EBB6-6B4B-856E-F847F243B721}" type="datetimeFigureOut">
              <a:rPr lang="en-US" smtClean="0"/>
              <a:t>9/23/24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B43E4-7136-8852-5216-5DEE2ECD3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BCA89-567E-1904-8F39-ADC9B8124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C56B-CCA0-4347-A269-36C5333D5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80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73A5-0BAD-BBE4-57C1-4507E048B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5FCC2C-8879-D0BB-E7C2-298D2BCE42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A4195-3380-7110-A840-2CE09D289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DE2492-F756-01FE-D50E-415038422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38375-EBB6-6B4B-856E-F847F243B721}" type="datetimeFigureOut">
              <a:rPr lang="en-US" smtClean="0"/>
              <a:t>9/23/24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B778A-B010-9777-AD2B-92D68AD73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346434-23D8-F8C2-9F9D-3864B4EA8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C56B-CCA0-4347-A269-36C5333D5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14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27B3F-B67E-B4F6-0D87-4BB30477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38079A-3A4B-505C-5D27-1310975D09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7D216-766E-D2D0-4884-367CD8EC4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38375-EBB6-6B4B-856E-F847F243B721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EE338-C024-54A0-E5E6-B4793B485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36DA4-9424-D0E5-079B-8FF4535E5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C56B-CCA0-4347-A269-36C5333D5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434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771345-5E1E-74AD-AFA6-3C736B0BC9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B16A3D-9F23-72EA-603D-F4623D9F2C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637FB-995B-3041-C052-36A4C8B7E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38375-EBB6-6B4B-856E-F847F243B721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FAEA6-2C6B-FA33-4917-E82764D04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42D7B-6A52-34F6-509C-9800DD4FF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C56B-CCA0-4347-A269-36C5333D5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78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57B4FD-810A-B93B-0157-2BFA8AF0C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848DE-752B-B36F-D517-BB5834103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5DC31-B38B-A8FF-C5E6-9CC7F5DB93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338375-EBB6-6B4B-856E-F847F243B721}" type="datetimeFigureOut">
              <a:rPr lang="en-US" smtClean="0"/>
              <a:t>9/23/24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5624A-8782-8D27-2485-21E0887942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EFDF-FE3D-E922-41A6-CF5A6F09B8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60C56B-CCA0-4347-A269-36C5333D5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98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raphic 117">
            <a:extLst>
              <a:ext uri="{FF2B5EF4-FFF2-40B4-BE49-F238E27FC236}">
                <a16:creationId xmlns:a16="http://schemas.microsoft.com/office/drawing/2014/main" id="{F2D39EE8-AF95-71A1-EDAF-7AA4C5EDA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952" y="168797"/>
            <a:ext cx="9883305" cy="652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40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Miceikaite, Ieva</dc:creator>
  <cp:lastModifiedBy>Miceikaite, Ieva</cp:lastModifiedBy>
  <cp:revision>1</cp:revision>
  <dcterms:created xsi:type="dcterms:W3CDTF">2024-09-23T18:09:33Z</dcterms:created>
  <dcterms:modified xsi:type="dcterms:W3CDTF">2024-09-23T18:21:11Z</dcterms:modified>
</cp:coreProperties>
</file>