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2BFA8-BD9A-93FA-588E-A6030AD70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C649DA-F149-C47D-06E9-ABC65AACE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4C16A-A1A5-ADF3-0D60-70124FC62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74FB6-A820-23E3-D6FD-ED8C8BF6D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084CB-4016-01D9-F921-35669FE40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49549-AB18-DD32-F357-2CEDB1BFE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AB053-8DD6-BDBB-DAB8-A8253B2F5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95361-B781-2366-5BFD-73332AAE0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23F81-0099-56CE-C749-61CA4385C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F6C8B-8181-7E1B-4030-50C96980D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166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4DF2A-5BAD-0CA2-3C97-D4A50DB6A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E8E34-3329-AB6E-6D88-3C56F22EE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A08CA-BF15-4E5A-D55C-E0D4F9527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FCC86-9531-BD15-72F2-F6E21BCA6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EFE1F-5F8E-DD19-A392-05C06238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42827-B72E-20E2-1C28-579D2261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FD7E2-545C-0A55-F002-477B7E7A91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5A59B-B6D9-DF84-86ED-01911AF49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ED603D-A6C3-1A58-F5E2-69F44A5D9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6E573D-6E7B-A7FB-8AA7-CE3076C3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3AB9F-A3A0-687B-231C-E6AA23B02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6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E4B7-EF50-A8B5-6B44-BC8989A31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385DD-95FD-76A4-480F-424239422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8EFAE-AE4B-2B5A-6D4B-B90C09991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63EE3-370C-7E3F-7092-0DB43A0609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1EA18B-99D8-37C0-9506-FBC5BE6105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17F29D-4FC4-4455-D188-7112993F7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18C8C-3359-1017-546B-13B434C4D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03916-E46E-4B1A-AC54-CCD4DD00E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4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3658A-98BF-3734-DD57-3A3306227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0EBBA3-D11F-A282-F0BA-7A5D5BE83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482AEF-3FF2-9E8E-9857-7A2DF01B1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A79A58-BCFA-B67E-AF2F-F84740780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10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EE9300-544F-FABF-36E3-BEFB8D613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09BD3C-84F9-715E-B2FD-90B637F8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E7E1E-EA8B-9506-0EF6-94900A21E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8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2AD41-50FF-1E9C-6334-160945AA1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F79E8-975F-63BB-6FB3-56961E62D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7755D-67DF-2F41-E7E3-95ACA7EEB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18878-9184-4B77-A3EE-3C0515E9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B141B8-73BF-7925-D19B-C3239A930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A6E6D-CDB9-6455-53D1-42CBA9B66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99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5F16F-55B2-A0A7-0791-DE8439E23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963331-5395-80B1-3343-A1298C5D9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2938B-49E2-517D-DE10-B9E29B412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D1D0BD-0D49-6CB9-D2B7-CC067CDAC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57854-5E0B-AA7E-18E1-F43A49DEA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C16D3-B211-E826-1300-FCA7B096B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7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FE724-A25C-BFD0-7E79-7E5AA964F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39C6B-FF5E-DD40-245B-0E72A0380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5ABF6-0461-F723-9360-9CBD9B1C0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C3AE4-8BF8-EDE0-DDEA-3AC70CC7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515FC-9A63-800D-CCCC-319EB2905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6E5D2E-24F8-82A2-8715-5046B31953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DA97AA-0F22-B2DB-82C8-42F8378A1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A2CE2-A890-536E-4269-5E54E20D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A36A6-FA5E-F568-D515-BFEB7817B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B41EF-A7DE-C57F-4EE6-95BA8F1AE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4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2B17F6-AAD0-3585-E98D-588538F7E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91F06-FD3D-5907-A958-E3352C944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D8FF5-5FF0-8044-4870-E1A8D18045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2BD55D-5C8E-EB47-B7BF-734AC2ABC430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A52CB-3BF1-6D7F-05C4-55842E73A9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B2D69-9885-76B3-04E3-0E30441B6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D5119C-6265-F340-AD3F-E5B79C07B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46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phic 26">
            <a:extLst>
              <a:ext uri="{FF2B5EF4-FFF2-40B4-BE49-F238E27FC236}">
                <a16:creationId xmlns:a16="http://schemas.microsoft.com/office/drawing/2014/main" id="{9CD33B5E-C406-E269-5C9D-93DAD7C0E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89997" y="711354"/>
            <a:ext cx="9013733" cy="609929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417BF8E-B0F0-AE3A-7F63-356B912BE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997" y="54271"/>
            <a:ext cx="8639432" cy="65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34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Miceikaite, Ieva</dc:creator>
  <cp:lastModifiedBy>Miceikaite, Ieva</cp:lastModifiedBy>
  <cp:revision>1</cp:revision>
  <dcterms:created xsi:type="dcterms:W3CDTF">2024-09-23T18:19:41Z</dcterms:created>
  <dcterms:modified xsi:type="dcterms:W3CDTF">2024-09-23T18:20:44Z</dcterms:modified>
</cp:coreProperties>
</file>