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5CEC1-CAB4-46CF-A6F2-30967823B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62E6603-0802-43E1-9E22-A750EE4B2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9297FF-0DD7-4783-BB49-E5A61F8F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B5BAF0-5D39-4D74-B315-C23FF0AE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B522B0-B966-42E2-87E8-F0E7914C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89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A552A9-4A33-49F9-B734-F25E89F8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74322C-0BFD-4C46-8016-E1E239456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7E26C8-4EC8-4880-AA0C-7C05CA71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E60557-AE57-441C-97FB-D3E104ED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0A225B-C2A4-4077-AFD3-6E5C4BD2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25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D40C9-6D28-40B8-924B-5528A25F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BB513F-9102-46AF-9B7B-01A877E7E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0D6C11-5F89-43AA-AF85-14A549F1C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F1298D-8CE2-4455-818E-4DFA48EB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90E36B-9512-49A3-8638-402D939E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95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9BF948-7B11-4955-83FE-A3F07CC30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02CD3B-6FD0-44C7-971E-1ADEFF22C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9959F7-33C9-43D1-89C2-74C1CA97E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6773AA-2A48-4F50-BDAE-77C8F1D88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EFD89A-8E66-4F49-A230-94FEDFF0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212DE4-6938-4055-A122-1A53FEDF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97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1EC3E-1A1B-4CC6-AADC-1F2AB07E3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E4CEF3-D509-4D72-A566-3FCF6A7ED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5FE8A5-4827-416C-8FF3-535E701C7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0AE00A1-C2C6-4012-8069-46D5ABE4A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3081BF-C354-4607-A975-33768DFF39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26656E2-FBDE-4E14-933F-0789624E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6F17A85-B25C-4428-B066-18540261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6F178AE-8963-45CE-9903-04F77476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26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64AB0E-167B-4C6F-82DE-8B66AF0F6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F1946EF-84F1-4B72-A54C-37569AC97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0284F80-D095-4020-81C6-449F8837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E702B7-1BBB-4240-B808-513A1BF2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2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0E989AB-6710-4ADD-B3E7-C51DAD87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2E7179D-A2B4-403F-80B6-631AD84A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09561-B027-4FD1-90F3-37F18A28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1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98389-3956-49DA-9294-AD272E2A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ACDBD7-C35C-4D13-B365-F59605D02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F74033B-DC87-4996-97AD-911DC1028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C60D36-955A-43A1-8B3E-94B8FB540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6E64FD-1494-44A7-8275-56A42C71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90F154-1677-4CE8-A7B1-CDAAD3E8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24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2A724E-C67E-43FB-BEE7-B4BE9496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C66EEC7-2B26-4672-B48F-18130719C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38033B-83B9-44DE-AED5-EA81A7F2D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9FD93E-5D15-4F3E-AFEF-A376C9C7D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96055F-EE63-434C-85D3-B14D07473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E26247-7E90-40DB-BBF3-959C0D677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31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537E2-23AE-491A-A72F-BC44BD410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A1D55B2-2408-4E21-A992-12B5FFC7C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8FF2E0-38D5-44B5-B104-52E4B6C1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7DB1F4-5B44-49BE-9A39-C0FDF1E8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516ADF-03BB-4AF3-B87A-63FCD722A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12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7201B4-A6BD-4D9E-81C2-09331F2F4D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3DC4159-5D9D-4E18-94E0-49B7CB608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F73755-8491-41B2-B506-E37586C8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0793A7-BA29-42AA-AC18-2FD84C109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D8C134-5424-459E-B567-7E5E5F48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52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63B10AC-55C0-4CEF-AAE4-001AE1D54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31E3C0-EC7E-4B61-84A7-6680256A6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6B063F-E670-4CD7-845A-AB87F3530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14800-DBCB-4FD8-B061-FBCE0BDF6C93}" type="datetimeFigureOut">
              <a:rPr lang="zh-CN" altLang="en-US" smtClean="0"/>
              <a:t>2021/6/11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AC31CA-E529-468A-9C6C-BE8973512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BC3472-D236-496E-951D-4FEC00CC3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A98C-B274-46A4-B93D-C104AC632A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29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A3977483-3FC3-4E75-AA5B-C7C30F70E3CC}"/>
              </a:ext>
            </a:extLst>
          </p:cNvPr>
          <p:cNvGrpSpPr/>
          <p:nvPr/>
        </p:nvGrpSpPr>
        <p:grpSpPr>
          <a:xfrm>
            <a:off x="1378728" y="1035962"/>
            <a:ext cx="9630333" cy="4364038"/>
            <a:chOff x="1378728" y="1035962"/>
            <a:chExt cx="9630333" cy="436403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5E27299-A1A7-42AD-A1B2-6C4AC18CA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8728" y="1800000"/>
              <a:ext cx="4717272" cy="3600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DC01C0C-584B-486C-8F9B-C67EB576F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1789" y="1800000"/>
              <a:ext cx="4717272" cy="360000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852512C-01D5-4AED-8325-D5FBC860E2AE}"/>
                </a:ext>
              </a:extLst>
            </p:cNvPr>
            <p:cNvSpPr txBox="1"/>
            <p:nvPr/>
          </p:nvSpPr>
          <p:spPr>
            <a:xfrm rot="11866100">
              <a:off x="3804394" y="1134951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sham 14d</a:t>
              </a:r>
              <a:endParaRPr lang="zh-CN" altLang="en-US" sz="16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6DA8D6F-3ABA-4199-8463-27ED67676C48}"/>
                </a:ext>
              </a:extLst>
            </p:cNvPr>
            <p:cNvSpPr txBox="1"/>
            <p:nvPr/>
          </p:nvSpPr>
          <p:spPr>
            <a:xfrm rot="11866100">
              <a:off x="4107625" y="1164800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SCI 14d</a:t>
              </a:r>
              <a:endParaRPr lang="zh-CN" altLang="en-US" sz="16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8432AC3-7421-4678-98AB-9DCAB586A2ED}"/>
                </a:ext>
              </a:extLst>
            </p:cNvPr>
            <p:cNvSpPr txBox="1"/>
            <p:nvPr/>
          </p:nvSpPr>
          <p:spPr>
            <a:xfrm rot="11866100">
              <a:off x="4392003" y="1147515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LDI 14d</a:t>
              </a:r>
              <a:endParaRPr lang="zh-CN" altLang="en-US" sz="160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BE72B02-8517-44CF-B7DA-307AD02D4D28}"/>
                </a:ext>
              </a:extLst>
            </p:cNvPr>
            <p:cNvSpPr txBox="1"/>
            <p:nvPr/>
          </p:nvSpPr>
          <p:spPr>
            <a:xfrm rot="11866100">
              <a:off x="4597818" y="1183654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sham 60d</a:t>
              </a:r>
              <a:endParaRPr lang="zh-CN" altLang="en-US" sz="16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F3CA181-153D-49D0-A96D-44445B2485DC}"/>
                </a:ext>
              </a:extLst>
            </p:cNvPr>
            <p:cNvSpPr txBox="1"/>
            <p:nvPr/>
          </p:nvSpPr>
          <p:spPr>
            <a:xfrm rot="11866100">
              <a:off x="4910476" y="1185222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SCI 60d</a:t>
              </a:r>
              <a:endParaRPr lang="zh-CN" altLang="en-US" sz="16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97C3B11-ADDD-4E1D-A68A-AB3AA781F76A}"/>
                </a:ext>
              </a:extLst>
            </p:cNvPr>
            <p:cNvSpPr txBox="1"/>
            <p:nvPr/>
          </p:nvSpPr>
          <p:spPr>
            <a:xfrm rot="11866100">
              <a:off x="5194854" y="1167937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LDI 60d</a:t>
              </a:r>
              <a:endParaRPr lang="zh-CN" altLang="en-US" sz="16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1FFF28B-D378-47B7-99F7-BA7CF6B81DB2}"/>
                </a:ext>
              </a:extLst>
            </p:cNvPr>
            <p:cNvSpPr txBox="1"/>
            <p:nvPr/>
          </p:nvSpPr>
          <p:spPr>
            <a:xfrm rot="11866100">
              <a:off x="3042393" y="1089384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normal control</a:t>
              </a:r>
              <a:endParaRPr lang="zh-CN" altLang="en-US" sz="16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FD8FA45-6206-4718-B4F0-47AAC24E641C}"/>
                </a:ext>
              </a:extLst>
            </p:cNvPr>
            <p:cNvSpPr txBox="1"/>
            <p:nvPr/>
          </p:nvSpPr>
          <p:spPr>
            <a:xfrm rot="11866100">
              <a:off x="3345625" y="1062675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SCI 14d</a:t>
              </a:r>
              <a:endParaRPr lang="zh-CN" altLang="en-US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0016B11-36C7-47BC-85BA-8B973B00B28D}"/>
                </a:ext>
              </a:extLst>
            </p:cNvPr>
            <p:cNvSpPr txBox="1"/>
            <p:nvPr/>
          </p:nvSpPr>
          <p:spPr>
            <a:xfrm rot="11866100">
              <a:off x="3573441" y="1101951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SCI 60d</a:t>
              </a:r>
              <a:endParaRPr lang="zh-CN" altLang="en-US" sz="16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FE5F710-3A5F-436C-AC78-07C5D236C60E}"/>
                </a:ext>
              </a:extLst>
            </p:cNvPr>
            <p:cNvSpPr txBox="1"/>
            <p:nvPr/>
          </p:nvSpPr>
          <p:spPr>
            <a:xfrm rot="11866100">
              <a:off x="8830451" y="1108238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sham 14d</a:t>
              </a:r>
              <a:endParaRPr lang="zh-CN" altLang="en-US" sz="16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58431A6-E20B-4B94-BCBA-AA3708BD98E8}"/>
                </a:ext>
              </a:extLst>
            </p:cNvPr>
            <p:cNvSpPr txBox="1"/>
            <p:nvPr/>
          </p:nvSpPr>
          <p:spPr>
            <a:xfrm rot="11866100">
              <a:off x="9133682" y="1138087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SCI 14d</a:t>
              </a:r>
              <a:endParaRPr lang="zh-CN" altLang="en-US" sz="16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58699A2-B708-4F31-8631-03B633732C43}"/>
                </a:ext>
              </a:extLst>
            </p:cNvPr>
            <p:cNvSpPr txBox="1"/>
            <p:nvPr/>
          </p:nvSpPr>
          <p:spPr>
            <a:xfrm rot="11866100">
              <a:off x="9465195" y="1120802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LDI 14d</a:t>
              </a:r>
              <a:endParaRPr lang="zh-CN" altLang="en-US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DB830CE-90BB-4EF4-8259-FE7AC12749E3}"/>
                </a:ext>
              </a:extLst>
            </p:cNvPr>
            <p:cNvSpPr txBox="1"/>
            <p:nvPr/>
          </p:nvSpPr>
          <p:spPr>
            <a:xfrm rot="11866100">
              <a:off x="9718145" y="1156941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sham 60d</a:t>
              </a:r>
              <a:endParaRPr lang="zh-CN" altLang="en-US" sz="16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373B158-194C-44CF-B9F0-AFE2E9DD9752}"/>
                </a:ext>
              </a:extLst>
            </p:cNvPr>
            <p:cNvSpPr txBox="1"/>
            <p:nvPr/>
          </p:nvSpPr>
          <p:spPr>
            <a:xfrm rot="11866100">
              <a:off x="10021376" y="1149082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SCI 60d</a:t>
              </a:r>
              <a:endParaRPr lang="zh-CN" altLang="en-US" sz="160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7A1253C-2E7A-4890-BC71-C32862106BF3}"/>
                </a:ext>
              </a:extLst>
            </p:cNvPr>
            <p:cNvSpPr txBox="1"/>
            <p:nvPr/>
          </p:nvSpPr>
          <p:spPr>
            <a:xfrm rot="11866100">
              <a:off x="10315181" y="1141224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LDI 60d</a:t>
              </a:r>
              <a:endParaRPr lang="zh-CN" altLang="en-US" sz="1600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02D1182-352A-4B2A-87CF-5FC1F4D7749B}"/>
                </a:ext>
              </a:extLst>
            </p:cNvPr>
            <p:cNvSpPr txBox="1"/>
            <p:nvPr/>
          </p:nvSpPr>
          <p:spPr>
            <a:xfrm rot="11866100">
              <a:off x="8068450" y="1062671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normal control</a:t>
              </a:r>
              <a:endParaRPr lang="zh-CN" altLang="en-US" sz="160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BA7DA5F-4EA5-4639-A78D-BDA099F49F13}"/>
                </a:ext>
              </a:extLst>
            </p:cNvPr>
            <p:cNvSpPr txBox="1"/>
            <p:nvPr/>
          </p:nvSpPr>
          <p:spPr>
            <a:xfrm rot="11866100">
              <a:off x="8371682" y="1035962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SCI 14d</a:t>
              </a:r>
              <a:endParaRPr lang="zh-CN" altLang="en-US" sz="16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5EE11F4-EE97-4FE4-A71B-90236C8E628F}"/>
                </a:ext>
              </a:extLst>
            </p:cNvPr>
            <p:cNvSpPr txBox="1"/>
            <p:nvPr/>
          </p:nvSpPr>
          <p:spPr>
            <a:xfrm rot="11866100">
              <a:off x="8599498" y="1075238"/>
              <a:ext cx="430887" cy="1828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600" dirty="0"/>
                <a:t>rat SCI 60d</a:t>
              </a:r>
              <a:endParaRPr lang="zh-CN" altLang="en-US" sz="16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F81430E-B0B5-419A-841E-7EE389FAF607}"/>
                </a:ext>
              </a:extLst>
            </p:cNvPr>
            <p:cNvSpPr txBox="1"/>
            <p:nvPr/>
          </p:nvSpPr>
          <p:spPr>
            <a:xfrm>
              <a:off x="6143135" y="3176832"/>
              <a:ext cx="20069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another protein</a:t>
              </a:r>
              <a:endParaRPr lang="zh-CN" altLang="en-US" sz="1600" dirty="0"/>
            </a:p>
          </p:txBody>
        </p:sp>
        <p:sp>
          <p:nvSpPr>
            <p:cNvPr id="32" name="箭头: 右 31">
              <a:extLst>
                <a:ext uri="{FF2B5EF4-FFF2-40B4-BE49-F238E27FC236}">
                  <a16:creationId xmlns:a16="http://schemas.microsoft.com/office/drawing/2014/main" id="{7C777518-FC08-4248-B005-86AE5E0C6A4A}"/>
                </a:ext>
              </a:extLst>
            </p:cNvPr>
            <p:cNvSpPr/>
            <p:nvPr/>
          </p:nvSpPr>
          <p:spPr>
            <a:xfrm>
              <a:off x="7635712" y="3303376"/>
              <a:ext cx="173395" cy="17511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BE1B04A-436F-490D-8A2B-C4787750EE39}"/>
                </a:ext>
              </a:extLst>
            </p:cNvPr>
            <p:cNvSpPr txBox="1"/>
            <p:nvPr/>
          </p:nvSpPr>
          <p:spPr>
            <a:xfrm>
              <a:off x="6757446" y="2782477"/>
              <a:ext cx="20069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beta-actin</a:t>
              </a:r>
              <a:endParaRPr lang="zh-CN" altLang="en-US" sz="16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B0412CE-4E30-4603-A6EA-7748D92F9C88}"/>
                </a:ext>
              </a:extLst>
            </p:cNvPr>
            <p:cNvSpPr txBox="1"/>
            <p:nvPr/>
          </p:nvSpPr>
          <p:spPr>
            <a:xfrm>
              <a:off x="1753388" y="2934877"/>
              <a:ext cx="20069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C4ST-1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6573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46</Words>
  <Application>Microsoft Office PowerPoint</Application>
  <PresentationFormat>宽屏</PresentationFormat>
  <Paragraphs>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Qiang</dc:creator>
  <cp:lastModifiedBy>Zhang Qiang</cp:lastModifiedBy>
  <cp:revision>4</cp:revision>
  <dcterms:created xsi:type="dcterms:W3CDTF">2021-06-11T14:17:10Z</dcterms:created>
  <dcterms:modified xsi:type="dcterms:W3CDTF">2021-06-11T14:38:32Z</dcterms:modified>
</cp:coreProperties>
</file>