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97" r:id="rId3"/>
    <p:sldId id="302" r:id="rId4"/>
    <p:sldId id="287" r:id="rId5"/>
    <p:sldId id="270" r:id="rId6"/>
    <p:sldId id="300" r:id="rId7"/>
    <p:sldId id="288" r:id="rId8"/>
    <p:sldId id="294" r:id="rId9"/>
    <p:sldId id="265" r:id="rId10"/>
    <p:sldId id="274" r:id="rId11"/>
    <p:sldId id="298" r:id="rId12"/>
    <p:sldId id="289" r:id="rId13"/>
    <p:sldId id="277" r:id="rId14"/>
    <p:sldId id="258" r:id="rId15"/>
    <p:sldId id="276" r:id="rId16"/>
    <p:sldId id="292" r:id="rId17"/>
    <p:sldId id="291" r:id="rId18"/>
    <p:sldId id="257" r:id="rId19"/>
    <p:sldId id="293" r:id="rId20"/>
    <p:sldId id="290" r:id="rId21"/>
    <p:sldId id="280" r:id="rId22"/>
    <p:sldId id="299" r:id="rId23"/>
    <p:sldId id="295" r:id="rId24"/>
    <p:sldId id="305" r:id="rId25"/>
    <p:sldId id="296" r:id="rId26"/>
    <p:sldId id="272" r:id="rId27"/>
    <p:sldId id="256" r:id="rId28"/>
    <p:sldId id="282" r:id="rId29"/>
    <p:sldId id="281" r:id="rId30"/>
    <p:sldId id="278" r:id="rId31"/>
    <p:sldId id="261" r:id="rId32"/>
    <p:sldId id="279" r:id="rId33"/>
    <p:sldId id="303" r:id="rId34"/>
    <p:sldId id="285" r:id="rId35"/>
    <p:sldId id="304" r:id="rId36"/>
    <p:sldId id="286" r:id="rId3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6" autoAdjust="0"/>
    <p:restoredTop sz="94764"/>
  </p:normalViewPr>
  <p:slideViewPr>
    <p:cSldViewPr snapToGrid="0" snapToObjects="1">
      <p:cViewPr varScale="1">
        <p:scale>
          <a:sx n="93" d="100"/>
          <a:sy n="93" d="100"/>
        </p:scale>
        <p:origin x="1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CD325-8197-EF40-8E5E-CB8D98D94256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C7A31-9B8F-984F-8DDC-A0875484EF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72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684CC-3202-6D42-927F-D4480058467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407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8C7A31-9B8F-984F-8DDC-A0875484EF1E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96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71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26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72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9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63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3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175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6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21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7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32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7506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981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85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7635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675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5563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6092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375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645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4014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7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A87EF-0482-E447-BD05-903B62AEF12A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76A6A-86D1-104F-96F2-01E9287BC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67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1D37A-CAC9-B949-B2F0-457BE57523F6}" type="datetimeFigureOut">
              <a:rPr lang="es-ES" smtClean="0"/>
              <a:t>2/7/20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1FDDD-F001-E046-A6A0-74915816994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14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5" Type="http://schemas.openxmlformats.org/officeDocument/2006/relationships/image" Target="../media/image4.jp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(null)"/><Relationship Id="rId2" Type="http://schemas.openxmlformats.org/officeDocument/2006/relationships/image" Target="../media/image16.(null)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tif"/><Relationship Id="rId7" Type="http://schemas.openxmlformats.org/officeDocument/2006/relationships/image" Target="../media/image31.jpg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4.emf"/><Relationship Id="rId5" Type="http://schemas.openxmlformats.org/officeDocument/2006/relationships/image" Target="../media/image29.jpg"/><Relationship Id="rId10" Type="http://schemas.openxmlformats.org/officeDocument/2006/relationships/image" Target="../media/image33.emf"/><Relationship Id="rId4" Type="http://schemas.openxmlformats.org/officeDocument/2006/relationships/image" Target="../media/image28.jp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(null)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(null)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(null)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(null)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"/><Relationship Id="rId2" Type="http://schemas.openxmlformats.org/officeDocument/2006/relationships/image" Target="../media/image48.t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emf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5.tif"/><Relationship Id="rId4" Type="http://schemas.openxmlformats.org/officeDocument/2006/relationships/image" Target="../media/image64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ti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"/><Relationship Id="rId2" Type="http://schemas.openxmlformats.org/officeDocument/2006/relationships/image" Target="../media/image70.t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(null)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5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/>
          <p:cNvSpPr txBox="1"/>
          <p:nvPr/>
        </p:nvSpPr>
        <p:spPr>
          <a:xfrm>
            <a:off x="1699257" y="1309098"/>
            <a:ext cx="2042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Anti-CD8 + </a:t>
            </a:r>
            <a:r>
              <a:rPr lang="es-ES" sz="1400" b="1" dirty="0" err="1"/>
              <a:t>secondary</a:t>
            </a:r>
            <a:r>
              <a:rPr lang="es-ES" sz="1400" b="1" dirty="0"/>
              <a:t> Ab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076429" y="1309098"/>
            <a:ext cx="120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err="1"/>
              <a:t>Secondary</a:t>
            </a:r>
            <a:r>
              <a:rPr lang="es-ES" sz="1400" b="1" dirty="0"/>
              <a:t> Ab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5605813" y="1309098"/>
            <a:ext cx="2042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Anti-CD8 + </a:t>
            </a:r>
            <a:r>
              <a:rPr lang="es-ES" sz="1400" b="1" dirty="0" err="1"/>
              <a:t>secondary</a:t>
            </a:r>
            <a:r>
              <a:rPr lang="es-ES" sz="1400" b="1" dirty="0"/>
              <a:t> Ab</a:t>
            </a:r>
          </a:p>
        </p:txBody>
      </p:sp>
      <p:cxnSp>
        <p:nvCxnSpPr>
          <p:cNvPr id="20" name="Conector recto 19"/>
          <p:cNvCxnSpPr>
            <a:cxnSpLocks/>
          </p:cNvCxnSpPr>
          <p:nvPr/>
        </p:nvCxnSpPr>
        <p:spPr>
          <a:xfrm>
            <a:off x="1794934" y="1275231"/>
            <a:ext cx="3748131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5757331" y="1275231"/>
            <a:ext cx="1661966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3226429" y="849454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C57BL/6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6197729" y="84945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Rag1</a:t>
            </a:r>
            <a:r>
              <a:rPr lang="es-ES" i="1" baseline="30000" dirty="0"/>
              <a:t>-/-</a:t>
            </a:r>
          </a:p>
        </p:txBody>
      </p:sp>
      <p:pic>
        <p:nvPicPr>
          <p:cNvPr id="4" name="Imagen 3" descr="CD8-DAPI 40x 2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6"/>
          <a:stretch/>
        </p:blipFill>
        <p:spPr>
          <a:xfrm>
            <a:off x="1794934" y="1639453"/>
            <a:ext cx="1834517" cy="1870673"/>
          </a:xfrm>
          <a:prstGeom prst="rect">
            <a:avLst/>
          </a:prstGeom>
        </p:spPr>
      </p:pic>
      <p:pic>
        <p:nvPicPr>
          <p:cNvPr id="6" name="Imagen 5" descr="bi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6"/>
          <a:stretch/>
        </p:blipFill>
        <p:spPr>
          <a:xfrm>
            <a:off x="1794934" y="3614399"/>
            <a:ext cx="1834517" cy="1870673"/>
          </a:xfrm>
          <a:prstGeom prst="rect">
            <a:avLst/>
          </a:prstGeom>
        </p:spPr>
      </p:pic>
      <p:grpSp>
        <p:nvGrpSpPr>
          <p:cNvPr id="9" name="Agrupar 8"/>
          <p:cNvGrpSpPr/>
          <p:nvPr/>
        </p:nvGrpSpPr>
        <p:grpSpPr>
          <a:xfrm>
            <a:off x="3728676" y="1639453"/>
            <a:ext cx="1814390" cy="3845619"/>
            <a:chOff x="5196600" y="1223310"/>
            <a:chExt cx="2056287" cy="4534328"/>
          </a:xfrm>
        </p:grpSpPr>
        <p:pic>
          <p:nvPicPr>
            <p:cNvPr id="7" name="Imagen 6" descr="DAPI-GRZB 40x 2.tif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2"/>
            <a:stretch/>
          </p:blipFill>
          <p:spPr>
            <a:xfrm>
              <a:off x="5196601" y="1223310"/>
              <a:ext cx="2056286" cy="2205690"/>
            </a:xfrm>
            <a:prstGeom prst="rect">
              <a:avLst/>
            </a:prstGeom>
          </p:spPr>
        </p:pic>
        <p:pic>
          <p:nvPicPr>
            <p:cNvPr id="8" name="Imagen 7" descr="ccccc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2"/>
            <a:stretch/>
          </p:blipFill>
          <p:spPr>
            <a:xfrm>
              <a:off x="5196600" y="3551948"/>
              <a:ext cx="2056286" cy="2205690"/>
            </a:xfrm>
            <a:prstGeom prst="rect">
              <a:avLst/>
            </a:prstGeom>
          </p:spPr>
        </p:pic>
      </p:grpSp>
      <p:pic>
        <p:nvPicPr>
          <p:cNvPr id="13" name="Imagen 12" descr="CD8-DAPI-GRZ 40x 3.t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9"/>
          <a:stretch/>
        </p:blipFill>
        <p:spPr>
          <a:xfrm>
            <a:off x="5700886" y="1639453"/>
            <a:ext cx="1807205" cy="1870673"/>
          </a:xfrm>
          <a:prstGeom prst="rect">
            <a:avLst/>
          </a:prstGeom>
        </p:spPr>
      </p:pic>
      <p:pic>
        <p:nvPicPr>
          <p:cNvPr id="2" name="Imagen 1" descr="hhhhhhhh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9"/>
          <a:stretch/>
        </p:blipFill>
        <p:spPr>
          <a:xfrm>
            <a:off x="5689599" y="3614399"/>
            <a:ext cx="1807206" cy="187067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6849046-63D8-364B-9B96-815C8D90A929}"/>
              </a:ext>
            </a:extLst>
          </p:cNvPr>
          <p:cNvCxnSpPr/>
          <p:nvPr/>
        </p:nvCxnSpPr>
        <p:spPr>
          <a:xfrm>
            <a:off x="3127022" y="3308151"/>
            <a:ext cx="39511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E2F87E5-D58E-224A-A310-DB8ED6DBEB21}"/>
              </a:ext>
            </a:extLst>
          </p:cNvPr>
          <p:cNvCxnSpPr>
            <a:cxnSpLocks/>
          </p:cNvCxnSpPr>
          <p:nvPr/>
        </p:nvCxnSpPr>
        <p:spPr>
          <a:xfrm>
            <a:off x="2790702" y="5368373"/>
            <a:ext cx="757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6C68E81-3F96-5F43-8DF8-0697AB12DD23}"/>
              </a:ext>
            </a:extLst>
          </p:cNvPr>
          <p:cNvCxnSpPr/>
          <p:nvPr/>
        </p:nvCxnSpPr>
        <p:spPr>
          <a:xfrm>
            <a:off x="5086317" y="3308151"/>
            <a:ext cx="39511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7516F1F-0E92-6C4F-994E-35BA5EEADBDE}"/>
              </a:ext>
            </a:extLst>
          </p:cNvPr>
          <p:cNvCxnSpPr/>
          <p:nvPr/>
        </p:nvCxnSpPr>
        <p:spPr>
          <a:xfrm>
            <a:off x="7010772" y="3308151"/>
            <a:ext cx="39511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C438A73-ADFF-0340-AAD1-FB474CC5BD79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0E5970D-6B13-8A49-BCB1-F6DB567ADA31}"/>
              </a:ext>
            </a:extLst>
          </p:cNvPr>
          <p:cNvCxnSpPr>
            <a:cxnSpLocks/>
          </p:cNvCxnSpPr>
          <p:nvPr/>
        </p:nvCxnSpPr>
        <p:spPr>
          <a:xfrm>
            <a:off x="4672123" y="5368373"/>
            <a:ext cx="757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D020920-CF83-2540-B086-7C4D52845F2C}"/>
              </a:ext>
            </a:extLst>
          </p:cNvPr>
          <p:cNvCxnSpPr>
            <a:cxnSpLocks/>
          </p:cNvCxnSpPr>
          <p:nvPr/>
        </p:nvCxnSpPr>
        <p:spPr>
          <a:xfrm>
            <a:off x="6676284" y="5368373"/>
            <a:ext cx="757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4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anoramica hoy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6038" b="4987"/>
          <a:stretch/>
        </p:blipFill>
        <p:spPr>
          <a:xfrm rot="5400000">
            <a:off x="3466523" y="-196360"/>
            <a:ext cx="2472165" cy="4809671"/>
          </a:xfrm>
          <a:prstGeom prst="rect">
            <a:avLst/>
          </a:prstGeom>
        </p:spPr>
      </p:pic>
      <p:pic>
        <p:nvPicPr>
          <p:cNvPr id="8" name="Imagen 7" descr="Panoram d3 HOY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491"/>
          <a:stretch/>
        </p:blipFill>
        <p:spPr>
          <a:xfrm>
            <a:off x="2297770" y="3717794"/>
            <a:ext cx="4809671" cy="247198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190920" y="1940682"/>
            <a:ext cx="54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CTR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24479" y="4864121"/>
            <a:ext cx="147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CD8 </a:t>
            </a:r>
            <a:r>
              <a:rPr lang="es-ES" dirty="0" err="1"/>
              <a:t>Depleted</a:t>
            </a:r>
            <a:endParaRPr lang="es-ES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793D4BE-BCEF-8447-898F-A6780B3FBA9D}"/>
              </a:ext>
            </a:extLst>
          </p:cNvPr>
          <p:cNvCxnSpPr/>
          <p:nvPr/>
        </p:nvCxnSpPr>
        <p:spPr>
          <a:xfrm>
            <a:off x="6074229" y="3942607"/>
            <a:ext cx="86689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F21AA67-2DA3-054C-BB01-01E590CB22E4}"/>
              </a:ext>
            </a:extLst>
          </p:cNvPr>
          <p:cNvCxnSpPr/>
          <p:nvPr/>
        </p:nvCxnSpPr>
        <p:spPr>
          <a:xfrm>
            <a:off x="6074229" y="1185553"/>
            <a:ext cx="86689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192BC96-6376-DF40-8B1F-B3FABC5E5A2E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</a:t>
            </a:r>
          </a:p>
        </p:txBody>
      </p:sp>
    </p:spTree>
    <p:extLst>
      <p:ext uri="{BB962C8B-B14F-4D97-AF65-F5344CB8AC3E}">
        <p14:creationId xmlns:p14="http://schemas.microsoft.com/office/powerpoint/2010/main" val="113303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46138D-9D6E-834B-84FF-3134FADD2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197" y="2129589"/>
            <a:ext cx="6137087" cy="25553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9F1D5E-031F-C44C-81ED-630307C32C14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</a:t>
            </a:r>
          </a:p>
        </p:txBody>
      </p:sp>
    </p:spTree>
    <p:extLst>
      <p:ext uri="{BB962C8B-B14F-4D97-AF65-F5344CB8AC3E}">
        <p14:creationId xmlns:p14="http://schemas.microsoft.com/office/powerpoint/2010/main" val="2011815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447619" y="1399059"/>
            <a:ext cx="3277782" cy="1238729"/>
            <a:chOff x="3097697" y="6011622"/>
            <a:chExt cx="3283322" cy="179962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8A5CCE7-FDC0-49C9-9AC4-3E9104830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295" r="38039" b="9309"/>
            <a:stretch/>
          </p:blipFill>
          <p:spPr>
            <a:xfrm>
              <a:off x="3097697" y="6011622"/>
              <a:ext cx="1520180" cy="163209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A5CCE7-FDC0-49C9-9AC4-3E9104830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260"/>
            <a:stretch/>
          </p:blipFill>
          <p:spPr>
            <a:xfrm>
              <a:off x="4742601" y="6011622"/>
              <a:ext cx="1638418" cy="1799622"/>
            </a:xfrm>
            <a:prstGeom prst="rect">
              <a:avLst/>
            </a:prstGeom>
          </p:spPr>
        </p:pic>
      </p:grpSp>
      <p:sp>
        <p:nvSpPr>
          <p:cNvPr id="9" name="ZoneTexte 8"/>
          <p:cNvSpPr txBox="1"/>
          <p:nvPr/>
        </p:nvSpPr>
        <p:spPr>
          <a:xfrm>
            <a:off x="4935738" y="1170491"/>
            <a:ext cx="53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Sham</a:t>
            </a:r>
            <a:endParaRPr lang="fr-FR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6749025" y="1170491"/>
            <a:ext cx="3550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MI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516216" y="2494763"/>
            <a:ext cx="517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CD69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5186159" y="2636911"/>
            <a:ext cx="2207550" cy="947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7AFC91EB-A171-4E5E-A4A2-AF6D65B68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463"/>
          <a:stretch/>
        </p:blipFill>
        <p:spPr>
          <a:xfrm>
            <a:off x="4449521" y="3339212"/>
            <a:ext cx="1476325" cy="127391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FC91EB-A171-4E5E-A4A2-AF6D65B68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12"/>
          <a:stretch/>
        </p:blipFill>
        <p:spPr>
          <a:xfrm>
            <a:off x="6057956" y="3352107"/>
            <a:ext cx="1702357" cy="1273914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4516216" y="4469165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CD107a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 flipV="1">
            <a:off x="4341965" y="1593555"/>
            <a:ext cx="0" cy="36863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 rot="16200000">
            <a:off x="4054745" y="2103411"/>
            <a:ext cx="561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Count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07855" y="1514991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5543855" y="1527485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6156071" y="1525534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7192071" y="1538028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4462521" y="3445961"/>
            <a:ext cx="304854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5446148" y="3458455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6163108" y="3495786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7146736" y="3468998"/>
            <a:ext cx="381991" cy="81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5987328" y="57381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cxnSp>
        <p:nvCxnSpPr>
          <p:cNvPr id="36" name="Connecteur droit avec flèche 35"/>
          <p:cNvCxnSpPr/>
          <p:nvPr/>
        </p:nvCxnSpPr>
        <p:spPr>
          <a:xfrm flipV="1">
            <a:off x="5186159" y="4600115"/>
            <a:ext cx="2207550" cy="947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V="1">
            <a:off x="4295277" y="3530843"/>
            <a:ext cx="0" cy="36863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 rot="16200000">
            <a:off x="4008057" y="4040699"/>
            <a:ext cx="561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Count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073C7D5-BAD2-DC4B-9DA1-9A2DF9E5D855}"/>
              </a:ext>
            </a:extLst>
          </p:cNvPr>
          <p:cNvSpPr txBox="1"/>
          <p:nvPr/>
        </p:nvSpPr>
        <p:spPr>
          <a:xfrm>
            <a:off x="4921450" y="3166753"/>
            <a:ext cx="53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Sham</a:t>
            </a:r>
            <a:endParaRPr lang="fr-FR" sz="120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845B610-EA78-CB48-B724-2BC34775B41A}"/>
              </a:ext>
            </a:extLst>
          </p:cNvPr>
          <p:cNvSpPr txBox="1"/>
          <p:nvPr/>
        </p:nvSpPr>
        <p:spPr>
          <a:xfrm>
            <a:off x="6734737" y="3166753"/>
            <a:ext cx="3550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MI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47B9777-7378-C34B-BC1B-E7E3BEB5C7B5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A4A36A-D06E-0546-A243-A0A35584F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942" y="1280306"/>
            <a:ext cx="2672904" cy="17336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920DD2-B015-234D-AF46-6349E4688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405" y="3106460"/>
            <a:ext cx="2580119" cy="180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8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5A1429A-2E88-7C41-85A5-777F8B9A8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4"/>
          <a:stretch/>
        </p:blipFill>
        <p:spPr>
          <a:xfrm>
            <a:off x="2410691" y="1203436"/>
            <a:ext cx="4899148" cy="4673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B44F7F5-C714-D444-B832-8FCA492D6F24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53FEBD-E572-2243-A586-CE2225A152C9}"/>
              </a:ext>
            </a:extLst>
          </p:cNvPr>
          <p:cNvSpPr txBox="1"/>
          <p:nvPr/>
        </p:nvSpPr>
        <p:spPr>
          <a:xfrm>
            <a:off x="4583874" y="4381995"/>
            <a:ext cx="1256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cardiomyocyte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0B5AFB-0687-4C40-976D-4ECF402402D1}"/>
              </a:ext>
            </a:extLst>
          </p:cNvPr>
          <p:cNvSpPr txBox="1"/>
          <p:nvPr/>
        </p:nvSpPr>
        <p:spPr>
          <a:xfrm>
            <a:off x="3456834" y="1339933"/>
            <a:ext cx="1256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cardiomyocyte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2CA593-1F20-6A46-99AD-A93CD8F7DA4C}"/>
              </a:ext>
            </a:extLst>
          </p:cNvPr>
          <p:cNvSpPr txBox="1"/>
          <p:nvPr/>
        </p:nvSpPr>
        <p:spPr>
          <a:xfrm>
            <a:off x="2565070" y="3149331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CD8+ </a:t>
            </a:r>
            <a:r>
              <a:rPr lang="fr-FR" sz="1400" dirty="0" err="1">
                <a:solidFill>
                  <a:schemeClr val="bg1"/>
                </a:solidFill>
              </a:rPr>
              <a:t>T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cell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E2C1D4-07D8-C34C-99EE-C4E61F442F66}"/>
              </a:ext>
            </a:extLst>
          </p:cNvPr>
          <p:cNvSpPr txBox="1"/>
          <p:nvPr/>
        </p:nvSpPr>
        <p:spPr>
          <a:xfrm>
            <a:off x="4238173" y="2802859"/>
            <a:ext cx="1627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>
                <a:solidFill>
                  <a:schemeClr val="bg1"/>
                </a:solidFill>
              </a:rPr>
              <a:t>Granzyme</a:t>
            </a:r>
            <a:r>
              <a:rPr lang="fr-FR" sz="1400" dirty="0">
                <a:solidFill>
                  <a:schemeClr val="bg1"/>
                </a:solidFill>
              </a:rPr>
              <a:t> B release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524FA54-52E2-354D-9E85-85774479B056}"/>
              </a:ext>
            </a:extLst>
          </p:cNvPr>
          <p:cNvCxnSpPr/>
          <p:nvPr/>
        </p:nvCxnSpPr>
        <p:spPr>
          <a:xfrm flipH="1" flipV="1">
            <a:off x="3992800" y="2714485"/>
            <a:ext cx="285006" cy="153888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238216A-CBEB-5D48-A4FA-30F4500F2BA1}"/>
              </a:ext>
            </a:extLst>
          </p:cNvPr>
          <p:cNvCxnSpPr>
            <a:cxnSpLocks/>
          </p:cNvCxnSpPr>
          <p:nvPr/>
        </p:nvCxnSpPr>
        <p:spPr>
          <a:xfrm>
            <a:off x="6317672" y="5535291"/>
            <a:ext cx="72708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4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BEDEA10-E4ED-C34F-8680-4A818C7B4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53" y="1102067"/>
            <a:ext cx="6083300" cy="43942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3E6900-4AF3-B94B-AB70-C4F5E5F599E4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E1FF69-7BF5-1B46-81D9-5706873402D9}"/>
              </a:ext>
            </a:extLst>
          </p:cNvPr>
          <p:cNvSpPr txBox="1"/>
          <p:nvPr/>
        </p:nvSpPr>
        <p:spPr>
          <a:xfrm>
            <a:off x="1428805" y="10454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76A142-0619-7942-BBCA-0E9EC66E532F}"/>
              </a:ext>
            </a:extLst>
          </p:cNvPr>
          <p:cNvSpPr txBox="1"/>
          <p:nvPr/>
        </p:nvSpPr>
        <p:spPr>
          <a:xfrm>
            <a:off x="4649258" y="104182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243D0C-9B94-004E-91CE-101C7A44FCCE}"/>
              </a:ext>
            </a:extLst>
          </p:cNvPr>
          <p:cNvSpPr txBox="1"/>
          <p:nvPr/>
        </p:nvSpPr>
        <p:spPr>
          <a:xfrm>
            <a:off x="3308685" y="32903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68647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3">
            <a:extLst>
              <a:ext uri="{FF2B5EF4-FFF2-40B4-BE49-F238E27FC236}">
                <a16:creationId xmlns:a16="http://schemas.microsoft.com/office/drawing/2014/main" id="{9463A09D-167D-A845-9647-63DF5578CC25}"/>
              </a:ext>
            </a:extLst>
          </p:cNvPr>
          <p:cNvGrpSpPr/>
          <p:nvPr/>
        </p:nvGrpSpPr>
        <p:grpSpPr>
          <a:xfrm>
            <a:off x="1441393" y="1783170"/>
            <a:ext cx="3890313" cy="3239361"/>
            <a:chOff x="4490037" y="540518"/>
            <a:chExt cx="3805649" cy="3168863"/>
          </a:xfrm>
        </p:grpSpPr>
        <p:pic>
          <p:nvPicPr>
            <p:cNvPr id="6" name="Imagen 13">
              <a:extLst>
                <a:ext uri="{FF2B5EF4-FFF2-40B4-BE49-F238E27FC236}">
                  <a16:creationId xmlns:a16="http://schemas.microsoft.com/office/drawing/2014/main" id="{6B7BCDB8-83C7-2647-BD6D-2949C1F25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741" t="12123" r="45882" b="66194"/>
            <a:stretch/>
          </p:blipFill>
          <p:spPr>
            <a:xfrm>
              <a:off x="6316137" y="641722"/>
              <a:ext cx="1773382" cy="1487055"/>
            </a:xfrm>
            <a:prstGeom prst="rect">
              <a:avLst/>
            </a:prstGeom>
          </p:spPr>
        </p:pic>
        <p:pic>
          <p:nvPicPr>
            <p:cNvPr id="7" name="Imagen 14">
              <a:extLst>
                <a:ext uri="{FF2B5EF4-FFF2-40B4-BE49-F238E27FC236}">
                  <a16:creationId xmlns:a16="http://schemas.microsoft.com/office/drawing/2014/main" id="{40F7E065-526D-B740-9EB9-9062AE6607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208" t="12123" r="7924" b="66194"/>
            <a:stretch/>
          </p:blipFill>
          <p:spPr>
            <a:xfrm>
              <a:off x="6342195" y="2180895"/>
              <a:ext cx="1953491" cy="1487055"/>
            </a:xfrm>
            <a:prstGeom prst="rect">
              <a:avLst/>
            </a:prstGeom>
          </p:spPr>
        </p:pic>
        <p:pic>
          <p:nvPicPr>
            <p:cNvPr id="8" name="Imagen 15">
              <a:extLst>
                <a:ext uri="{FF2B5EF4-FFF2-40B4-BE49-F238E27FC236}">
                  <a16:creationId xmlns:a16="http://schemas.microsoft.com/office/drawing/2014/main" id="{53CC71C1-149D-0B4F-91D8-FA5737CA7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414" t="9490" r="49425" b="66511"/>
            <a:stretch/>
          </p:blipFill>
          <p:spPr>
            <a:xfrm>
              <a:off x="4490037" y="2063461"/>
              <a:ext cx="1710640" cy="1645920"/>
            </a:xfrm>
            <a:prstGeom prst="rect">
              <a:avLst/>
            </a:prstGeom>
          </p:spPr>
        </p:pic>
        <p:pic>
          <p:nvPicPr>
            <p:cNvPr id="9" name="Imagen 16">
              <a:extLst>
                <a:ext uri="{FF2B5EF4-FFF2-40B4-BE49-F238E27FC236}">
                  <a16:creationId xmlns:a16="http://schemas.microsoft.com/office/drawing/2014/main" id="{A22F5B2D-68FE-D140-8EFA-088DDB67A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373" t="9490" r="13939" b="66511"/>
            <a:stretch/>
          </p:blipFill>
          <p:spPr>
            <a:xfrm>
              <a:off x="4584279" y="540518"/>
              <a:ext cx="1634639" cy="1645920"/>
            </a:xfrm>
            <a:prstGeom prst="rect">
              <a:avLst/>
            </a:prstGeom>
          </p:spPr>
        </p:pic>
      </p:grpSp>
      <p:cxnSp>
        <p:nvCxnSpPr>
          <p:cNvPr id="10" name="Connecteur droit avec flèche 28">
            <a:extLst>
              <a:ext uri="{FF2B5EF4-FFF2-40B4-BE49-F238E27FC236}">
                <a16:creationId xmlns:a16="http://schemas.microsoft.com/office/drawing/2014/main" id="{F5134B01-8087-044D-B8BE-570201DA0970}"/>
              </a:ext>
            </a:extLst>
          </p:cNvPr>
          <p:cNvCxnSpPr/>
          <p:nvPr/>
        </p:nvCxnSpPr>
        <p:spPr>
          <a:xfrm flipV="1">
            <a:off x="1515224" y="2626589"/>
            <a:ext cx="0" cy="1645004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28">
            <a:extLst>
              <a:ext uri="{FF2B5EF4-FFF2-40B4-BE49-F238E27FC236}">
                <a16:creationId xmlns:a16="http://schemas.microsoft.com/office/drawing/2014/main" id="{442CD447-E57E-A04B-846F-10A074FAC258}"/>
              </a:ext>
            </a:extLst>
          </p:cNvPr>
          <p:cNvCxnSpPr/>
          <p:nvPr/>
        </p:nvCxnSpPr>
        <p:spPr>
          <a:xfrm flipV="1">
            <a:off x="3334755" y="2626589"/>
            <a:ext cx="0" cy="1645004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7">
            <a:extLst>
              <a:ext uri="{FF2B5EF4-FFF2-40B4-BE49-F238E27FC236}">
                <a16:creationId xmlns:a16="http://schemas.microsoft.com/office/drawing/2014/main" id="{56FBCFA5-7DBD-074F-8E08-09CCC25B2843}"/>
              </a:ext>
            </a:extLst>
          </p:cNvPr>
          <p:cNvSpPr txBox="1"/>
          <p:nvPr/>
        </p:nvSpPr>
        <p:spPr>
          <a:xfrm rot="16200000">
            <a:off x="1212695" y="4419441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CD19</a:t>
            </a:r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9BEA758C-F9E7-4E4B-A366-510C57934472}"/>
              </a:ext>
            </a:extLst>
          </p:cNvPr>
          <p:cNvSpPr txBox="1"/>
          <p:nvPr/>
        </p:nvSpPr>
        <p:spPr>
          <a:xfrm rot="16200000">
            <a:off x="3085939" y="446512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CD4</a:t>
            </a:r>
          </a:p>
        </p:txBody>
      </p:sp>
      <p:cxnSp>
        <p:nvCxnSpPr>
          <p:cNvPr id="14" name="Conector recto de flecha 9">
            <a:extLst>
              <a:ext uri="{FF2B5EF4-FFF2-40B4-BE49-F238E27FC236}">
                <a16:creationId xmlns:a16="http://schemas.microsoft.com/office/drawing/2014/main" id="{DABB1177-20ED-AA4C-87F7-003597C9D3B3}"/>
              </a:ext>
            </a:extLst>
          </p:cNvPr>
          <p:cNvCxnSpPr>
            <a:cxnSpLocks/>
          </p:cNvCxnSpPr>
          <p:nvPr/>
        </p:nvCxnSpPr>
        <p:spPr>
          <a:xfrm>
            <a:off x="4019460" y="5022530"/>
            <a:ext cx="68667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0">
            <a:extLst>
              <a:ext uri="{FF2B5EF4-FFF2-40B4-BE49-F238E27FC236}">
                <a16:creationId xmlns:a16="http://schemas.microsoft.com/office/drawing/2014/main" id="{42D9A4F5-9847-EC43-BEEA-E10C874A0F9A}"/>
              </a:ext>
            </a:extLst>
          </p:cNvPr>
          <p:cNvCxnSpPr>
            <a:cxnSpLocks/>
          </p:cNvCxnSpPr>
          <p:nvPr/>
        </p:nvCxnSpPr>
        <p:spPr>
          <a:xfrm>
            <a:off x="2157109" y="5006293"/>
            <a:ext cx="68667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1">
            <a:extLst>
              <a:ext uri="{FF2B5EF4-FFF2-40B4-BE49-F238E27FC236}">
                <a16:creationId xmlns:a16="http://schemas.microsoft.com/office/drawing/2014/main" id="{B7F9B0D0-7BFF-AB4B-B158-F7CAECC86126}"/>
              </a:ext>
            </a:extLst>
          </p:cNvPr>
          <p:cNvSpPr txBox="1"/>
          <p:nvPr/>
        </p:nvSpPr>
        <p:spPr>
          <a:xfrm>
            <a:off x="3547467" y="486325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CD8</a:t>
            </a:r>
          </a:p>
        </p:txBody>
      </p:sp>
      <p:sp>
        <p:nvSpPr>
          <p:cNvPr id="17" name="CuadroTexto 12">
            <a:extLst>
              <a:ext uri="{FF2B5EF4-FFF2-40B4-BE49-F238E27FC236}">
                <a16:creationId xmlns:a16="http://schemas.microsoft.com/office/drawing/2014/main" id="{BCA7BE54-AB83-F648-AFA1-4B81C6272934}"/>
              </a:ext>
            </a:extLst>
          </p:cNvPr>
          <p:cNvSpPr txBox="1"/>
          <p:nvPr/>
        </p:nvSpPr>
        <p:spPr>
          <a:xfrm>
            <a:off x="1707683" y="486325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CD3</a:t>
            </a:r>
          </a:p>
        </p:txBody>
      </p:sp>
      <p:sp>
        <p:nvSpPr>
          <p:cNvPr id="18" name="CuadroTexto 1">
            <a:extLst>
              <a:ext uri="{FF2B5EF4-FFF2-40B4-BE49-F238E27FC236}">
                <a16:creationId xmlns:a16="http://schemas.microsoft.com/office/drawing/2014/main" id="{B16BDAB0-3AE4-6E40-AE9C-8B80DF1B343A}"/>
              </a:ext>
            </a:extLst>
          </p:cNvPr>
          <p:cNvSpPr txBox="1"/>
          <p:nvPr/>
        </p:nvSpPr>
        <p:spPr>
          <a:xfrm>
            <a:off x="1417416" y="1363866"/>
            <a:ext cx="387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6 </a:t>
            </a:r>
            <a:r>
              <a:rPr lang="es-ES" dirty="0" err="1"/>
              <a:t>hours</a:t>
            </a:r>
            <a:r>
              <a:rPr lang="es-ES" dirty="0"/>
              <a:t> </a:t>
            </a:r>
            <a:r>
              <a:rPr lang="es-ES" dirty="0" err="1"/>
              <a:t>after</a:t>
            </a:r>
            <a:r>
              <a:rPr lang="es-ES" dirty="0"/>
              <a:t> </a:t>
            </a:r>
            <a:r>
              <a:rPr lang="es-ES" dirty="0" err="1"/>
              <a:t>antibody</a:t>
            </a:r>
            <a:r>
              <a:rPr lang="es-ES" dirty="0"/>
              <a:t> </a:t>
            </a:r>
            <a:r>
              <a:rPr lang="es-ES" dirty="0" err="1"/>
              <a:t>injection</a:t>
            </a:r>
            <a:r>
              <a:rPr lang="es-ES" dirty="0"/>
              <a:t> (</a:t>
            </a:r>
            <a:r>
              <a:rPr lang="es-ES" dirty="0" err="1"/>
              <a:t>Blood</a:t>
            </a:r>
            <a:r>
              <a:rPr lang="es-ES" dirty="0"/>
              <a:t>)</a:t>
            </a:r>
          </a:p>
        </p:txBody>
      </p:sp>
      <p:cxnSp>
        <p:nvCxnSpPr>
          <p:cNvPr id="19" name="Connecteur en arc 18">
            <a:extLst>
              <a:ext uri="{FF2B5EF4-FFF2-40B4-BE49-F238E27FC236}">
                <a16:creationId xmlns:a16="http://schemas.microsoft.com/office/drawing/2014/main" id="{87761086-4790-8841-81F6-1CFBFDCD0D92}"/>
              </a:ext>
            </a:extLst>
          </p:cNvPr>
          <p:cNvCxnSpPr>
            <a:cxnSpLocks/>
          </p:cNvCxnSpPr>
          <p:nvPr/>
        </p:nvCxnSpPr>
        <p:spPr>
          <a:xfrm flipV="1">
            <a:off x="2373234" y="2096965"/>
            <a:ext cx="961521" cy="684910"/>
          </a:xfrm>
          <a:prstGeom prst="curvedConnector3">
            <a:avLst>
              <a:gd name="adj1" fmla="val -8811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rc 21">
            <a:extLst>
              <a:ext uri="{FF2B5EF4-FFF2-40B4-BE49-F238E27FC236}">
                <a16:creationId xmlns:a16="http://schemas.microsoft.com/office/drawing/2014/main" id="{89DEDBA5-91DB-4547-8D98-570548328BE1}"/>
              </a:ext>
            </a:extLst>
          </p:cNvPr>
          <p:cNvCxnSpPr>
            <a:cxnSpLocks/>
          </p:cNvCxnSpPr>
          <p:nvPr/>
        </p:nvCxnSpPr>
        <p:spPr>
          <a:xfrm flipV="1">
            <a:off x="2356898" y="3651983"/>
            <a:ext cx="928680" cy="676598"/>
          </a:xfrm>
          <a:prstGeom prst="curvedConnector3">
            <a:avLst>
              <a:gd name="adj1" fmla="val -5709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837ED4D5-1B4C-D643-BA48-7A412B7FD3B4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560E06-BF62-9040-A2A8-DBFA7DE22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970" y="2390757"/>
            <a:ext cx="2802996" cy="187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0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74" y="1773747"/>
            <a:ext cx="6750426" cy="3225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D2B5F3-5242-DE4E-993E-E21D22F70455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8</a:t>
            </a:r>
          </a:p>
        </p:txBody>
      </p:sp>
    </p:spTree>
    <p:extLst>
      <p:ext uri="{BB962C8B-B14F-4D97-AF65-F5344CB8AC3E}">
        <p14:creationId xmlns:p14="http://schemas.microsoft.com/office/powerpoint/2010/main" val="34341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E00D9B5-68FE-EC4D-A6D6-166818BE2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523" y="1995923"/>
            <a:ext cx="5599084" cy="32650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082017-FDB8-134E-B2DC-A5ABAC3BD803}"/>
              </a:ext>
            </a:extLst>
          </p:cNvPr>
          <p:cNvSpPr txBox="1"/>
          <p:nvPr/>
        </p:nvSpPr>
        <p:spPr>
          <a:xfrm>
            <a:off x="5190" y="27398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9</a:t>
            </a:r>
          </a:p>
        </p:txBody>
      </p:sp>
    </p:spTree>
    <p:extLst>
      <p:ext uri="{BB962C8B-B14F-4D97-AF65-F5344CB8AC3E}">
        <p14:creationId xmlns:p14="http://schemas.microsoft.com/office/powerpoint/2010/main" val="326227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EA06152-ED53-FB4E-908C-7EFC903F4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06" y="1933175"/>
            <a:ext cx="7660262" cy="29827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2A7CE0-C4EF-A54F-AC90-D4526AAF0136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C0F4C2-8518-F04A-BEFB-39A8F3BFAF74}"/>
              </a:ext>
            </a:extLst>
          </p:cNvPr>
          <p:cNvSpPr txBox="1"/>
          <p:nvPr/>
        </p:nvSpPr>
        <p:spPr>
          <a:xfrm>
            <a:off x="991588" y="174850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6BA287-3E24-DD4D-A723-A256B1DB3138}"/>
              </a:ext>
            </a:extLst>
          </p:cNvPr>
          <p:cNvSpPr txBox="1"/>
          <p:nvPr/>
        </p:nvSpPr>
        <p:spPr>
          <a:xfrm>
            <a:off x="5058889" y="174850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76634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213D3F6-D773-9C42-B7EE-37A61DB8FDBF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11</a:t>
            </a:r>
          </a:p>
        </p:txBody>
      </p:sp>
      <p:grpSp>
        <p:nvGrpSpPr>
          <p:cNvPr id="5" name="Grupo 18">
            <a:extLst>
              <a:ext uri="{FF2B5EF4-FFF2-40B4-BE49-F238E27FC236}">
                <a16:creationId xmlns:a16="http://schemas.microsoft.com/office/drawing/2014/main" id="{27CF27B7-802C-BD45-849A-FFC0DCFE5174}"/>
              </a:ext>
            </a:extLst>
          </p:cNvPr>
          <p:cNvGrpSpPr/>
          <p:nvPr/>
        </p:nvGrpSpPr>
        <p:grpSpPr>
          <a:xfrm>
            <a:off x="380796" y="1160276"/>
            <a:ext cx="8494556" cy="4040707"/>
            <a:chOff x="-989233" y="1148613"/>
            <a:chExt cx="10960105" cy="4723301"/>
          </a:xfrm>
        </p:grpSpPr>
        <p:grpSp>
          <p:nvGrpSpPr>
            <p:cNvPr id="6" name="Grupo 13">
              <a:extLst>
                <a:ext uri="{FF2B5EF4-FFF2-40B4-BE49-F238E27FC236}">
                  <a16:creationId xmlns:a16="http://schemas.microsoft.com/office/drawing/2014/main" id="{B0CE76CC-D1F9-BC42-B35C-BA5ECBD5E8A5}"/>
                </a:ext>
              </a:extLst>
            </p:cNvPr>
            <p:cNvGrpSpPr/>
            <p:nvPr/>
          </p:nvGrpSpPr>
          <p:grpSpPr>
            <a:xfrm>
              <a:off x="-989233" y="1148613"/>
              <a:ext cx="10960105" cy="4723301"/>
              <a:chOff x="-989233" y="742213"/>
              <a:chExt cx="10960105" cy="4723301"/>
            </a:xfrm>
          </p:grpSpPr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FD102BBA-CFDD-A54C-B494-F2B617CCF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989233" y="742213"/>
                <a:ext cx="10960105" cy="2834510"/>
              </a:xfrm>
              <a:prstGeom prst="rect">
                <a:avLst/>
              </a:prstGeom>
            </p:spPr>
          </p:pic>
          <p:pic>
            <p:nvPicPr>
              <p:cNvPr id="10" name="Imagen 10">
                <a:extLst>
                  <a:ext uri="{FF2B5EF4-FFF2-40B4-BE49-F238E27FC236}">
                    <a16:creationId xmlns:a16="http://schemas.microsoft.com/office/drawing/2014/main" id="{9C1EFE75-3A7A-AE4F-92A1-0D2F13D25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38702" y="3576723"/>
                <a:ext cx="1880469" cy="1888791"/>
              </a:xfrm>
              <a:prstGeom prst="rect">
                <a:avLst/>
              </a:prstGeom>
            </p:spPr>
          </p:pic>
          <p:pic>
            <p:nvPicPr>
              <p:cNvPr id="11" name="Imagen 12">
                <a:extLst>
                  <a:ext uri="{FF2B5EF4-FFF2-40B4-BE49-F238E27FC236}">
                    <a16:creationId xmlns:a16="http://schemas.microsoft.com/office/drawing/2014/main" id="{535E281D-E0E3-034E-A760-BBDAB9AB31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143642" y="3576722"/>
                <a:ext cx="1880472" cy="1888792"/>
              </a:xfrm>
              <a:prstGeom prst="rect">
                <a:avLst/>
              </a:prstGeom>
            </p:spPr>
          </p:pic>
        </p:grpSp>
        <p:sp>
          <p:nvSpPr>
            <p:cNvPr id="7" name="Rectángulo 14">
              <a:extLst>
                <a:ext uri="{FF2B5EF4-FFF2-40B4-BE49-F238E27FC236}">
                  <a16:creationId xmlns:a16="http://schemas.microsoft.com/office/drawing/2014/main" id="{37DFA538-ACE3-444D-A3D6-6FBD264B699C}"/>
                </a:ext>
              </a:extLst>
            </p:cNvPr>
            <p:cNvSpPr/>
            <p:nvPr/>
          </p:nvSpPr>
          <p:spPr>
            <a:xfrm flipH="1">
              <a:off x="265150" y="3073399"/>
              <a:ext cx="872767" cy="60960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17">
              <a:extLst>
                <a:ext uri="{FF2B5EF4-FFF2-40B4-BE49-F238E27FC236}">
                  <a16:creationId xmlns:a16="http://schemas.microsoft.com/office/drawing/2014/main" id="{2844B75E-D785-E041-BB7E-C75386E93372}"/>
                </a:ext>
              </a:extLst>
            </p:cNvPr>
            <p:cNvSpPr/>
            <p:nvPr/>
          </p:nvSpPr>
          <p:spPr>
            <a:xfrm>
              <a:off x="5486405" y="2944001"/>
              <a:ext cx="821981" cy="743256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2" name="CuadroTexto 19">
            <a:extLst>
              <a:ext uri="{FF2B5EF4-FFF2-40B4-BE49-F238E27FC236}">
                <a16:creationId xmlns:a16="http://schemas.microsoft.com/office/drawing/2014/main" id="{01537D56-F295-4449-9F4D-91E2110A29C0}"/>
              </a:ext>
            </a:extLst>
          </p:cNvPr>
          <p:cNvSpPr txBox="1"/>
          <p:nvPr/>
        </p:nvSpPr>
        <p:spPr>
          <a:xfrm>
            <a:off x="2241731" y="982829"/>
            <a:ext cx="586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CTR</a:t>
            </a:r>
          </a:p>
        </p:txBody>
      </p:sp>
      <p:sp>
        <p:nvSpPr>
          <p:cNvPr id="13" name="CuadroTexto 20">
            <a:extLst>
              <a:ext uri="{FF2B5EF4-FFF2-40B4-BE49-F238E27FC236}">
                <a16:creationId xmlns:a16="http://schemas.microsoft.com/office/drawing/2014/main" id="{B66520C4-7103-D847-9457-5FF9E266071C}"/>
              </a:ext>
            </a:extLst>
          </p:cNvPr>
          <p:cNvSpPr txBox="1"/>
          <p:nvPr/>
        </p:nvSpPr>
        <p:spPr>
          <a:xfrm>
            <a:off x="5862763" y="982829"/>
            <a:ext cx="1618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CD8 </a:t>
            </a:r>
            <a:r>
              <a:rPr lang="es-ES" sz="2000" dirty="0" err="1"/>
              <a:t>Depleted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84438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000230A-A474-0842-BB07-992C6C0F29DC}"/>
              </a:ext>
            </a:extLst>
          </p:cNvPr>
          <p:cNvSpPr txBox="1"/>
          <p:nvPr/>
        </p:nvSpPr>
        <p:spPr>
          <a:xfrm>
            <a:off x="0" y="24064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F34D1A-A13F-AF4F-9629-F4702FFB3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971" y="2018806"/>
            <a:ext cx="5988191" cy="285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44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904419" y="529300"/>
            <a:ext cx="54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CTR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103733" y="529300"/>
            <a:ext cx="1457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CD8 </a:t>
            </a:r>
            <a:r>
              <a:rPr lang="fr-FR" dirty="0" err="1"/>
              <a:t>depleted</a:t>
            </a:r>
            <a:endParaRPr lang="fr-FR" dirty="0"/>
          </a:p>
        </p:txBody>
      </p:sp>
      <p:grpSp>
        <p:nvGrpSpPr>
          <p:cNvPr id="9" name="Grupo 7">
            <a:extLst>
              <a:ext uri="{FF2B5EF4-FFF2-40B4-BE49-F238E27FC236}">
                <a16:creationId xmlns:a16="http://schemas.microsoft.com/office/drawing/2014/main" id="{95133F5C-2E6E-044E-AA15-25AB7C5DD61C}"/>
              </a:ext>
            </a:extLst>
          </p:cNvPr>
          <p:cNvGrpSpPr/>
          <p:nvPr/>
        </p:nvGrpSpPr>
        <p:grpSpPr>
          <a:xfrm>
            <a:off x="3034111" y="826222"/>
            <a:ext cx="4799379" cy="1850236"/>
            <a:chOff x="547046" y="1407559"/>
            <a:chExt cx="6948394" cy="2654309"/>
          </a:xfrm>
        </p:grpSpPr>
        <p:pic>
          <p:nvPicPr>
            <p:cNvPr id="12" name="Imagen 3">
              <a:extLst>
                <a:ext uri="{FF2B5EF4-FFF2-40B4-BE49-F238E27FC236}">
                  <a16:creationId xmlns:a16="http://schemas.microsoft.com/office/drawing/2014/main" id="{D56F8DD7-15BD-1D46-BB44-9ED3DAEF6F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52" t="9931" r="5320" b="11949"/>
            <a:stretch/>
          </p:blipFill>
          <p:spPr>
            <a:xfrm>
              <a:off x="547046" y="1429445"/>
              <a:ext cx="3404789" cy="2627081"/>
            </a:xfrm>
            <a:prstGeom prst="rect">
              <a:avLst/>
            </a:prstGeom>
          </p:spPr>
        </p:pic>
        <p:pic>
          <p:nvPicPr>
            <p:cNvPr id="13" name="Imagen 5">
              <a:extLst>
                <a:ext uri="{FF2B5EF4-FFF2-40B4-BE49-F238E27FC236}">
                  <a16:creationId xmlns:a16="http://schemas.microsoft.com/office/drawing/2014/main" id="{B3A8A8AF-3F1C-4A4E-BD76-78FC06C6F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533"/>
            <a:stretch/>
          </p:blipFill>
          <p:spPr>
            <a:xfrm rot="10800000">
              <a:off x="4298273" y="1407559"/>
              <a:ext cx="3197167" cy="2654309"/>
            </a:xfrm>
            <a:prstGeom prst="rect">
              <a:avLst/>
            </a:prstGeom>
          </p:spPr>
        </p:pic>
      </p:grpSp>
      <p:grpSp>
        <p:nvGrpSpPr>
          <p:cNvPr id="14" name="Grupo 15">
            <a:extLst>
              <a:ext uri="{FF2B5EF4-FFF2-40B4-BE49-F238E27FC236}">
                <a16:creationId xmlns:a16="http://schemas.microsoft.com/office/drawing/2014/main" id="{2EDF8247-0756-714E-BDF3-BA4C11FA7CF2}"/>
              </a:ext>
            </a:extLst>
          </p:cNvPr>
          <p:cNvGrpSpPr/>
          <p:nvPr/>
        </p:nvGrpSpPr>
        <p:grpSpPr>
          <a:xfrm>
            <a:off x="3114401" y="3248784"/>
            <a:ext cx="4746044" cy="2636610"/>
            <a:chOff x="1436632" y="1899558"/>
            <a:chExt cx="6333304" cy="3717621"/>
          </a:xfrm>
        </p:grpSpPr>
        <p:grpSp>
          <p:nvGrpSpPr>
            <p:cNvPr id="15" name="Grupo 8">
              <a:extLst>
                <a:ext uri="{FF2B5EF4-FFF2-40B4-BE49-F238E27FC236}">
                  <a16:creationId xmlns:a16="http://schemas.microsoft.com/office/drawing/2014/main" id="{57201091-1B33-4C4D-A012-36573B47AD49}"/>
                </a:ext>
              </a:extLst>
            </p:cNvPr>
            <p:cNvGrpSpPr/>
            <p:nvPr/>
          </p:nvGrpSpPr>
          <p:grpSpPr>
            <a:xfrm>
              <a:off x="1436632" y="1899558"/>
              <a:ext cx="6333304" cy="2348379"/>
              <a:chOff x="1031483" y="1894300"/>
              <a:chExt cx="6846657" cy="2538729"/>
            </a:xfrm>
          </p:grpSpPr>
          <p:pic>
            <p:nvPicPr>
              <p:cNvPr id="20" name="Imagen 3">
                <a:extLst>
                  <a:ext uri="{FF2B5EF4-FFF2-40B4-BE49-F238E27FC236}">
                    <a16:creationId xmlns:a16="http://schemas.microsoft.com/office/drawing/2014/main" id="{BF9CE494-F8D4-8C45-9FCE-3982DDCDC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1483" y="1894300"/>
                <a:ext cx="3238500" cy="2514600"/>
              </a:xfrm>
              <a:prstGeom prst="rect">
                <a:avLst/>
              </a:prstGeom>
            </p:spPr>
          </p:pic>
          <p:pic>
            <p:nvPicPr>
              <p:cNvPr id="21" name="Imagen 5">
                <a:extLst>
                  <a:ext uri="{FF2B5EF4-FFF2-40B4-BE49-F238E27FC236}">
                    <a16:creationId xmlns:a16="http://schemas.microsoft.com/office/drawing/2014/main" id="{2FCF0011-F2E2-0B4D-B576-1FDC8C8BD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9639" y="1918429"/>
                <a:ext cx="3238501" cy="2514600"/>
              </a:xfrm>
              <a:prstGeom prst="rect">
                <a:avLst/>
              </a:prstGeom>
            </p:spPr>
          </p:pic>
        </p:grpSp>
        <p:pic>
          <p:nvPicPr>
            <p:cNvPr id="16" name="Imagen 10">
              <a:extLst>
                <a:ext uri="{FF2B5EF4-FFF2-40B4-BE49-F238E27FC236}">
                  <a16:creationId xmlns:a16="http://schemas.microsoft.com/office/drawing/2014/main" id="{CE344848-75CD-104E-8E39-24DB5820E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1512" y="4304175"/>
              <a:ext cx="1698424" cy="1302798"/>
            </a:xfrm>
            <a:prstGeom prst="rect">
              <a:avLst/>
            </a:prstGeom>
          </p:spPr>
        </p:pic>
        <p:pic>
          <p:nvPicPr>
            <p:cNvPr id="17" name="Imagen 12">
              <a:extLst>
                <a:ext uri="{FF2B5EF4-FFF2-40B4-BE49-F238E27FC236}">
                  <a16:creationId xmlns:a16="http://schemas.microsoft.com/office/drawing/2014/main" id="{E169FA2F-F8CB-D747-A206-89D887CEA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43608" y="4286054"/>
              <a:ext cx="1735352" cy="1331125"/>
            </a:xfrm>
            <a:prstGeom prst="rect">
              <a:avLst/>
            </a:prstGeom>
          </p:spPr>
        </p:pic>
        <p:sp>
          <p:nvSpPr>
            <p:cNvPr id="18" name="Rectángulo 13">
              <a:extLst>
                <a:ext uri="{FF2B5EF4-FFF2-40B4-BE49-F238E27FC236}">
                  <a16:creationId xmlns:a16="http://schemas.microsoft.com/office/drawing/2014/main" id="{94816FB8-8A22-804C-8484-9EC9C264A2CB}"/>
                </a:ext>
              </a:extLst>
            </p:cNvPr>
            <p:cNvSpPr/>
            <p:nvPr/>
          </p:nvSpPr>
          <p:spPr>
            <a:xfrm>
              <a:off x="5616565" y="3305960"/>
              <a:ext cx="648804" cy="639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Rectángulo 14">
              <a:extLst>
                <a:ext uri="{FF2B5EF4-FFF2-40B4-BE49-F238E27FC236}">
                  <a16:creationId xmlns:a16="http://schemas.microsoft.com/office/drawing/2014/main" id="{C14DD923-743F-EC49-9E1B-76FDBC61211C}"/>
                </a:ext>
              </a:extLst>
            </p:cNvPr>
            <p:cNvSpPr/>
            <p:nvPr/>
          </p:nvSpPr>
          <p:spPr>
            <a:xfrm>
              <a:off x="2107493" y="3084909"/>
              <a:ext cx="648804" cy="639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45E1AB83-157D-9C45-B2BE-B1D2B0DD3DCC}"/>
              </a:ext>
            </a:extLst>
          </p:cNvPr>
          <p:cNvSpPr txBox="1"/>
          <p:nvPr/>
        </p:nvSpPr>
        <p:spPr>
          <a:xfrm>
            <a:off x="3904419" y="2914735"/>
            <a:ext cx="54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CTR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45A9EE9-1D33-634C-B1C1-465F9D110CEA}"/>
              </a:ext>
            </a:extLst>
          </p:cNvPr>
          <p:cNvSpPr txBox="1"/>
          <p:nvPr/>
        </p:nvSpPr>
        <p:spPr>
          <a:xfrm>
            <a:off x="6103733" y="2914735"/>
            <a:ext cx="1457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CD8 </a:t>
            </a:r>
            <a:r>
              <a:rPr lang="fr-FR" dirty="0" err="1"/>
              <a:t>depleted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67890D-DC0E-D240-A103-0FEAC93306E9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89E8E7-7B8D-3446-9F8D-A26DFB022C0A}"/>
              </a:ext>
            </a:extLst>
          </p:cNvPr>
          <p:cNvSpPr txBox="1"/>
          <p:nvPr/>
        </p:nvSpPr>
        <p:spPr>
          <a:xfrm>
            <a:off x="522514" y="7481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2CF4E6-B0C3-424C-B963-1577BC9DFF03}"/>
              </a:ext>
            </a:extLst>
          </p:cNvPr>
          <p:cNvSpPr txBox="1"/>
          <p:nvPr/>
        </p:nvSpPr>
        <p:spPr>
          <a:xfrm>
            <a:off x="522514" y="299258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45C05E9-5190-0E44-8970-A5B8FBBEC18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56" b="100000" l="0" r="90000">
                        <a14:foregroundMark x1="1806" y1="95465" x2="1806" y2="95465"/>
                        <a14:foregroundMark x1="764" y1="98451" x2="764" y2="98451"/>
                        <a14:foregroundMark x1="4861" y1="98451" x2="4861" y2="98451"/>
                        <a14:foregroundMark x1="6250" y1="98894" x2="6250" y2="98894"/>
                        <a14:foregroundMark x1="5833" y1="97566" x2="5833" y2="97566"/>
                        <a14:foregroundMark x1="10278" y1="98451" x2="10278" y2="98783"/>
                        <a14:foregroundMark x1="14861" y1="98783" x2="14861" y2="98783"/>
                        <a14:foregroundMark x1="15625" y1="98562" x2="15625" y2="98562"/>
                        <a14:foregroundMark x1="19792" y1="98119" x2="19792" y2="98119"/>
                        <a14:foregroundMark x1="20069" y1="99115" x2="20069" y2="99115"/>
                        <a14:foregroundMark x1="24028" y1="97788" x2="24028" y2="97788"/>
                        <a14:foregroundMark x1="24583" y1="99115" x2="24583" y2="99115"/>
                        <a14:foregroundMark x1="26458" y1="98783" x2="26458" y2="98783"/>
                        <a14:foregroundMark x1="27222" y1="98783" x2="27222" y2="98783"/>
                        <a14:foregroundMark x1="24931" y1="97788" x2="24931" y2="97788"/>
                        <a14:foregroundMark x1="27847" y1="98562" x2="27847" y2="98562"/>
                        <a14:foregroundMark x1="15556" y1="97345" x2="15556" y2="97345"/>
                        <a14:foregroundMark x1="6458" y1="97677" x2="6458" y2="97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598" t="92602" r="69386" b="-2647"/>
          <a:stretch/>
        </p:blipFill>
        <p:spPr>
          <a:xfrm rot="16200000">
            <a:off x="7433866" y="2077826"/>
            <a:ext cx="1163654" cy="22619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51F8FA4-875C-DC4A-A1C6-D6E4B63635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56" b="100000" l="0" r="90000">
                        <a14:foregroundMark x1="1806" y1="95465" x2="1806" y2="95465"/>
                        <a14:foregroundMark x1="764" y1="98451" x2="764" y2="98451"/>
                        <a14:foregroundMark x1="4861" y1="98451" x2="4861" y2="98451"/>
                        <a14:foregroundMark x1="6250" y1="98894" x2="6250" y2="98894"/>
                        <a14:foregroundMark x1="5833" y1="97566" x2="5833" y2="97566"/>
                        <a14:foregroundMark x1="10278" y1="98451" x2="10278" y2="98783"/>
                        <a14:foregroundMark x1="14861" y1="98783" x2="14861" y2="98783"/>
                        <a14:foregroundMark x1="15625" y1="98562" x2="15625" y2="98562"/>
                        <a14:foregroundMark x1="19792" y1="98119" x2="19792" y2="98119"/>
                        <a14:foregroundMark x1="20069" y1="99115" x2="20069" y2="99115"/>
                        <a14:foregroundMark x1="24028" y1="97788" x2="24028" y2="97788"/>
                        <a14:foregroundMark x1="24583" y1="99115" x2="24583" y2="99115"/>
                        <a14:foregroundMark x1="26458" y1="98783" x2="26458" y2="98783"/>
                        <a14:foregroundMark x1="27222" y1="98783" x2="27222" y2="98783"/>
                        <a14:foregroundMark x1="24931" y1="97788" x2="24931" y2="97788"/>
                        <a14:foregroundMark x1="27847" y1="98562" x2="27847" y2="98562"/>
                        <a14:foregroundMark x1="15556" y1="97345" x2="15556" y2="97345"/>
                        <a14:foregroundMark x1="6458" y1="97677" x2="6458" y2="97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598" t="92602" r="69386" b="-2647"/>
          <a:stretch/>
        </p:blipFill>
        <p:spPr>
          <a:xfrm rot="16200000">
            <a:off x="7444474" y="4359858"/>
            <a:ext cx="1163654" cy="226198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0276B20-97E8-3D45-B0A7-ED59BF148DCE}"/>
              </a:ext>
            </a:extLst>
          </p:cNvPr>
          <p:cNvCxnSpPr>
            <a:cxnSpLocks/>
          </p:cNvCxnSpPr>
          <p:nvPr/>
        </p:nvCxnSpPr>
        <p:spPr>
          <a:xfrm>
            <a:off x="4103330" y="5761676"/>
            <a:ext cx="302073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7C3501C-EA77-1945-83FF-920DBCFBCA25}"/>
              </a:ext>
            </a:extLst>
          </p:cNvPr>
          <p:cNvCxnSpPr>
            <a:cxnSpLocks/>
          </p:cNvCxnSpPr>
          <p:nvPr/>
        </p:nvCxnSpPr>
        <p:spPr>
          <a:xfrm>
            <a:off x="6698227" y="5761676"/>
            <a:ext cx="302073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2FE15479-38A5-0248-BF34-5A17268B42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208" y="932811"/>
            <a:ext cx="2202028" cy="1850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09A41C-DE51-8D4C-B11C-8DC1F9FF55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733" y="3093863"/>
            <a:ext cx="2196893" cy="18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1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7C6155-EAFC-6247-BAFC-0E4A7229B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96" y="773318"/>
            <a:ext cx="6703693" cy="1596358"/>
          </a:xfrm>
          <a:prstGeom prst="rect">
            <a:avLst/>
          </a:prstGeom>
        </p:spPr>
      </p:pic>
      <p:cxnSp>
        <p:nvCxnSpPr>
          <p:cNvPr id="5" name="Connecteur en arc 4">
            <a:extLst>
              <a:ext uri="{FF2B5EF4-FFF2-40B4-BE49-F238E27FC236}">
                <a16:creationId xmlns:a16="http://schemas.microsoft.com/office/drawing/2014/main" id="{1ABDF14D-36C1-6E44-B1F4-0F57997206A6}"/>
              </a:ext>
            </a:extLst>
          </p:cNvPr>
          <p:cNvCxnSpPr>
            <a:cxnSpLocks/>
          </p:cNvCxnSpPr>
          <p:nvPr/>
        </p:nvCxnSpPr>
        <p:spPr>
          <a:xfrm flipV="1">
            <a:off x="5547140" y="1095215"/>
            <a:ext cx="877411" cy="597216"/>
          </a:xfrm>
          <a:prstGeom prst="curvedConnector3">
            <a:avLst>
              <a:gd name="adj1" fmla="val -4138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rc 5">
            <a:extLst>
              <a:ext uri="{FF2B5EF4-FFF2-40B4-BE49-F238E27FC236}">
                <a16:creationId xmlns:a16="http://schemas.microsoft.com/office/drawing/2014/main" id="{9E599DA9-4C36-0645-A77C-C6A5F739FFDA}"/>
              </a:ext>
            </a:extLst>
          </p:cNvPr>
          <p:cNvCxnSpPr/>
          <p:nvPr/>
        </p:nvCxnSpPr>
        <p:spPr>
          <a:xfrm flipV="1">
            <a:off x="3657270" y="1047715"/>
            <a:ext cx="1000334" cy="684909"/>
          </a:xfrm>
          <a:prstGeom prst="curvedConnector3">
            <a:avLst>
              <a:gd name="adj1" fmla="val -5638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en arc 6">
            <a:extLst>
              <a:ext uri="{FF2B5EF4-FFF2-40B4-BE49-F238E27FC236}">
                <a16:creationId xmlns:a16="http://schemas.microsoft.com/office/drawing/2014/main" id="{908E2090-B363-2349-81F5-B51FE56F959A}"/>
              </a:ext>
            </a:extLst>
          </p:cNvPr>
          <p:cNvCxnSpPr/>
          <p:nvPr/>
        </p:nvCxnSpPr>
        <p:spPr>
          <a:xfrm flipV="1">
            <a:off x="1841419" y="998332"/>
            <a:ext cx="1000334" cy="684909"/>
          </a:xfrm>
          <a:prstGeom prst="curvedConnector3">
            <a:avLst>
              <a:gd name="adj1" fmla="val -5638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A5C14D5-D79D-B143-B7DB-F9DF7BBC920F}"/>
              </a:ext>
            </a:extLst>
          </p:cNvPr>
          <p:cNvSpPr txBox="1"/>
          <p:nvPr/>
        </p:nvSpPr>
        <p:spPr>
          <a:xfrm>
            <a:off x="1150012" y="2205137"/>
            <a:ext cx="479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FSC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064562-9E14-264F-84AC-D630BCEF8753}"/>
              </a:ext>
            </a:extLst>
          </p:cNvPr>
          <p:cNvSpPr txBox="1"/>
          <p:nvPr/>
        </p:nvSpPr>
        <p:spPr>
          <a:xfrm>
            <a:off x="2897353" y="2205137"/>
            <a:ext cx="479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FSC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24B670-349D-4C47-94DC-81938FD2A9CB}"/>
              </a:ext>
            </a:extLst>
          </p:cNvPr>
          <p:cNvSpPr txBox="1"/>
          <p:nvPr/>
        </p:nvSpPr>
        <p:spPr>
          <a:xfrm rot="16200000">
            <a:off x="4235860" y="1808127"/>
            <a:ext cx="482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SSC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ED9D7F3-6445-7642-96AF-FAAC8573CD22}"/>
              </a:ext>
            </a:extLst>
          </p:cNvPr>
          <p:cNvSpPr txBox="1"/>
          <p:nvPr/>
        </p:nvSpPr>
        <p:spPr>
          <a:xfrm>
            <a:off x="4660360" y="2205137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CD45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8D7B3D-D1DA-2943-80A4-FABA98915F2C}"/>
              </a:ext>
            </a:extLst>
          </p:cNvPr>
          <p:cNvSpPr txBox="1"/>
          <p:nvPr/>
        </p:nvSpPr>
        <p:spPr>
          <a:xfrm rot="16200000">
            <a:off x="753469" y="180331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SSC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5C2FF05-BC4E-A940-AD06-F257CBB60C90}"/>
              </a:ext>
            </a:extLst>
          </p:cNvPr>
          <p:cNvCxnSpPr/>
          <p:nvPr/>
        </p:nvCxnSpPr>
        <p:spPr>
          <a:xfrm flipV="1">
            <a:off x="1662741" y="236247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D10BBE5-CA7B-0C47-8916-C321E102F027}"/>
              </a:ext>
            </a:extLst>
          </p:cNvPr>
          <p:cNvSpPr txBox="1"/>
          <p:nvPr/>
        </p:nvSpPr>
        <p:spPr>
          <a:xfrm>
            <a:off x="6387120" y="2205137"/>
            <a:ext cx="52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CD4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8959E26-4187-C144-9AE9-E6B0CB8C53DF}"/>
              </a:ext>
            </a:extLst>
          </p:cNvPr>
          <p:cNvCxnSpPr/>
          <p:nvPr/>
        </p:nvCxnSpPr>
        <p:spPr>
          <a:xfrm flipV="1">
            <a:off x="1002500" y="1260916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0C9E28C9-3D33-DE47-9A3D-7C45F1D60579}"/>
              </a:ext>
            </a:extLst>
          </p:cNvPr>
          <p:cNvCxnSpPr/>
          <p:nvPr/>
        </p:nvCxnSpPr>
        <p:spPr>
          <a:xfrm flipV="1">
            <a:off x="4499424" y="1260916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241A725-E24C-C84D-9A7E-E4CD00FB2861}"/>
              </a:ext>
            </a:extLst>
          </p:cNvPr>
          <p:cNvCxnSpPr/>
          <p:nvPr/>
        </p:nvCxnSpPr>
        <p:spPr>
          <a:xfrm flipV="1">
            <a:off x="3332754" y="236247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ABF14BB7-B8CF-1641-8D15-D70A8A7D23E9}"/>
              </a:ext>
            </a:extLst>
          </p:cNvPr>
          <p:cNvCxnSpPr/>
          <p:nvPr/>
        </p:nvCxnSpPr>
        <p:spPr>
          <a:xfrm flipV="1">
            <a:off x="5205038" y="236247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B7122E1-4F31-8B4D-A45A-DD9E1838C9BF}"/>
              </a:ext>
            </a:extLst>
          </p:cNvPr>
          <p:cNvCxnSpPr/>
          <p:nvPr/>
        </p:nvCxnSpPr>
        <p:spPr>
          <a:xfrm flipV="1">
            <a:off x="6865383" y="236247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75A7939F-398B-4147-B926-6E4621F44458}"/>
              </a:ext>
            </a:extLst>
          </p:cNvPr>
          <p:cNvCxnSpPr/>
          <p:nvPr/>
        </p:nvCxnSpPr>
        <p:spPr>
          <a:xfrm flipV="1">
            <a:off x="6283318" y="1260916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0980EC31-12AC-454A-9BE5-7B07CFE2A32E}"/>
              </a:ext>
            </a:extLst>
          </p:cNvPr>
          <p:cNvSpPr txBox="1"/>
          <p:nvPr/>
        </p:nvSpPr>
        <p:spPr>
          <a:xfrm rot="16200000">
            <a:off x="6036384" y="1787287"/>
            <a:ext cx="52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20704B6-D51D-4849-BFCA-80048DB90C14}"/>
              </a:ext>
            </a:extLst>
          </p:cNvPr>
          <p:cNvSpPr txBox="1"/>
          <p:nvPr/>
        </p:nvSpPr>
        <p:spPr>
          <a:xfrm rot="16200000">
            <a:off x="2476290" y="1809569"/>
            <a:ext cx="479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FSC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2EC22F4-946E-7944-84A4-AA86CC97B92F}"/>
              </a:ext>
            </a:extLst>
          </p:cNvPr>
          <p:cNvCxnSpPr/>
          <p:nvPr/>
        </p:nvCxnSpPr>
        <p:spPr>
          <a:xfrm flipV="1">
            <a:off x="2730945" y="1260916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7BAE40DD-0727-2B44-AA96-9BACF7013D8A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14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2CCA617B-898D-C54A-AF13-0D06D18D7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983" y="2811518"/>
            <a:ext cx="3913157" cy="232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49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3DFF5F0-80E3-1248-908C-3F31325E6BB6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15</a:t>
            </a:r>
          </a:p>
        </p:txBody>
      </p:sp>
      <p:grpSp>
        <p:nvGrpSpPr>
          <p:cNvPr id="6" name="Grupo 35">
            <a:extLst>
              <a:ext uri="{FF2B5EF4-FFF2-40B4-BE49-F238E27FC236}">
                <a16:creationId xmlns:a16="http://schemas.microsoft.com/office/drawing/2014/main" id="{47B2371C-488E-9146-BC88-D842CE6423DE}"/>
              </a:ext>
            </a:extLst>
          </p:cNvPr>
          <p:cNvGrpSpPr/>
          <p:nvPr/>
        </p:nvGrpSpPr>
        <p:grpSpPr>
          <a:xfrm>
            <a:off x="1686196" y="2158554"/>
            <a:ext cx="276999" cy="1256444"/>
            <a:chOff x="3529511" y="2218625"/>
            <a:chExt cx="276999" cy="1256444"/>
          </a:xfrm>
        </p:grpSpPr>
        <p:sp>
          <p:nvSpPr>
            <p:cNvPr id="16" name="CuadroTexto 19">
              <a:extLst>
                <a:ext uri="{FF2B5EF4-FFF2-40B4-BE49-F238E27FC236}">
                  <a16:creationId xmlns:a16="http://schemas.microsoft.com/office/drawing/2014/main" id="{3279871E-65A7-ED4B-853D-43C437443110}"/>
                </a:ext>
              </a:extLst>
            </p:cNvPr>
            <p:cNvSpPr txBox="1"/>
            <p:nvPr/>
          </p:nvSpPr>
          <p:spPr>
            <a:xfrm rot="16200000">
              <a:off x="3464493" y="3133052"/>
              <a:ext cx="4070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FSC</a:t>
              </a:r>
            </a:p>
          </p:txBody>
        </p:sp>
        <p:cxnSp>
          <p:nvCxnSpPr>
            <p:cNvPr id="17" name="Conector recto de flecha 20">
              <a:extLst>
                <a:ext uri="{FF2B5EF4-FFF2-40B4-BE49-F238E27FC236}">
                  <a16:creationId xmlns:a16="http://schemas.microsoft.com/office/drawing/2014/main" id="{BFBC0ACC-1490-4F42-BB5C-A70A7EFD97FA}"/>
                </a:ext>
              </a:extLst>
            </p:cNvPr>
            <p:cNvCxnSpPr>
              <a:cxnSpLocks/>
            </p:cNvCxnSpPr>
            <p:nvPr/>
          </p:nvCxnSpPr>
          <p:spPr>
            <a:xfrm>
              <a:off x="3642609" y="2218625"/>
              <a:ext cx="1" cy="80035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36">
            <a:extLst>
              <a:ext uri="{FF2B5EF4-FFF2-40B4-BE49-F238E27FC236}">
                <a16:creationId xmlns:a16="http://schemas.microsoft.com/office/drawing/2014/main" id="{1B40B918-5E5E-AE43-9C2F-308BF384B8AF}"/>
              </a:ext>
            </a:extLst>
          </p:cNvPr>
          <p:cNvGrpSpPr/>
          <p:nvPr/>
        </p:nvGrpSpPr>
        <p:grpSpPr>
          <a:xfrm>
            <a:off x="2256509" y="3557479"/>
            <a:ext cx="3703706" cy="276999"/>
            <a:chOff x="4279713" y="3825791"/>
            <a:chExt cx="3703706" cy="276999"/>
          </a:xfrm>
        </p:grpSpPr>
        <p:cxnSp>
          <p:nvCxnSpPr>
            <p:cNvPr id="14" name="Conector recto de flecha 21">
              <a:extLst>
                <a:ext uri="{FF2B5EF4-FFF2-40B4-BE49-F238E27FC236}">
                  <a16:creationId xmlns:a16="http://schemas.microsoft.com/office/drawing/2014/main" id="{7EA1AB90-B0E5-E449-B18F-2E99C8E3AB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9129" y="3962400"/>
              <a:ext cx="3174290" cy="378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Texto 22">
              <a:extLst>
                <a:ext uri="{FF2B5EF4-FFF2-40B4-BE49-F238E27FC236}">
                  <a16:creationId xmlns:a16="http://schemas.microsoft.com/office/drawing/2014/main" id="{C77C73FE-AC2D-0B4E-87DA-FCD051B2A11D}"/>
                </a:ext>
              </a:extLst>
            </p:cNvPr>
            <p:cNvSpPr txBox="1"/>
            <p:nvPr/>
          </p:nvSpPr>
          <p:spPr>
            <a:xfrm>
              <a:off x="4279713" y="3825791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/>
                <a:t>CD19</a:t>
              </a:r>
            </a:p>
          </p:txBody>
        </p:sp>
      </p:grpSp>
      <p:sp>
        <p:nvSpPr>
          <p:cNvPr id="8" name="CuadroTexto 24">
            <a:extLst>
              <a:ext uri="{FF2B5EF4-FFF2-40B4-BE49-F238E27FC236}">
                <a16:creationId xmlns:a16="http://schemas.microsoft.com/office/drawing/2014/main" id="{65E353D4-49AB-0946-811F-CC9859C8BCF0}"/>
              </a:ext>
            </a:extLst>
          </p:cNvPr>
          <p:cNvSpPr txBox="1"/>
          <p:nvPr/>
        </p:nvSpPr>
        <p:spPr>
          <a:xfrm>
            <a:off x="3052063" y="866552"/>
            <a:ext cx="467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CTR</a:t>
            </a:r>
          </a:p>
        </p:txBody>
      </p:sp>
      <p:sp>
        <p:nvSpPr>
          <p:cNvPr id="9" name="CuadroTexto 25">
            <a:extLst>
              <a:ext uri="{FF2B5EF4-FFF2-40B4-BE49-F238E27FC236}">
                <a16:creationId xmlns:a16="http://schemas.microsoft.com/office/drawing/2014/main" id="{03F04E21-3920-1645-9086-70AF053CFB9C}"/>
              </a:ext>
            </a:extLst>
          </p:cNvPr>
          <p:cNvSpPr txBox="1"/>
          <p:nvPr/>
        </p:nvSpPr>
        <p:spPr>
          <a:xfrm>
            <a:off x="5480207" y="866552"/>
            <a:ext cx="1175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CD8 </a:t>
            </a:r>
            <a:r>
              <a:rPr lang="es-ES" sz="1400" dirty="0" err="1"/>
              <a:t>depleted</a:t>
            </a:r>
            <a:endParaRPr lang="es-ES" sz="1400" dirty="0"/>
          </a:p>
        </p:txBody>
      </p:sp>
      <p:sp>
        <p:nvSpPr>
          <p:cNvPr id="10" name="CuadroTexto 28">
            <a:extLst>
              <a:ext uri="{FF2B5EF4-FFF2-40B4-BE49-F238E27FC236}">
                <a16:creationId xmlns:a16="http://schemas.microsoft.com/office/drawing/2014/main" id="{1E54789E-7FC8-1944-997A-9E6311786965}"/>
              </a:ext>
            </a:extLst>
          </p:cNvPr>
          <p:cNvSpPr txBox="1"/>
          <p:nvPr/>
        </p:nvSpPr>
        <p:spPr>
          <a:xfrm>
            <a:off x="3556414" y="563354"/>
            <a:ext cx="2179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/>
              <a:t>Gated</a:t>
            </a:r>
            <a:r>
              <a:rPr lang="es-ES" sz="1600" dirty="0"/>
              <a:t> </a:t>
            </a:r>
            <a:r>
              <a:rPr lang="es-ES" sz="1600" dirty="0" err="1"/>
              <a:t>on</a:t>
            </a:r>
            <a:r>
              <a:rPr lang="es-ES" sz="1600" dirty="0"/>
              <a:t> CD45+ NK1.1-</a:t>
            </a:r>
          </a:p>
        </p:txBody>
      </p:sp>
      <p:grpSp>
        <p:nvGrpSpPr>
          <p:cNvPr id="11" name="Grupo 32">
            <a:extLst>
              <a:ext uri="{FF2B5EF4-FFF2-40B4-BE49-F238E27FC236}">
                <a16:creationId xmlns:a16="http://schemas.microsoft.com/office/drawing/2014/main" id="{768D300B-73C1-0944-8CF8-01B82DDEE994}"/>
              </a:ext>
            </a:extLst>
          </p:cNvPr>
          <p:cNvGrpSpPr/>
          <p:nvPr/>
        </p:nvGrpSpPr>
        <p:grpSpPr>
          <a:xfrm>
            <a:off x="1670343" y="825111"/>
            <a:ext cx="5966649" cy="2924249"/>
            <a:chOff x="1104900" y="1206500"/>
            <a:chExt cx="5130800" cy="2514600"/>
          </a:xfrm>
        </p:grpSpPr>
        <p:pic>
          <p:nvPicPr>
            <p:cNvPr id="12" name="Imagen 33">
              <a:extLst>
                <a:ext uri="{FF2B5EF4-FFF2-40B4-BE49-F238E27FC236}">
                  <a16:creationId xmlns:a16="http://schemas.microsoft.com/office/drawing/2014/main" id="{AAB5AEDA-443B-E04B-AFB4-C7C35CC5E7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392" t="17592" r="14057" b="62593"/>
            <a:stretch/>
          </p:blipFill>
          <p:spPr>
            <a:xfrm>
              <a:off x="3429000" y="1219200"/>
              <a:ext cx="2806700" cy="2501900"/>
            </a:xfrm>
            <a:prstGeom prst="rect">
              <a:avLst/>
            </a:prstGeom>
          </p:spPr>
        </p:pic>
        <p:pic>
          <p:nvPicPr>
            <p:cNvPr id="13" name="Imagen 34">
              <a:extLst>
                <a:ext uri="{FF2B5EF4-FFF2-40B4-BE49-F238E27FC236}">
                  <a16:creationId xmlns:a16="http://schemas.microsoft.com/office/drawing/2014/main" id="{EB50E8FA-3B7E-0E4E-BB21-F116418E9D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248" t="17592" r="41602" b="62593"/>
            <a:stretch/>
          </p:blipFill>
          <p:spPr>
            <a:xfrm>
              <a:off x="1104900" y="1206500"/>
              <a:ext cx="2768600" cy="2501900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1204814-9789-F048-979D-89C71F1F3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063" y="4108860"/>
            <a:ext cx="3011210" cy="210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74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3">
            <a:extLst>
              <a:ext uri="{FF2B5EF4-FFF2-40B4-BE49-F238E27FC236}">
                <a16:creationId xmlns:a16="http://schemas.microsoft.com/office/drawing/2014/main" id="{7A9A6B33-BC52-E74B-BAB8-5F1730AC82A1}"/>
              </a:ext>
            </a:extLst>
          </p:cNvPr>
          <p:cNvGrpSpPr/>
          <p:nvPr/>
        </p:nvGrpSpPr>
        <p:grpSpPr>
          <a:xfrm>
            <a:off x="418884" y="2259777"/>
            <a:ext cx="276999" cy="1278263"/>
            <a:chOff x="3483394" y="1459420"/>
            <a:chExt cx="276999" cy="1278263"/>
          </a:xfrm>
        </p:grpSpPr>
        <p:sp>
          <p:nvSpPr>
            <p:cNvPr id="22" name="CuadroTexto 1">
              <a:extLst>
                <a:ext uri="{FF2B5EF4-FFF2-40B4-BE49-F238E27FC236}">
                  <a16:creationId xmlns:a16="http://schemas.microsoft.com/office/drawing/2014/main" id="{471B7308-2EA0-C44B-9C19-75CE5E9A6F72}"/>
                </a:ext>
              </a:extLst>
            </p:cNvPr>
            <p:cNvSpPr txBox="1"/>
            <p:nvPr/>
          </p:nvSpPr>
          <p:spPr>
            <a:xfrm rot="16200000">
              <a:off x="3418376" y="2395666"/>
              <a:ext cx="4070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FSC</a:t>
              </a:r>
            </a:p>
          </p:txBody>
        </p:sp>
        <p:cxnSp>
          <p:nvCxnSpPr>
            <p:cNvPr id="23" name="Conector recto de flecha 5">
              <a:extLst>
                <a:ext uri="{FF2B5EF4-FFF2-40B4-BE49-F238E27FC236}">
                  <a16:creationId xmlns:a16="http://schemas.microsoft.com/office/drawing/2014/main" id="{E5C05926-EE64-7C40-9D04-44307CD64500}"/>
                </a:ext>
              </a:extLst>
            </p:cNvPr>
            <p:cNvCxnSpPr>
              <a:cxnSpLocks/>
            </p:cNvCxnSpPr>
            <p:nvPr/>
          </p:nvCxnSpPr>
          <p:spPr>
            <a:xfrm>
              <a:off x="3615736" y="1459420"/>
              <a:ext cx="1" cy="80035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o 6">
            <a:extLst>
              <a:ext uri="{FF2B5EF4-FFF2-40B4-BE49-F238E27FC236}">
                <a16:creationId xmlns:a16="http://schemas.microsoft.com/office/drawing/2014/main" id="{220A3457-E93A-494D-B0C9-9F1546E3D9F0}"/>
              </a:ext>
            </a:extLst>
          </p:cNvPr>
          <p:cNvGrpSpPr/>
          <p:nvPr/>
        </p:nvGrpSpPr>
        <p:grpSpPr>
          <a:xfrm rot="5400000">
            <a:off x="1425588" y="3018274"/>
            <a:ext cx="276999" cy="1427232"/>
            <a:chOff x="3427231" y="1222700"/>
            <a:chExt cx="276999" cy="1427232"/>
          </a:xfrm>
        </p:grpSpPr>
        <p:sp>
          <p:nvSpPr>
            <p:cNvPr id="20" name="CuadroTexto 7">
              <a:extLst>
                <a:ext uri="{FF2B5EF4-FFF2-40B4-BE49-F238E27FC236}">
                  <a16:creationId xmlns:a16="http://schemas.microsoft.com/office/drawing/2014/main" id="{394186D9-0337-9C4F-B18A-5E9F53AEAB97}"/>
                </a:ext>
              </a:extLst>
            </p:cNvPr>
            <p:cNvSpPr txBox="1"/>
            <p:nvPr/>
          </p:nvSpPr>
          <p:spPr>
            <a:xfrm rot="16200000">
              <a:off x="3281037" y="2226739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NK1.1</a:t>
              </a:r>
            </a:p>
          </p:txBody>
        </p:sp>
        <p:cxnSp>
          <p:nvCxnSpPr>
            <p:cNvPr id="21" name="Conector recto de flecha 8">
              <a:extLst>
                <a:ext uri="{FF2B5EF4-FFF2-40B4-BE49-F238E27FC236}">
                  <a16:creationId xmlns:a16="http://schemas.microsoft.com/office/drawing/2014/main" id="{CA0D3CF9-5FB3-4945-9896-0C2DFC362539}"/>
                </a:ext>
              </a:extLst>
            </p:cNvPr>
            <p:cNvCxnSpPr>
              <a:cxnSpLocks/>
            </p:cNvCxnSpPr>
            <p:nvPr/>
          </p:nvCxnSpPr>
          <p:spPr>
            <a:xfrm>
              <a:off x="3569307" y="1222700"/>
              <a:ext cx="1" cy="80035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31">
            <a:extLst>
              <a:ext uri="{FF2B5EF4-FFF2-40B4-BE49-F238E27FC236}">
                <a16:creationId xmlns:a16="http://schemas.microsoft.com/office/drawing/2014/main" id="{04421A1B-D573-A549-9DF8-1AE6635D9526}"/>
              </a:ext>
            </a:extLst>
          </p:cNvPr>
          <p:cNvGrpSpPr/>
          <p:nvPr/>
        </p:nvGrpSpPr>
        <p:grpSpPr>
          <a:xfrm>
            <a:off x="3654999" y="2330485"/>
            <a:ext cx="276999" cy="1215040"/>
            <a:chOff x="3614551" y="1982994"/>
            <a:chExt cx="276999" cy="1215040"/>
          </a:xfrm>
        </p:grpSpPr>
        <p:cxnSp>
          <p:nvCxnSpPr>
            <p:cNvPr id="18" name="Conector recto de flecha 10">
              <a:extLst>
                <a:ext uri="{FF2B5EF4-FFF2-40B4-BE49-F238E27FC236}">
                  <a16:creationId xmlns:a16="http://schemas.microsoft.com/office/drawing/2014/main" id="{CE0E57FB-1E00-BD4B-96A0-2D3B12733F2A}"/>
                </a:ext>
              </a:extLst>
            </p:cNvPr>
            <p:cNvCxnSpPr>
              <a:cxnSpLocks/>
            </p:cNvCxnSpPr>
            <p:nvPr/>
          </p:nvCxnSpPr>
          <p:spPr>
            <a:xfrm>
              <a:off x="3742689" y="1982994"/>
              <a:ext cx="0" cy="7958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11">
              <a:extLst>
                <a:ext uri="{FF2B5EF4-FFF2-40B4-BE49-F238E27FC236}">
                  <a16:creationId xmlns:a16="http://schemas.microsoft.com/office/drawing/2014/main" id="{09EEB191-AEA6-CE4F-A999-9D806AFD3F63}"/>
                </a:ext>
              </a:extLst>
            </p:cNvPr>
            <p:cNvSpPr txBox="1"/>
            <p:nvPr/>
          </p:nvSpPr>
          <p:spPr>
            <a:xfrm rot="16200000">
              <a:off x="3549533" y="2856017"/>
              <a:ext cx="4070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FSC</a:t>
              </a:r>
            </a:p>
          </p:txBody>
        </p:sp>
      </p:grpSp>
      <p:grpSp>
        <p:nvGrpSpPr>
          <p:cNvPr id="8" name="Grupo 32">
            <a:extLst>
              <a:ext uri="{FF2B5EF4-FFF2-40B4-BE49-F238E27FC236}">
                <a16:creationId xmlns:a16="http://schemas.microsoft.com/office/drawing/2014/main" id="{999C8C82-90D4-2B4E-928F-C639DE51CCC8}"/>
              </a:ext>
            </a:extLst>
          </p:cNvPr>
          <p:cNvGrpSpPr/>
          <p:nvPr/>
        </p:nvGrpSpPr>
        <p:grpSpPr>
          <a:xfrm>
            <a:off x="4087743" y="3600207"/>
            <a:ext cx="3556786" cy="276999"/>
            <a:chOff x="4299633" y="3565840"/>
            <a:chExt cx="3556786" cy="276999"/>
          </a:xfrm>
        </p:grpSpPr>
        <p:sp>
          <p:nvSpPr>
            <p:cNvPr id="16" name="CuadroTexto 13">
              <a:extLst>
                <a:ext uri="{FF2B5EF4-FFF2-40B4-BE49-F238E27FC236}">
                  <a16:creationId xmlns:a16="http://schemas.microsoft.com/office/drawing/2014/main" id="{0BBF0ADF-D866-E449-8B5C-D269BCF90764}"/>
                </a:ext>
              </a:extLst>
            </p:cNvPr>
            <p:cNvSpPr txBox="1"/>
            <p:nvPr/>
          </p:nvSpPr>
          <p:spPr>
            <a:xfrm>
              <a:off x="4299633" y="3565840"/>
              <a:ext cx="4427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CD3</a:t>
              </a:r>
            </a:p>
          </p:txBody>
        </p:sp>
        <p:cxnSp>
          <p:nvCxnSpPr>
            <p:cNvPr id="17" name="Conector recto de flecha 14">
              <a:extLst>
                <a:ext uri="{FF2B5EF4-FFF2-40B4-BE49-F238E27FC236}">
                  <a16:creationId xmlns:a16="http://schemas.microsoft.com/office/drawing/2014/main" id="{CEC048EB-ED72-C442-8868-CF6ED42D9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2129" y="3694406"/>
              <a:ext cx="3174290" cy="378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21">
            <a:extLst>
              <a:ext uri="{FF2B5EF4-FFF2-40B4-BE49-F238E27FC236}">
                <a16:creationId xmlns:a16="http://schemas.microsoft.com/office/drawing/2014/main" id="{D9C03B53-79ED-F044-82C9-22F698902B64}"/>
              </a:ext>
            </a:extLst>
          </p:cNvPr>
          <p:cNvSpPr txBox="1"/>
          <p:nvPr/>
        </p:nvSpPr>
        <p:spPr>
          <a:xfrm>
            <a:off x="1202452" y="1135930"/>
            <a:ext cx="1543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/>
              <a:t>Gated</a:t>
            </a:r>
            <a:r>
              <a:rPr lang="es-ES" sz="1600" dirty="0"/>
              <a:t> </a:t>
            </a:r>
            <a:r>
              <a:rPr lang="es-ES" sz="1600" dirty="0" err="1"/>
              <a:t>on</a:t>
            </a:r>
            <a:r>
              <a:rPr lang="es-ES" sz="1600" dirty="0"/>
              <a:t> CD45+</a:t>
            </a:r>
          </a:p>
        </p:txBody>
      </p:sp>
      <p:sp>
        <p:nvSpPr>
          <p:cNvPr id="10" name="CuadroTexto 27">
            <a:extLst>
              <a:ext uri="{FF2B5EF4-FFF2-40B4-BE49-F238E27FC236}">
                <a16:creationId xmlns:a16="http://schemas.microsoft.com/office/drawing/2014/main" id="{B40BCADE-0F7A-F549-A81D-E2340DDA447E}"/>
              </a:ext>
            </a:extLst>
          </p:cNvPr>
          <p:cNvSpPr txBox="1"/>
          <p:nvPr/>
        </p:nvSpPr>
        <p:spPr>
          <a:xfrm>
            <a:off x="4911420" y="1135930"/>
            <a:ext cx="506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CTR</a:t>
            </a:r>
          </a:p>
        </p:txBody>
      </p:sp>
      <p:sp>
        <p:nvSpPr>
          <p:cNvPr id="11" name="CuadroTexto 28">
            <a:extLst>
              <a:ext uri="{FF2B5EF4-FFF2-40B4-BE49-F238E27FC236}">
                <a16:creationId xmlns:a16="http://schemas.microsoft.com/office/drawing/2014/main" id="{87CE6754-4166-4145-8112-A78B9B482474}"/>
              </a:ext>
            </a:extLst>
          </p:cNvPr>
          <p:cNvSpPr txBox="1"/>
          <p:nvPr/>
        </p:nvSpPr>
        <p:spPr>
          <a:xfrm>
            <a:off x="6872288" y="1135930"/>
            <a:ext cx="1332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CD8 </a:t>
            </a:r>
            <a:r>
              <a:rPr lang="es-ES" sz="1600" dirty="0" err="1"/>
              <a:t>Depleted</a:t>
            </a:r>
            <a:endParaRPr lang="es-ES" sz="1600" dirty="0"/>
          </a:p>
        </p:txBody>
      </p:sp>
      <p:pic>
        <p:nvPicPr>
          <p:cNvPr id="12" name="Imagen 30">
            <a:extLst>
              <a:ext uri="{FF2B5EF4-FFF2-40B4-BE49-F238E27FC236}">
                <a16:creationId xmlns:a16="http://schemas.microsoft.com/office/drawing/2014/main" id="{D8D17216-6B78-DF42-840C-D9332704E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57" t="16111" r="57911" b="66852"/>
          <a:stretch/>
        </p:blipFill>
        <p:spPr>
          <a:xfrm>
            <a:off x="262472" y="1202086"/>
            <a:ext cx="2951925" cy="2692401"/>
          </a:xfrm>
          <a:prstGeom prst="rect">
            <a:avLst/>
          </a:prstGeom>
        </p:spPr>
      </p:pic>
      <p:cxnSp>
        <p:nvCxnSpPr>
          <p:cNvPr id="13" name="Conector recto de flecha 19">
            <a:extLst>
              <a:ext uri="{FF2B5EF4-FFF2-40B4-BE49-F238E27FC236}">
                <a16:creationId xmlns:a16="http://schemas.microsoft.com/office/drawing/2014/main" id="{DEAF1FBA-BD96-3847-A3C9-8296E1119FFD}"/>
              </a:ext>
            </a:extLst>
          </p:cNvPr>
          <p:cNvCxnSpPr>
            <a:cxnSpLocks/>
          </p:cNvCxnSpPr>
          <p:nvPr/>
        </p:nvCxnSpPr>
        <p:spPr>
          <a:xfrm>
            <a:off x="2642545" y="2930713"/>
            <a:ext cx="9662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33">
            <a:extLst>
              <a:ext uri="{FF2B5EF4-FFF2-40B4-BE49-F238E27FC236}">
                <a16:creationId xmlns:a16="http://schemas.microsoft.com/office/drawing/2014/main" id="{69E1AB9D-B363-064D-BEC9-6116D7AE5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07" t="16111" r="36864" b="66852"/>
          <a:stretch/>
        </p:blipFill>
        <p:spPr>
          <a:xfrm>
            <a:off x="3682968" y="1209938"/>
            <a:ext cx="2654300" cy="2692401"/>
          </a:xfrm>
          <a:prstGeom prst="rect">
            <a:avLst/>
          </a:prstGeom>
        </p:spPr>
      </p:pic>
      <p:pic>
        <p:nvPicPr>
          <p:cNvPr id="15" name="Imagen 34">
            <a:extLst>
              <a:ext uri="{FF2B5EF4-FFF2-40B4-BE49-F238E27FC236}">
                <a16:creationId xmlns:a16="http://schemas.microsoft.com/office/drawing/2014/main" id="{678DC54B-7B61-F44A-BFA0-7AE1913CAC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380" t="16111" r="12826" b="66852"/>
          <a:stretch/>
        </p:blipFill>
        <p:spPr>
          <a:xfrm>
            <a:off x="5989271" y="1196570"/>
            <a:ext cx="2828513" cy="269240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8A0ED99-99FC-D545-840C-46D6065CF613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EB56D5-6703-5B4E-95D4-2FA6C0237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064" y="4116893"/>
            <a:ext cx="58674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61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1F346CA5-511D-F343-A497-764848F5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923" y="1015390"/>
            <a:ext cx="1843276" cy="20655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B098D6-A2FF-4E39-8041-1EB2FD2AD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53" r="18769"/>
          <a:stretch/>
        </p:blipFill>
        <p:spPr>
          <a:xfrm>
            <a:off x="1571948" y="1037119"/>
            <a:ext cx="4127846" cy="204378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98002" y="2852517"/>
            <a:ext cx="628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CD45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694716" y="2852517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CD11b</a:t>
            </a:r>
          </a:p>
        </p:txBody>
      </p:sp>
      <p:sp>
        <p:nvSpPr>
          <p:cNvPr id="7" name="ZoneTexte 6"/>
          <p:cNvSpPr txBox="1"/>
          <p:nvPr/>
        </p:nvSpPr>
        <p:spPr>
          <a:xfrm rot="16200000">
            <a:off x="5261026" y="2410276"/>
            <a:ext cx="597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Ly6G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71473" y="2852517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Ly6C</a:t>
            </a:r>
          </a:p>
        </p:txBody>
      </p:sp>
      <p:sp>
        <p:nvSpPr>
          <p:cNvPr id="9" name="ZoneTexte 8"/>
          <p:cNvSpPr txBox="1"/>
          <p:nvPr/>
        </p:nvSpPr>
        <p:spPr>
          <a:xfrm rot="16200000">
            <a:off x="1270014" y="246267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SSC</a:t>
            </a: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3308382" y="246267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SSC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317608" y="303360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1545283" y="1884544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en arc 10"/>
          <p:cNvCxnSpPr/>
          <p:nvPr/>
        </p:nvCxnSpPr>
        <p:spPr>
          <a:xfrm flipV="1">
            <a:off x="2663156" y="1481342"/>
            <a:ext cx="1000334" cy="684909"/>
          </a:xfrm>
          <a:prstGeom prst="curvedConnector3">
            <a:avLst>
              <a:gd name="adj1" fmla="val -5638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en arc 29"/>
          <p:cNvCxnSpPr/>
          <p:nvPr/>
        </p:nvCxnSpPr>
        <p:spPr>
          <a:xfrm flipV="1">
            <a:off x="4686299" y="1511023"/>
            <a:ext cx="1000334" cy="684910"/>
          </a:xfrm>
          <a:prstGeom prst="curvedConnector3">
            <a:avLst>
              <a:gd name="adj1" fmla="val -17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V="1">
            <a:off x="3569288" y="1884544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V="1">
            <a:off x="5581798" y="1884544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4379499" y="303360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6228026" y="3033605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4"/>
          <a:srcRect b="51084"/>
          <a:stretch/>
        </p:blipFill>
        <p:spPr>
          <a:xfrm>
            <a:off x="532079" y="3570937"/>
            <a:ext cx="8299100" cy="217280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5D59B8E-7DE9-6B40-A7B2-662D3CCFF102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17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518B4F-7D7B-C845-A9EE-2532DFE2C8BC}"/>
              </a:ext>
            </a:extLst>
          </p:cNvPr>
          <p:cNvSpPr txBox="1"/>
          <p:nvPr/>
        </p:nvSpPr>
        <p:spPr>
          <a:xfrm>
            <a:off x="5885732" y="2469701"/>
            <a:ext cx="411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low</a:t>
            </a:r>
            <a:endParaRPr lang="fr-FR" sz="12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389B627-35E3-C04A-A743-8896AC7B3075}"/>
              </a:ext>
            </a:extLst>
          </p:cNvPr>
          <p:cNvSpPr txBox="1"/>
          <p:nvPr/>
        </p:nvSpPr>
        <p:spPr>
          <a:xfrm>
            <a:off x="6869405" y="246970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1445412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15">
            <a:extLst>
              <a:ext uri="{FF2B5EF4-FFF2-40B4-BE49-F238E27FC236}">
                <a16:creationId xmlns:a16="http://schemas.microsoft.com/office/drawing/2014/main" id="{2248BA26-AAAA-F64F-9317-E44CC4DDF0B5}"/>
              </a:ext>
            </a:extLst>
          </p:cNvPr>
          <p:cNvGrpSpPr/>
          <p:nvPr/>
        </p:nvGrpSpPr>
        <p:grpSpPr>
          <a:xfrm>
            <a:off x="2254343" y="1440263"/>
            <a:ext cx="4244898" cy="2276457"/>
            <a:chOff x="279969" y="3875042"/>
            <a:chExt cx="4244898" cy="2276457"/>
          </a:xfrm>
        </p:grpSpPr>
        <p:grpSp>
          <p:nvGrpSpPr>
            <p:cNvPr id="6" name="Grupo 9">
              <a:extLst>
                <a:ext uri="{FF2B5EF4-FFF2-40B4-BE49-F238E27FC236}">
                  <a16:creationId xmlns:a16="http://schemas.microsoft.com/office/drawing/2014/main" id="{52E59DAF-38E9-7940-8685-86083CAED455}"/>
                </a:ext>
              </a:extLst>
            </p:cNvPr>
            <p:cNvGrpSpPr/>
            <p:nvPr/>
          </p:nvGrpSpPr>
          <p:grpSpPr>
            <a:xfrm>
              <a:off x="279969" y="4053552"/>
              <a:ext cx="4244898" cy="2097947"/>
              <a:chOff x="279969" y="4003312"/>
              <a:chExt cx="4244898" cy="2097947"/>
            </a:xfrm>
          </p:grpSpPr>
          <p:grpSp>
            <p:nvGrpSpPr>
              <p:cNvPr id="9" name="Grupo 28">
                <a:extLst>
                  <a:ext uri="{FF2B5EF4-FFF2-40B4-BE49-F238E27FC236}">
                    <a16:creationId xmlns:a16="http://schemas.microsoft.com/office/drawing/2014/main" id="{FFF9D861-E44F-A64F-A1A7-097E2CDF1D4E}"/>
                  </a:ext>
                </a:extLst>
              </p:cNvPr>
              <p:cNvGrpSpPr/>
              <p:nvPr/>
            </p:nvGrpSpPr>
            <p:grpSpPr>
              <a:xfrm>
                <a:off x="448002" y="4003312"/>
                <a:ext cx="4076865" cy="1935641"/>
                <a:chOff x="825500" y="923925"/>
                <a:chExt cx="6178983" cy="2933700"/>
              </a:xfrm>
            </p:grpSpPr>
            <p:pic>
              <p:nvPicPr>
                <p:cNvPr id="16" name="Imagen 29">
                  <a:extLst>
                    <a:ext uri="{FF2B5EF4-FFF2-40B4-BE49-F238E27FC236}">
                      <a16:creationId xmlns:a16="http://schemas.microsoft.com/office/drawing/2014/main" id="{F6CC47AF-495C-054A-BBA3-DF8D86B739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50985" t="55370" r="17503" b="20926"/>
                <a:stretch/>
              </p:blipFill>
              <p:spPr>
                <a:xfrm>
                  <a:off x="3987800" y="923925"/>
                  <a:ext cx="3016683" cy="2933700"/>
                </a:xfrm>
                <a:prstGeom prst="rect">
                  <a:avLst/>
                </a:prstGeom>
              </p:spPr>
            </p:pic>
            <p:pic>
              <p:nvPicPr>
                <p:cNvPr id="17" name="Imagen 30">
                  <a:extLst>
                    <a:ext uri="{FF2B5EF4-FFF2-40B4-BE49-F238E27FC236}">
                      <a16:creationId xmlns:a16="http://schemas.microsoft.com/office/drawing/2014/main" id="{E1F23883-F4D6-A84D-8EBD-DA54C0E316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9473" t="55370" r="49015" b="20926"/>
                <a:stretch/>
              </p:blipFill>
              <p:spPr>
                <a:xfrm>
                  <a:off x="825500" y="923925"/>
                  <a:ext cx="3016683" cy="2933700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upo 31">
                <a:extLst>
                  <a:ext uri="{FF2B5EF4-FFF2-40B4-BE49-F238E27FC236}">
                    <a16:creationId xmlns:a16="http://schemas.microsoft.com/office/drawing/2014/main" id="{D703D88E-81E0-5149-9F62-89AD9B412728}"/>
                  </a:ext>
                </a:extLst>
              </p:cNvPr>
              <p:cNvGrpSpPr/>
              <p:nvPr/>
            </p:nvGrpSpPr>
            <p:grpSpPr>
              <a:xfrm>
                <a:off x="691959" y="5824260"/>
                <a:ext cx="3030030" cy="276999"/>
                <a:chOff x="4907182" y="6252626"/>
                <a:chExt cx="3498122" cy="319791"/>
              </a:xfrm>
            </p:grpSpPr>
            <p:cxnSp>
              <p:nvCxnSpPr>
                <p:cNvPr id="14" name="Conector recto de flecha 32">
                  <a:extLst>
                    <a:ext uri="{FF2B5EF4-FFF2-40B4-BE49-F238E27FC236}">
                      <a16:creationId xmlns:a16="http://schemas.microsoft.com/office/drawing/2014/main" id="{387E36C2-29FB-F741-AC28-578647968F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65231" y="6424130"/>
                  <a:ext cx="2840073" cy="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CuadroTexto 33">
                  <a:extLst>
                    <a:ext uri="{FF2B5EF4-FFF2-40B4-BE49-F238E27FC236}">
                      <a16:creationId xmlns:a16="http://schemas.microsoft.com/office/drawing/2014/main" id="{A0D81967-6027-654B-B4DA-8C5A12BB4685}"/>
                    </a:ext>
                  </a:extLst>
                </p:cNvPr>
                <p:cNvSpPr txBox="1"/>
                <p:nvPr/>
              </p:nvSpPr>
              <p:spPr>
                <a:xfrm>
                  <a:off x="4907182" y="6252626"/>
                  <a:ext cx="642543" cy="319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F4/80</a:t>
                  </a:r>
                </a:p>
              </p:txBody>
            </p:sp>
          </p:grpSp>
          <p:grpSp>
            <p:nvGrpSpPr>
              <p:cNvPr id="11" name="Grupo 34">
                <a:extLst>
                  <a:ext uri="{FF2B5EF4-FFF2-40B4-BE49-F238E27FC236}">
                    <a16:creationId xmlns:a16="http://schemas.microsoft.com/office/drawing/2014/main" id="{9F3421C2-8A69-284D-ABE9-9AB834E0F064}"/>
                  </a:ext>
                </a:extLst>
              </p:cNvPr>
              <p:cNvGrpSpPr/>
              <p:nvPr/>
            </p:nvGrpSpPr>
            <p:grpSpPr>
              <a:xfrm rot="16200000">
                <a:off x="-171816" y="4992463"/>
                <a:ext cx="1180569" cy="276999"/>
                <a:chOff x="4765636" y="6353958"/>
                <a:chExt cx="1362947" cy="319791"/>
              </a:xfrm>
            </p:grpSpPr>
            <p:cxnSp>
              <p:nvCxnSpPr>
                <p:cNvPr id="12" name="Conector recto de flecha 35">
                  <a:extLst>
                    <a:ext uri="{FF2B5EF4-FFF2-40B4-BE49-F238E27FC236}">
                      <a16:creationId xmlns:a16="http://schemas.microsoft.com/office/drawing/2014/main" id="{DE4E5A19-D0FD-1C4A-A401-C025C319D129}"/>
                    </a:ext>
                  </a:extLst>
                </p:cNvPr>
                <p:cNvCxnSpPr>
                  <a:cxnSpLocks/>
                  <a:endCxn id="13" idx="3"/>
                </p:cNvCxnSpPr>
                <p:nvPr/>
              </p:nvCxnSpPr>
              <p:spPr>
                <a:xfrm rot="5400000">
                  <a:off x="5796143" y="6181416"/>
                  <a:ext cx="0" cy="66488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CuadroTexto 42">
                  <a:extLst>
                    <a:ext uri="{FF2B5EF4-FFF2-40B4-BE49-F238E27FC236}">
                      <a16:creationId xmlns:a16="http://schemas.microsoft.com/office/drawing/2014/main" id="{716E3DF9-00C8-E349-861C-20BB8EEEE800}"/>
                    </a:ext>
                  </a:extLst>
                </p:cNvPr>
                <p:cNvSpPr txBox="1"/>
                <p:nvPr/>
              </p:nvSpPr>
              <p:spPr>
                <a:xfrm>
                  <a:off x="4765636" y="6353958"/>
                  <a:ext cx="698062" cy="319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CD11b</a:t>
                  </a:r>
                </a:p>
              </p:txBody>
            </p:sp>
          </p:grpSp>
        </p:grpSp>
        <p:sp>
          <p:nvSpPr>
            <p:cNvPr id="7" name="CuadroTexto 13">
              <a:extLst>
                <a:ext uri="{FF2B5EF4-FFF2-40B4-BE49-F238E27FC236}">
                  <a16:creationId xmlns:a16="http://schemas.microsoft.com/office/drawing/2014/main" id="{9E3D4865-A936-2F4C-AD82-E3AF3F8501D8}"/>
                </a:ext>
              </a:extLst>
            </p:cNvPr>
            <p:cNvSpPr txBox="1"/>
            <p:nvPr/>
          </p:nvSpPr>
          <p:spPr>
            <a:xfrm>
              <a:off x="1236696" y="3875043"/>
              <a:ext cx="506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/>
                <a:t>CTR</a:t>
              </a:r>
            </a:p>
          </p:txBody>
        </p:sp>
        <p:sp>
          <p:nvSpPr>
            <p:cNvPr id="8" name="CuadroTexto 48">
              <a:extLst>
                <a:ext uri="{FF2B5EF4-FFF2-40B4-BE49-F238E27FC236}">
                  <a16:creationId xmlns:a16="http://schemas.microsoft.com/office/drawing/2014/main" id="{D9F13E54-559D-BC4E-95F1-43243E7C2EC0}"/>
                </a:ext>
              </a:extLst>
            </p:cNvPr>
            <p:cNvSpPr txBox="1"/>
            <p:nvPr/>
          </p:nvSpPr>
          <p:spPr>
            <a:xfrm>
              <a:off x="2897380" y="3875042"/>
              <a:ext cx="13323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/>
                <a:t>CD8 </a:t>
              </a:r>
              <a:r>
                <a:rPr lang="es-ES" sz="1600" dirty="0" err="1"/>
                <a:t>Depleted</a:t>
              </a:r>
              <a:endParaRPr lang="es-ES" sz="1600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7593B311-E0FC-D246-84F6-1CE661A9BC9C}"/>
              </a:ext>
            </a:extLst>
          </p:cNvPr>
          <p:cNvSpPr txBox="1"/>
          <p:nvPr/>
        </p:nvSpPr>
        <p:spPr>
          <a:xfrm>
            <a:off x="3545215" y="1068594"/>
            <a:ext cx="1951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/>
              <a:t>Gated</a:t>
            </a:r>
            <a:r>
              <a:rPr lang="fr-FR" sz="1600" dirty="0"/>
              <a:t> on CD45+ </a:t>
            </a:r>
            <a:r>
              <a:rPr lang="fr-FR" sz="1600" dirty="0" err="1"/>
              <a:t>cells</a:t>
            </a:r>
            <a:endParaRPr lang="fr-FR" sz="1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779386-0F13-4F43-A9E0-D6C3B842FF6D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18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EB6D4AA-F84C-A34C-A050-B898387DD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114" y="3897291"/>
            <a:ext cx="2792082" cy="200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94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50">
            <a:extLst>
              <a:ext uri="{FF2B5EF4-FFF2-40B4-BE49-F238E27FC236}">
                <a16:creationId xmlns:a16="http://schemas.microsoft.com/office/drawing/2014/main" id="{3675FCAF-55CE-4141-8E05-5F9C2EFF4E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98" t="32613" r="47023" b="42592"/>
          <a:stretch/>
        </p:blipFill>
        <p:spPr>
          <a:xfrm>
            <a:off x="1005880" y="1311033"/>
            <a:ext cx="2324100" cy="2247900"/>
          </a:xfrm>
          <a:prstGeom prst="rect">
            <a:avLst/>
          </a:prstGeom>
        </p:spPr>
      </p:pic>
      <p:grpSp>
        <p:nvGrpSpPr>
          <p:cNvPr id="5" name="Grupo 36">
            <a:extLst>
              <a:ext uri="{FF2B5EF4-FFF2-40B4-BE49-F238E27FC236}">
                <a16:creationId xmlns:a16="http://schemas.microsoft.com/office/drawing/2014/main" id="{272645CC-0880-FE43-BE44-22DD6205714B}"/>
              </a:ext>
            </a:extLst>
          </p:cNvPr>
          <p:cNvGrpSpPr/>
          <p:nvPr/>
        </p:nvGrpSpPr>
        <p:grpSpPr>
          <a:xfrm>
            <a:off x="1347014" y="3297322"/>
            <a:ext cx="1250548" cy="276999"/>
            <a:chOff x="1265650" y="4320449"/>
            <a:chExt cx="1023276" cy="226658"/>
          </a:xfrm>
        </p:grpSpPr>
        <p:sp>
          <p:nvSpPr>
            <p:cNvPr id="6" name="CuadroTexto 37">
              <a:extLst>
                <a:ext uri="{FF2B5EF4-FFF2-40B4-BE49-F238E27FC236}">
                  <a16:creationId xmlns:a16="http://schemas.microsoft.com/office/drawing/2014/main" id="{FC568157-E67D-1340-9241-0203DB34E31D}"/>
                </a:ext>
              </a:extLst>
            </p:cNvPr>
            <p:cNvSpPr txBox="1"/>
            <p:nvPr/>
          </p:nvSpPr>
          <p:spPr>
            <a:xfrm>
              <a:off x="1265650" y="4320449"/>
              <a:ext cx="534115" cy="226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MHCII  </a:t>
              </a:r>
            </a:p>
          </p:txBody>
        </p:sp>
        <p:cxnSp>
          <p:nvCxnSpPr>
            <p:cNvPr id="7" name="Conector recto de flecha 38">
              <a:extLst>
                <a:ext uri="{FF2B5EF4-FFF2-40B4-BE49-F238E27FC236}">
                  <a16:creationId xmlns:a16="http://schemas.microsoft.com/office/drawing/2014/main" id="{87E3E659-4E65-3249-9F3D-0F96291E8A8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980059" y="4131148"/>
              <a:ext cx="8800" cy="6089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o 39">
            <a:extLst>
              <a:ext uri="{FF2B5EF4-FFF2-40B4-BE49-F238E27FC236}">
                <a16:creationId xmlns:a16="http://schemas.microsoft.com/office/drawing/2014/main" id="{E422FB71-3E15-0640-9412-C2F9C7F2D8B7}"/>
              </a:ext>
            </a:extLst>
          </p:cNvPr>
          <p:cNvGrpSpPr/>
          <p:nvPr/>
        </p:nvGrpSpPr>
        <p:grpSpPr>
          <a:xfrm rot="16200000">
            <a:off x="403209" y="2348521"/>
            <a:ext cx="1329492" cy="276999"/>
            <a:chOff x="1226232" y="4404400"/>
            <a:chExt cx="1087873" cy="226658"/>
          </a:xfrm>
        </p:grpSpPr>
        <p:sp>
          <p:nvSpPr>
            <p:cNvPr id="9" name="CuadroTexto 40">
              <a:extLst>
                <a:ext uri="{FF2B5EF4-FFF2-40B4-BE49-F238E27FC236}">
                  <a16:creationId xmlns:a16="http://schemas.microsoft.com/office/drawing/2014/main" id="{021BDAA4-157C-F443-A1BD-258122BA7D3D}"/>
                </a:ext>
              </a:extLst>
            </p:cNvPr>
            <p:cNvSpPr txBox="1"/>
            <p:nvPr/>
          </p:nvSpPr>
          <p:spPr>
            <a:xfrm>
              <a:off x="1226232" y="4404400"/>
              <a:ext cx="535427" cy="226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CD11c  </a:t>
              </a:r>
            </a:p>
          </p:txBody>
        </p:sp>
        <p:cxnSp>
          <p:nvCxnSpPr>
            <p:cNvPr id="10" name="Conector recto de flecha 41">
              <a:extLst>
                <a:ext uri="{FF2B5EF4-FFF2-40B4-BE49-F238E27FC236}">
                  <a16:creationId xmlns:a16="http://schemas.microsoft.com/office/drawing/2014/main" id="{79D080F4-04F7-4D4A-BD3F-68802A8D24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86655" y="4191720"/>
              <a:ext cx="1" cy="65489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uadroTexto 47">
            <a:extLst>
              <a:ext uri="{FF2B5EF4-FFF2-40B4-BE49-F238E27FC236}">
                <a16:creationId xmlns:a16="http://schemas.microsoft.com/office/drawing/2014/main" id="{43C4A25F-6241-5B4F-AE31-B4D0BC5528E5}"/>
              </a:ext>
            </a:extLst>
          </p:cNvPr>
          <p:cNvSpPr txBox="1"/>
          <p:nvPr/>
        </p:nvSpPr>
        <p:spPr>
          <a:xfrm>
            <a:off x="1214089" y="1041696"/>
            <a:ext cx="2184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/>
              <a:t>Gated</a:t>
            </a:r>
            <a:r>
              <a:rPr lang="es-ES" sz="1600" dirty="0"/>
              <a:t> </a:t>
            </a:r>
            <a:r>
              <a:rPr lang="es-ES" sz="1600" dirty="0" err="1"/>
              <a:t>on</a:t>
            </a:r>
            <a:r>
              <a:rPr lang="es-ES" sz="1600" dirty="0"/>
              <a:t> CD45+ F4/80- </a:t>
            </a:r>
          </a:p>
        </p:txBody>
      </p:sp>
      <p:cxnSp>
        <p:nvCxnSpPr>
          <p:cNvPr id="12" name="Conector recto de flecha 49">
            <a:extLst>
              <a:ext uri="{FF2B5EF4-FFF2-40B4-BE49-F238E27FC236}">
                <a16:creationId xmlns:a16="http://schemas.microsoft.com/office/drawing/2014/main" id="{5AF04AFF-6ABA-A940-9084-2C15F9202EBF}"/>
              </a:ext>
            </a:extLst>
          </p:cNvPr>
          <p:cNvCxnSpPr>
            <a:cxnSpLocks/>
          </p:cNvCxnSpPr>
          <p:nvPr/>
        </p:nvCxnSpPr>
        <p:spPr>
          <a:xfrm>
            <a:off x="3026893" y="1822274"/>
            <a:ext cx="794336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o 18">
            <a:extLst>
              <a:ext uri="{FF2B5EF4-FFF2-40B4-BE49-F238E27FC236}">
                <a16:creationId xmlns:a16="http://schemas.microsoft.com/office/drawing/2014/main" id="{4CF363A3-B6C0-E84A-BB68-15457668FA89}"/>
              </a:ext>
            </a:extLst>
          </p:cNvPr>
          <p:cNvGrpSpPr/>
          <p:nvPr/>
        </p:nvGrpSpPr>
        <p:grpSpPr>
          <a:xfrm>
            <a:off x="3910990" y="1907413"/>
            <a:ext cx="276999" cy="1281682"/>
            <a:chOff x="3343762" y="2165235"/>
            <a:chExt cx="319204" cy="1431296"/>
          </a:xfrm>
        </p:grpSpPr>
        <p:cxnSp>
          <p:nvCxnSpPr>
            <p:cNvPr id="14" name="Conector recto de flecha 7">
              <a:extLst>
                <a:ext uri="{FF2B5EF4-FFF2-40B4-BE49-F238E27FC236}">
                  <a16:creationId xmlns:a16="http://schemas.microsoft.com/office/drawing/2014/main" id="{6C417189-5655-9D47-9D16-935FE2577F74}"/>
                </a:ext>
              </a:extLst>
            </p:cNvPr>
            <p:cNvCxnSpPr>
              <a:cxnSpLocks/>
            </p:cNvCxnSpPr>
            <p:nvPr/>
          </p:nvCxnSpPr>
          <p:spPr>
            <a:xfrm>
              <a:off x="3488728" y="2165235"/>
              <a:ext cx="0" cy="73182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Texto 17">
              <a:extLst>
                <a:ext uri="{FF2B5EF4-FFF2-40B4-BE49-F238E27FC236}">
                  <a16:creationId xmlns:a16="http://schemas.microsoft.com/office/drawing/2014/main" id="{E2524152-6C2E-274A-9DAF-10AA4611A3F7}"/>
                </a:ext>
              </a:extLst>
            </p:cNvPr>
            <p:cNvSpPr txBox="1"/>
            <p:nvPr/>
          </p:nvSpPr>
          <p:spPr>
            <a:xfrm rot="16200000">
              <a:off x="3165746" y="3099312"/>
              <a:ext cx="675235" cy="319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CD11b</a:t>
              </a:r>
            </a:p>
          </p:txBody>
        </p:sp>
      </p:grpSp>
      <p:grpSp>
        <p:nvGrpSpPr>
          <p:cNvPr id="16" name="Grupo 55">
            <a:extLst>
              <a:ext uri="{FF2B5EF4-FFF2-40B4-BE49-F238E27FC236}">
                <a16:creationId xmlns:a16="http://schemas.microsoft.com/office/drawing/2014/main" id="{43921BCE-02C3-7D47-A1DE-962CB40F9338}"/>
              </a:ext>
            </a:extLst>
          </p:cNvPr>
          <p:cNvGrpSpPr/>
          <p:nvPr/>
        </p:nvGrpSpPr>
        <p:grpSpPr>
          <a:xfrm>
            <a:off x="4361649" y="3307042"/>
            <a:ext cx="3410708" cy="276999"/>
            <a:chOff x="4948855" y="6354590"/>
            <a:chExt cx="3410708" cy="276999"/>
          </a:xfrm>
        </p:grpSpPr>
        <p:cxnSp>
          <p:nvCxnSpPr>
            <p:cNvPr id="17" name="Conector recto de flecha 21">
              <a:extLst>
                <a:ext uri="{FF2B5EF4-FFF2-40B4-BE49-F238E27FC236}">
                  <a16:creationId xmlns:a16="http://schemas.microsoft.com/office/drawing/2014/main" id="{09C994B4-30CD-3647-85A3-0EDAC8D4F6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52712" y="6491124"/>
              <a:ext cx="3006851" cy="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uadroTexto 22">
              <a:extLst>
                <a:ext uri="{FF2B5EF4-FFF2-40B4-BE49-F238E27FC236}">
                  <a16:creationId xmlns:a16="http://schemas.microsoft.com/office/drawing/2014/main" id="{D735896E-D75A-1445-BDDD-C772463F70DE}"/>
                </a:ext>
              </a:extLst>
            </p:cNvPr>
            <p:cNvSpPr txBox="1"/>
            <p:nvPr/>
          </p:nvSpPr>
          <p:spPr>
            <a:xfrm>
              <a:off x="4948855" y="6354590"/>
              <a:ext cx="4427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CD8</a:t>
              </a:r>
            </a:p>
          </p:txBody>
        </p:sp>
      </p:grpSp>
      <p:sp>
        <p:nvSpPr>
          <p:cNvPr id="19" name="CuadroTexto 25">
            <a:extLst>
              <a:ext uri="{FF2B5EF4-FFF2-40B4-BE49-F238E27FC236}">
                <a16:creationId xmlns:a16="http://schemas.microsoft.com/office/drawing/2014/main" id="{9E2D34EC-87AD-3741-8E4D-1AF4EFF2A79B}"/>
              </a:ext>
            </a:extLst>
          </p:cNvPr>
          <p:cNvSpPr txBox="1"/>
          <p:nvPr/>
        </p:nvSpPr>
        <p:spPr>
          <a:xfrm>
            <a:off x="4992424" y="1110276"/>
            <a:ext cx="506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CTR</a:t>
            </a:r>
          </a:p>
        </p:txBody>
      </p:sp>
      <p:pic>
        <p:nvPicPr>
          <p:cNvPr id="20" name="Imagen 57">
            <a:extLst>
              <a:ext uri="{FF2B5EF4-FFF2-40B4-BE49-F238E27FC236}">
                <a16:creationId xmlns:a16="http://schemas.microsoft.com/office/drawing/2014/main" id="{FABDA340-CFC4-5441-AF4C-4329E19D7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40" t="8519" r="6425" b="65986"/>
          <a:stretch/>
        </p:blipFill>
        <p:spPr>
          <a:xfrm>
            <a:off x="6311699" y="1126619"/>
            <a:ext cx="2641600" cy="2311400"/>
          </a:xfrm>
          <a:prstGeom prst="rect">
            <a:avLst/>
          </a:prstGeom>
        </p:spPr>
      </p:pic>
      <p:sp>
        <p:nvSpPr>
          <p:cNvPr id="21" name="CuadroTexto 26">
            <a:extLst>
              <a:ext uri="{FF2B5EF4-FFF2-40B4-BE49-F238E27FC236}">
                <a16:creationId xmlns:a16="http://schemas.microsoft.com/office/drawing/2014/main" id="{1ADE0908-1566-6D4D-A07B-94AA2988ABB9}"/>
              </a:ext>
            </a:extLst>
          </p:cNvPr>
          <p:cNvSpPr txBox="1"/>
          <p:nvPr/>
        </p:nvSpPr>
        <p:spPr>
          <a:xfrm>
            <a:off x="6764016" y="1110276"/>
            <a:ext cx="1332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CD8 </a:t>
            </a:r>
            <a:r>
              <a:rPr lang="es-ES" sz="1600" dirty="0" err="1"/>
              <a:t>Depleted</a:t>
            </a:r>
            <a:endParaRPr lang="es-ES" sz="1600" dirty="0"/>
          </a:p>
        </p:txBody>
      </p:sp>
      <p:pic>
        <p:nvPicPr>
          <p:cNvPr id="22" name="Imagen 58">
            <a:extLst>
              <a:ext uri="{FF2B5EF4-FFF2-40B4-BE49-F238E27FC236}">
                <a16:creationId xmlns:a16="http://schemas.microsoft.com/office/drawing/2014/main" id="{F72F4AD7-0934-6746-8C98-C98AFC373E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93" t="8519" r="47769" b="67387"/>
          <a:stretch/>
        </p:blipFill>
        <p:spPr>
          <a:xfrm>
            <a:off x="3949499" y="1126619"/>
            <a:ext cx="2362200" cy="21844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7546B54-7135-4D49-BCB8-9752C65C9D75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322C1E-BDFF-2F45-9802-ECB7352FB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382" y="3828270"/>
            <a:ext cx="5582842" cy="196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99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F19858-4603-3847-B7A1-5012DB34D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22" y="2006433"/>
            <a:ext cx="3614715" cy="28451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0833BA-1D5E-9F43-9244-4588F2895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206" y="2006433"/>
            <a:ext cx="3517617" cy="284513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FB25EC7-927D-6D46-888C-0465287785B3}"/>
              </a:ext>
            </a:extLst>
          </p:cNvPr>
          <p:cNvSpPr txBox="1"/>
          <p:nvPr/>
        </p:nvSpPr>
        <p:spPr>
          <a:xfrm>
            <a:off x="3343236" y="1433637"/>
            <a:ext cx="2819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0B050"/>
                </a:solidFill>
              </a:rPr>
              <a:t>TUNEL</a:t>
            </a:r>
            <a:r>
              <a:rPr lang="es-ES" sz="2000" dirty="0"/>
              <a:t>/</a:t>
            </a:r>
            <a:r>
              <a:rPr lang="es-ES" sz="2000" dirty="0">
                <a:solidFill>
                  <a:srgbClr val="0343FF"/>
                </a:solidFill>
              </a:rPr>
              <a:t>DAPI</a:t>
            </a:r>
            <a:r>
              <a:rPr lang="es-ES" sz="2000" dirty="0"/>
              <a:t>/</a:t>
            </a:r>
            <a:r>
              <a:rPr lang="es-ES" sz="2000" dirty="0" err="1">
                <a:solidFill>
                  <a:srgbClr val="FF0000"/>
                </a:solidFill>
              </a:rPr>
              <a:t>Granzyme</a:t>
            </a:r>
            <a:r>
              <a:rPr lang="es-ES" sz="2000" dirty="0">
                <a:solidFill>
                  <a:srgbClr val="FF0000"/>
                </a:solidFill>
              </a:rPr>
              <a:t> B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4864C81-1AFC-2F41-BBB4-E4C973134F14}"/>
              </a:ext>
            </a:extLst>
          </p:cNvPr>
          <p:cNvCxnSpPr>
            <a:cxnSpLocks/>
          </p:cNvCxnSpPr>
          <p:nvPr/>
        </p:nvCxnSpPr>
        <p:spPr>
          <a:xfrm>
            <a:off x="3835730" y="4678877"/>
            <a:ext cx="48688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FE300A4-3791-2C41-BA26-47395532B18C}"/>
              </a:ext>
            </a:extLst>
          </p:cNvPr>
          <p:cNvCxnSpPr>
            <a:cxnSpLocks/>
          </p:cNvCxnSpPr>
          <p:nvPr/>
        </p:nvCxnSpPr>
        <p:spPr>
          <a:xfrm flipV="1">
            <a:off x="7243948" y="4676897"/>
            <a:ext cx="864921" cy="19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AE0DB90-E7F9-E04E-8D66-44C7F38D81B1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20</a:t>
            </a:r>
          </a:p>
        </p:txBody>
      </p:sp>
    </p:spTree>
    <p:extLst>
      <p:ext uri="{BB962C8B-B14F-4D97-AF65-F5344CB8AC3E}">
        <p14:creationId xmlns:p14="http://schemas.microsoft.com/office/powerpoint/2010/main" val="192108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EF4143-26EC-4540-A9DB-832E0761BC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845" y="1211283"/>
            <a:ext cx="4966472" cy="4471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E66335-0F51-0A40-8BC5-E2099B40FF65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21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C37C13A-F5AF-4349-BC6F-BB06FC7110D7}"/>
              </a:ext>
            </a:extLst>
          </p:cNvPr>
          <p:cNvCxnSpPr/>
          <p:nvPr/>
        </p:nvCxnSpPr>
        <p:spPr>
          <a:xfrm>
            <a:off x="4638261" y="5300869"/>
            <a:ext cx="53008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821E03B-9A0E-1745-BBAB-0156D11DA70F}"/>
              </a:ext>
            </a:extLst>
          </p:cNvPr>
          <p:cNvCxnSpPr>
            <a:cxnSpLocks/>
          </p:cNvCxnSpPr>
          <p:nvPr/>
        </p:nvCxnSpPr>
        <p:spPr>
          <a:xfrm>
            <a:off x="5857461" y="5300869"/>
            <a:ext cx="92102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0403E44-F663-6940-BAFD-21E861F7842A}"/>
              </a:ext>
            </a:extLst>
          </p:cNvPr>
          <p:cNvCxnSpPr>
            <a:cxnSpLocks/>
          </p:cNvCxnSpPr>
          <p:nvPr/>
        </p:nvCxnSpPr>
        <p:spPr>
          <a:xfrm>
            <a:off x="5857461" y="3160643"/>
            <a:ext cx="92102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937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0E1ECD6-D899-074A-BA77-9270EE030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070" y="2314969"/>
            <a:ext cx="2449595" cy="20845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6C869F-9627-3446-AB29-7776568EA4C7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22</a:t>
            </a:r>
          </a:p>
        </p:txBody>
      </p:sp>
      <p:grpSp>
        <p:nvGrpSpPr>
          <p:cNvPr id="6" name="Agrupar 6">
            <a:extLst>
              <a:ext uri="{FF2B5EF4-FFF2-40B4-BE49-F238E27FC236}">
                <a16:creationId xmlns:a16="http://schemas.microsoft.com/office/drawing/2014/main" id="{CCE6140C-9C1F-B042-832F-400194E09AA4}"/>
              </a:ext>
            </a:extLst>
          </p:cNvPr>
          <p:cNvGrpSpPr/>
          <p:nvPr/>
        </p:nvGrpSpPr>
        <p:grpSpPr>
          <a:xfrm>
            <a:off x="275962" y="1778365"/>
            <a:ext cx="6055971" cy="3189739"/>
            <a:chOff x="798589" y="2243388"/>
            <a:chExt cx="8126981" cy="4306173"/>
          </a:xfrm>
        </p:grpSpPr>
        <p:pic>
          <p:nvPicPr>
            <p:cNvPr id="7" name="Imagen 3" descr="ssssss.jpg">
              <a:extLst>
                <a:ext uri="{FF2B5EF4-FFF2-40B4-BE49-F238E27FC236}">
                  <a16:creationId xmlns:a16="http://schemas.microsoft.com/office/drawing/2014/main" id="{C62ADC5D-4336-B144-8CA1-3A9D57FC2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4716" y="2243388"/>
              <a:ext cx="7630854" cy="4252106"/>
            </a:xfrm>
            <a:prstGeom prst="rect">
              <a:avLst/>
            </a:prstGeom>
          </p:spPr>
        </p:pic>
        <p:sp>
          <p:nvSpPr>
            <p:cNvPr id="8" name="CuadroTexto 4">
              <a:extLst>
                <a:ext uri="{FF2B5EF4-FFF2-40B4-BE49-F238E27FC236}">
                  <a16:creationId xmlns:a16="http://schemas.microsoft.com/office/drawing/2014/main" id="{547EAEFB-55CB-494F-B63C-DF7E4262A6D1}"/>
                </a:ext>
              </a:extLst>
            </p:cNvPr>
            <p:cNvSpPr txBox="1"/>
            <p:nvPr/>
          </p:nvSpPr>
          <p:spPr>
            <a:xfrm rot="16200000">
              <a:off x="682257" y="3088877"/>
              <a:ext cx="737774" cy="495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CTR</a:t>
              </a:r>
            </a:p>
          </p:txBody>
        </p:sp>
        <p:sp>
          <p:nvSpPr>
            <p:cNvPr id="9" name="CuadroTexto 5">
              <a:extLst>
                <a:ext uri="{FF2B5EF4-FFF2-40B4-BE49-F238E27FC236}">
                  <a16:creationId xmlns:a16="http://schemas.microsoft.com/office/drawing/2014/main" id="{695FC6F7-4220-AA47-B6D2-511D36CC76E7}"/>
                </a:ext>
              </a:extLst>
            </p:cNvPr>
            <p:cNvSpPr txBox="1"/>
            <p:nvPr/>
          </p:nvSpPr>
          <p:spPr>
            <a:xfrm rot="16200000">
              <a:off x="47819" y="5303156"/>
              <a:ext cx="1997175" cy="495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/>
                <a:t>CD8 </a:t>
              </a:r>
              <a:r>
                <a:rPr lang="es-ES" dirty="0" err="1"/>
                <a:t>Depleted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32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9BF1436-0F14-1C4F-A37F-A5F2D8FB875A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66FA73-9535-C944-BD35-43BF691DB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942" y="2737501"/>
            <a:ext cx="5003223" cy="3378520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00CA0F1D-F176-2E46-80EA-E8137C391D2B}"/>
              </a:ext>
            </a:extLst>
          </p:cNvPr>
          <p:cNvGrpSpPr/>
          <p:nvPr/>
        </p:nvGrpSpPr>
        <p:grpSpPr>
          <a:xfrm>
            <a:off x="514988" y="637309"/>
            <a:ext cx="7977850" cy="1561261"/>
            <a:chOff x="514988" y="637309"/>
            <a:chExt cx="7977850" cy="1561261"/>
          </a:xfrm>
        </p:grpSpPr>
        <p:pic>
          <p:nvPicPr>
            <p:cNvPr id="41" name="Imagen 46">
              <a:extLst>
                <a:ext uri="{FF2B5EF4-FFF2-40B4-BE49-F238E27FC236}">
                  <a16:creationId xmlns:a16="http://schemas.microsoft.com/office/drawing/2014/main" id="{672762A5-2C0B-4C4C-A35A-A72658C355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815" t="47963" r="25627" b="32593"/>
            <a:stretch/>
          </p:blipFill>
          <p:spPr>
            <a:xfrm>
              <a:off x="5510803" y="715690"/>
              <a:ext cx="1408239" cy="1274699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EA89E79-9838-A247-8E0E-85FEE8E40C65}"/>
                </a:ext>
              </a:extLst>
            </p:cNvPr>
            <p:cNvGrpSpPr/>
            <p:nvPr/>
          </p:nvGrpSpPr>
          <p:grpSpPr>
            <a:xfrm>
              <a:off x="514988" y="637309"/>
              <a:ext cx="7977850" cy="1561261"/>
              <a:chOff x="681241" y="341072"/>
              <a:chExt cx="10229053" cy="1885207"/>
            </a:xfrm>
          </p:grpSpPr>
          <p:grpSp>
            <p:nvGrpSpPr>
              <p:cNvPr id="6" name="Grupo 23">
                <a:extLst>
                  <a:ext uri="{FF2B5EF4-FFF2-40B4-BE49-F238E27FC236}">
                    <a16:creationId xmlns:a16="http://schemas.microsoft.com/office/drawing/2014/main" id="{3FE271DD-94FE-A742-94A0-A8A1FF540E49}"/>
                  </a:ext>
                </a:extLst>
              </p:cNvPr>
              <p:cNvGrpSpPr/>
              <p:nvPr/>
            </p:nvGrpSpPr>
            <p:grpSpPr>
              <a:xfrm>
                <a:off x="681241" y="881269"/>
                <a:ext cx="277000" cy="995257"/>
                <a:chOff x="1865597" y="1385208"/>
                <a:chExt cx="229892" cy="825998"/>
              </a:xfrm>
            </p:grpSpPr>
            <p:cxnSp>
              <p:nvCxnSpPr>
                <p:cNvPr id="38" name="Conector recto de flecha 24">
                  <a:extLst>
                    <a:ext uri="{FF2B5EF4-FFF2-40B4-BE49-F238E27FC236}">
                      <a16:creationId xmlns:a16="http://schemas.microsoft.com/office/drawing/2014/main" id="{315B6AFF-AA45-A940-A545-E860D5C69A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7768" y="1385208"/>
                  <a:ext cx="0" cy="508336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uadroTexto 25">
                  <a:extLst>
                    <a:ext uri="{FF2B5EF4-FFF2-40B4-BE49-F238E27FC236}">
                      <a16:creationId xmlns:a16="http://schemas.microsoft.com/office/drawing/2014/main" id="{30CC5004-8673-F14F-A1D0-10942C28DFE2}"/>
                    </a:ext>
                  </a:extLst>
                </p:cNvPr>
                <p:cNvSpPr txBox="1"/>
                <p:nvPr/>
              </p:nvSpPr>
              <p:spPr>
                <a:xfrm rot="16200000">
                  <a:off x="1811637" y="1927354"/>
                  <a:ext cx="337812" cy="2298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FSC</a:t>
                  </a:r>
                </a:p>
              </p:txBody>
            </p:sp>
          </p:grpSp>
          <p:cxnSp>
            <p:nvCxnSpPr>
              <p:cNvPr id="7" name="Conector recto de flecha 45">
                <a:extLst>
                  <a:ext uri="{FF2B5EF4-FFF2-40B4-BE49-F238E27FC236}">
                    <a16:creationId xmlns:a16="http://schemas.microsoft.com/office/drawing/2014/main" id="{FB96B5D6-9448-C44E-8DB0-395651CF77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9438" y="2091852"/>
                <a:ext cx="475193" cy="13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CuadroTexto 46">
                <a:extLst>
                  <a:ext uri="{FF2B5EF4-FFF2-40B4-BE49-F238E27FC236}">
                    <a16:creationId xmlns:a16="http://schemas.microsoft.com/office/drawing/2014/main" id="{542B5D23-BDC2-F941-9251-E5A63CBFFB03}"/>
                  </a:ext>
                </a:extLst>
              </p:cNvPr>
              <p:cNvSpPr txBox="1"/>
              <p:nvPr/>
            </p:nvSpPr>
            <p:spPr>
              <a:xfrm>
                <a:off x="917114" y="1949280"/>
                <a:ext cx="8356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/>
                  <a:t>Live/</a:t>
                </a:r>
                <a:r>
                  <a:rPr lang="es-ES" sz="1200" dirty="0" err="1"/>
                  <a:t>Dead</a:t>
                </a:r>
                <a:endParaRPr lang="es-ES" sz="1200" dirty="0"/>
              </a:p>
            </p:txBody>
          </p:sp>
          <p:pic>
            <p:nvPicPr>
              <p:cNvPr id="9" name="Imagen 63">
                <a:extLst>
                  <a:ext uri="{FF2B5EF4-FFF2-40B4-BE49-F238E27FC236}">
                    <a16:creationId xmlns:a16="http://schemas.microsoft.com/office/drawing/2014/main" id="{54D5F047-03A4-F544-976F-1768919D00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6764" t="28889" r="54186" b="51666"/>
              <a:stretch/>
            </p:blipFill>
            <p:spPr>
              <a:xfrm>
                <a:off x="788496" y="377649"/>
                <a:ext cx="1814495" cy="1614592"/>
              </a:xfrm>
              <a:prstGeom prst="rect">
                <a:avLst/>
              </a:prstGeom>
            </p:spPr>
          </p:pic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E592FAA8-3C4E-724C-9CCC-17BD4C9985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46718" t="28436" r="24834" b="51653"/>
              <a:stretch/>
            </p:blipFill>
            <p:spPr>
              <a:xfrm>
                <a:off x="2840374" y="341072"/>
                <a:ext cx="1762084" cy="1639494"/>
              </a:xfrm>
              <a:prstGeom prst="rect">
                <a:avLst/>
              </a:prstGeom>
            </p:spPr>
          </p:pic>
          <p:grpSp>
            <p:nvGrpSpPr>
              <p:cNvPr id="11" name="Grupo 26">
                <a:extLst>
                  <a:ext uri="{FF2B5EF4-FFF2-40B4-BE49-F238E27FC236}">
                    <a16:creationId xmlns:a16="http://schemas.microsoft.com/office/drawing/2014/main" id="{D5D2563D-5C96-7F42-89EB-710CA78E44F1}"/>
                  </a:ext>
                </a:extLst>
              </p:cNvPr>
              <p:cNvGrpSpPr/>
              <p:nvPr/>
            </p:nvGrpSpPr>
            <p:grpSpPr>
              <a:xfrm>
                <a:off x="2644065" y="984381"/>
                <a:ext cx="276999" cy="892145"/>
                <a:chOff x="1852755" y="1258244"/>
                <a:chExt cx="311038" cy="1001776"/>
              </a:xfrm>
            </p:grpSpPr>
            <p:cxnSp>
              <p:nvCxnSpPr>
                <p:cNvPr id="36" name="Conector recto de flecha 27">
                  <a:extLst>
                    <a:ext uri="{FF2B5EF4-FFF2-40B4-BE49-F238E27FC236}">
                      <a16:creationId xmlns:a16="http://schemas.microsoft.com/office/drawing/2014/main" id="{0C4CA645-B043-B64B-8D7A-1D270479E2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95903" y="1258244"/>
                  <a:ext cx="0" cy="50833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CuadroTexto 28">
                  <a:extLst>
                    <a:ext uri="{FF2B5EF4-FFF2-40B4-BE49-F238E27FC236}">
                      <a16:creationId xmlns:a16="http://schemas.microsoft.com/office/drawing/2014/main" id="{DFE42DB8-732E-8B49-8C57-0F99D8624D98}"/>
                    </a:ext>
                  </a:extLst>
                </p:cNvPr>
                <p:cNvSpPr txBox="1"/>
                <p:nvPr/>
              </p:nvSpPr>
              <p:spPr>
                <a:xfrm rot="16200000">
                  <a:off x="1779747" y="1875975"/>
                  <a:ext cx="457053" cy="3110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FSC</a:t>
                  </a:r>
                </a:p>
              </p:txBody>
            </p:sp>
          </p:grpSp>
          <p:cxnSp>
            <p:nvCxnSpPr>
              <p:cNvPr id="12" name="Conector recto de flecha 48">
                <a:extLst>
                  <a:ext uri="{FF2B5EF4-FFF2-40B4-BE49-F238E27FC236}">
                    <a16:creationId xmlns:a16="http://schemas.microsoft.com/office/drawing/2014/main" id="{8FB36CE6-5E78-8E40-86D7-51E4A0AAC9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3836652" y="1848783"/>
                <a:ext cx="0" cy="45270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CuadroTexto 49">
                <a:extLst>
                  <a:ext uri="{FF2B5EF4-FFF2-40B4-BE49-F238E27FC236}">
                    <a16:creationId xmlns:a16="http://schemas.microsoft.com/office/drawing/2014/main" id="{263D3B55-0CB7-4149-ABA5-92B7E7E53022}"/>
                  </a:ext>
                </a:extLst>
              </p:cNvPr>
              <p:cNvSpPr txBox="1"/>
              <p:nvPr/>
            </p:nvSpPr>
            <p:spPr>
              <a:xfrm>
                <a:off x="2997472" y="1949280"/>
                <a:ext cx="5212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/>
                  <a:t>CD45</a:t>
                </a:r>
              </a:p>
            </p:txBody>
          </p:sp>
          <p:pic>
            <p:nvPicPr>
              <p:cNvPr id="14" name="Imagen 83">
                <a:extLst>
                  <a:ext uri="{FF2B5EF4-FFF2-40B4-BE49-F238E27FC236}">
                    <a16:creationId xmlns:a16="http://schemas.microsoft.com/office/drawing/2014/main" id="{48A6B1A4-240D-B349-9F58-F9537A5FB5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6500" t="51151" r="55687" b="29229"/>
              <a:stretch/>
            </p:blipFill>
            <p:spPr>
              <a:xfrm>
                <a:off x="4932464" y="374790"/>
                <a:ext cx="1746952" cy="1638335"/>
              </a:xfrm>
              <a:prstGeom prst="rect">
                <a:avLst/>
              </a:prstGeom>
            </p:spPr>
          </p:pic>
          <p:grpSp>
            <p:nvGrpSpPr>
              <p:cNvPr id="15" name="Grupo 84">
                <a:extLst>
                  <a:ext uri="{FF2B5EF4-FFF2-40B4-BE49-F238E27FC236}">
                    <a16:creationId xmlns:a16="http://schemas.microsoft.com/office/drawing/2014/main" id="{0D7B9C72-C509-D14B-94F1-C9F03430A955}"/>
                  </a:ext>
                </a:extLst>
              </p:cNvPr>
              <p:cNvGrpSpPr/>
              <p:nvPr/>
            </p:nvGrpSpPr>
            <p:grpSpPr>
              <a:xfrm>
                <a:off x="4761124" y="983394"/>
                <a:ext cx="277000" cy="893132"/>
                <a:chOff x="1822485" y="1278678"/>
                <a:chExt cx="306728" cy="988982"/>
              </a:xfrm>
            </p:grpSpPr>
            <p:cxnSp>
              <p:nvCxnSpPr>
                <p:cNvPr id="34" name="Conector recto de flecha 88">
                  <a:extLst>
                    <a:ext uri="{FF2B5EF4-FFF2-40B4-BE49-F238E27FC236}">
                      <a16:creationId xmlns:a16="http://schemas.microsoft.com/office/drawing/2014/main" id="{1B09B143-3AF4-7C4C-B926-F379D92D46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5701" y="1278678"/>
                  <a:ext cx="0" cy="508336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CuadroTexto 89">
                  <a:extLst>
                    <a:ext uri="{FF2B5EF4-FFF2-40B4-BE49-F238E27FC236}">
                      <a16:creationId xmlns:a16="http://schemas.microsoft.com/office/drawing/2014/main" id="{AFB84EE1-E1D8-474E-8264-6A6ACDABE70F}"/>
                    </a:ext>
                  </a:extLst>
                </p:cNvPr>
                <p:cNvSpPr txBox="1"/>
                <p:nvPr/>
              </p:nvSpPr>
              <p:spPr>
                <a:xfrm rot="16200000">
                  <a:off x="1750490" y="1888937"/>
                  <a:ext cx="450718" cy="3067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FSC</a:t>
                  </a:r>
                </a:p>
              </p:txBody>
            </p:sp>
          </p:grpSp>
          <p:cxnSp>
            <p:nvCxnSpPr>
              <p:cNvPr id="16" name="Conector recto de flecha 86">
                <a:extLst>
                  <a:ext uri="{FF2B5EF4-FFF2-40B4-BE49-F238E27FC236}">
                    <a16:creationId xmlns:a16="http://schemas.microsoft.com/office/drawing/2014/main" id="{38973986-E400-0848-8DA2-B828B1678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077468" y="1845601"/>
                <a:ext cx="0" cy="459068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CuadroTexto 87">
                <a:extLst>
                  <a:ext uri="{FF2B5EF4-FFF2-40B4-BE49-F238E27FC236}">
                    <a16:creationId xmlns:a16="http://schemas.microsoft.com/office/drawing/2014/main" id="{5437EF57-A874-6848-802C-7BBFA47DB3EA}"/>
                  </a:ext>
                </a:extLst>
              </p:cNvPr>
              <p:cNvSpPr txBox="1"/>
              <p:nvPr/>
            </p:nvSpPr>
            <p:spPr>
              <a:xfrm>
                <a:off x="5144213" y="1949281"/>
                <a:ext cx="60465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/>
                  <a:t>CD11b</a:t>
                </a:r>
              </a:p>
            </p:txBody>
          </p:sp>
          <p:grpSp>
            <p:nvGrpSpPr>
              <p:cNvPr id="19" name="Grupo 93">
                <a:extLst>
                  <a:ext uri="{FF2B5EF4-FFF2-40B4-BE49-F238E27FC236}">
                    <a16:creationId xmlns:a16="http://schemas.microsoft.com/office/drawing/2014/main" id="{50DCD818-17D8-E24F-A493-D20B0B27981F}"/>
                  </a:ext>
                </a:extLst>
              </p:cNvPr>
              <p:cNvGrpSpPr/>
              <p:nvPr/>
            </p:nvGrpSpPr>
            <p:grpSpPr>
              <a:xfrm>
                <a:off x="6980232" y="983851"/>
                <a:ext cx="276999" cy="892675"/>
                <a:chOff x="1819921" y="1266418"/>
                <a:chExt cx="311858" cy="1005011"/>
              </a:xfrm>
            </p:grpSpPr>
            <p:cxnSp>
              <p:nvCxnSpPr>
                <p:cNvPr id="32" name="Conector recto de flecha 97">
                  <a:extLst>
                    <a:ext uri="{FF2B5EF4-FFF2-40B4-BE49-F238E27FC236}">
                      <a16:creationId xmlns:a16="http://schemas.microsoft.com/office/drawing/2014/main" id="{683237EC-F7A9-3E42-A882-0D040707F3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5701" y="1266418"/>
                  <a:ext cx="0" cy="508336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CuadroTexto 98">
                  <a:extLst>
                    <a:ext uri="{FF2B5EF4-FFF2-40B4-BE49-F238E27FC236}">
                      <a16:creationId xmlns:a16="http://schemas.microsoft.com/office/drawing/2014/main" id="{8C139600-EE0E-5247-8431-ACF203917B29}"/>
                    </a:ext>
                  </a:extLst>
                </p:cNvPr>
                <p:cNvSpPr txBox="1"/>
                <p:nvPr/>
              </p:nvSpPr>
              <p:spPr>
                <a:xfrm rot="16200000">
                  <a:off x="1746721" y="1886372"/>
                  <a:ext cx="458257" cy="3118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FSC</a:t>
                  </a:r>
                </a:p>
              </p:txBody>
            </p:sp>
          </p:grpSp>
          <p:cxnSp>
            <p:nvCxnSpPr>
              <p:cNvPr id="20" name="Conector recto de flecha 95">
                <a:extLst>
                  <a:ext uri="{FF2B5EF4-FFF2-40B4-BE49-F238E27FC236}">
                    <a16:creationId xmlns:a16="http://schemas.microsoft.com/office/drawing/2014/main" id="{20140FBC-FFC0-4547-8F85-587321C5A38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088999" y="1849377"/>
                <a:ext cx="0" cy="451516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CuadroTexto 96">
                <a:extLst>
                  <a:ext uri="{FF2B5EF4-FFF2-40B4-BE49-F238E27FC236}">
                    <a16:creationId xmlns:a16="http://schemas.microsoft.com/office/drawing/2014/main" id="{250F555F-BCC7-744C-B551-EC32D59A7644}"/>
                  </a:ext>
                </a:extLst>
              </p:cNvPr>
              <p:cNvSpPr txBox="1"/>
              <p:nvPr/>
            </p:nvSpPr>
            <p:spPr>
              <a:xfrm>
                <a:off x="7305058" y="1949280"/>
                <a:ext cx="4933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/>
                  <a:t>LY6G</a:t>
                </a:r>
              </a:p>
            </p:txBody>
          </p:sp>
          <p:grpSp>
            <p:nvGrpSpPr>
              <p:cNvPr id="22" name="Grupo 122">
                <a:extLst>
                  <a:ext uri="{FF2B5EF4-FFF2-40B4-BE49-F238E27FC236}">
                    <a16:creationId xmlns:a16="http://schemas.microsoft.com/office/drawing/2014/main" id="{923F8848-24AF-6142-B34C-B426B07E5B42}"/>
                  </a:ext>
                </a:extLst>
              </p:cNvPr>
              <p:cNvGrpSpPr/>
              <p:nvPr/>
            </p:nvGrpSpPr>
            <p:grpSpPr>
              <a:xfrm>
                <a:off x="9002496" y="1051050"/>
                <a:ext cx="276998" cy="825476"/>
                <a:chOff x="1818950" y="1337716"/>
                <a:chExt cx="313798" cy="935140"/>
              </a:xfrm>
            </p:grpSpPr>
            <p:cxnSp>
              <p:nvCxnSpPr>
                <p:cNvPr id="30" name="Conector recto de flecha 126">
                  <a:extLst>
                    <a:ext uri="{FF2B5EF4-FFF2-40B4-BE49-F238E27FC236}">
                      <a16:creationId xmlns:a16="http://schemas.microsoft.com/office/drawing/2014/main" id="{E7123032-BA63-D143-B0DB-8AA78312B8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5702" y="1337716"/>
                  <a:ext cx="0" cy="508337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CuadroTexto 127">
                  <a:extLst>
                    <a:ext uri="{FF2B5EF4-FFF2-40B4-BE49-F238E27FC236}">
                      <a16:creationId xmlns:a16="http://schemas.microsoft.com/office/drawing/2014/main" id="{398B1A19-3ADA-6B4D-9FD1-61B7CC6D1542}"/>
                    </a:ext>
                  </a:extLst>
                </p:cNvPr>
                <p:cNvSpPr txBox="1"/>
                <p:nvPr/>
              </p:nvSpPr>
              <p:spPr>
                <a:xfrm rot="16200000">
                  <a:off x="1745294" y="1885403"/>
                  <a:ext cx="461109" cy="3137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ES" sz="1200" dirty="0"/>
                    <a:t>FSC</a:t>
                  </a:r>
                </a:p>
              </p:txBody>
            </p:sp>
          </p:grpSp>
          <p:cxnSp>
            <p:nvCxnSpPr>
              <p:cNvPr id="23" name="Conector recto de flecha 124">
                <a:extLst>
                  <a:ext uri="{FF2B5EF4-FFF2-40B4-BE49-F238E27FC236}">
                    <a16:creationId xmlns:a16="http://schemas.microsoft.com/office/drawing/2014/main" id="{944F0588-5851-2640-93A7-FF6E213F913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249550" y="1850775"/>
                <a:ext cx="0" cy="448719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CuadroTexto 125">
                <a:extLst>
                  <a:ext uri="{FF2B5EF4-FFF2-40B4-BE49-F238E27FC236}">
                    <a16:creationId xmlns:a16="http://schemas.microsoft.com/office/drawing/2014/main" id="{0E840CE3-01CA-6A49-8E12-001ACB13AFA5}"/>
                  </a:ext>
                </a:extLst>
              </p:cNvPr>
              <p:cNvSpPr txBox="1"/>
              <p:nvPr/>
            </p:nvSpPr>
            <p:spPr>
              <a:xfrm>
                <a:off x="9392819" y="1949280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/>
                  <a:t>F4/80</a:t>
                </a:r>
              </a:p>
            </p:txBody>
          </p:sp>
          <p:cxnSp>
            <p:nvCxnSpPr>
              <p:cNvPr id="25" name="Connecteur en arc 24">
                <a:extLst>
                  <a:ext uri="{FF2B5EF4-FFF2-40B4-BE49-F238E27FC236}">
                    <a16:creationId xmlns:a16="http://schemas.microsoft.com/office/drawing/2014/main" id="{31F04F2A-2CBE-BA44-A740-4F7ADE5FD1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3935" y="459711"/>
                <a:ext cx="1340860" cy="492264"/>
              </a:xfrm>
              <a:prstGeom prst="curvedConnector3">
                <a:avLst>
                  <a:gd name="adj1" fmla="val -10"/>
                </a:avLst>
              </a:prstGeom>
              <a:ln w="19050"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en arc 25">
                <a:extLst>
                  <a:ext uri="{FF2B5EF4-FFF2-40B4-BE49-F238E27FC236}">
                    <a16:creationId xmlns:a16="http://schemas.microsoft.com/office/drawing/2014/main" id="{EC7721FA-33B3-3D46-ADDF-005FD0925C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20918" y="459711"/>
                <a:ext cx="1023295" cy="489062"/>
              </a:xfrm>
              <a:prstGeom prst="curvedConnector3">
                <a:avLst>
                  <a:gd name="adj1" fmla="val -1232"/>
                </a:avLst>
              </a:prstGeom>
              <a:ln w="19050"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en arc 26">
                <a:extLst>
                  <a:ext uri="{FF2B5EF4-FFF2-40B4-BE49-F238E27FC236}">
                    <a16:creationId xmlns:a16="http://schemas.microsoft.com/office/drawing/2014/main" id="{D933B4DC-2750-A44B-86EB-269AED4065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54417" y="456970"/>
                <a:ext cx="702815" cy="406882"/>
              </a:xfrm>
              <a:prstGeom prst="curvedConnector3">
                <a:avLst>
                  <a:gd name="adj1" fmla="val 1427"/>
                </a:avLst>
              </a:prstGeom>
              <a:ln w="19050"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en arc 27">
                <a:extLst>
                  <a:ext uri="{FF2B5EF4-FFF2-40B4-BE49-F238E27FC236}">
                    <a16:creationId xmlns:a16="http://schemas.microsoft.com/office/drawing/2014/main" id="{1A3ACFDE-4974-C440-9421-AAC3F5A5E9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9961" y="456970"/>
                <a:ext cx="1329533" cy="253222"/>
              </a:xfrm>
              <a:prstGeom prst="curvedConnector3">
                <a:avLst>
                  <a:gd name="adj1" fmla="val -1353"/>
                </a:avLst>
              </a:prstGeom>
              <a:ln w="19050"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Imagen 8">
                <a:extLst>
                  <a:ext uri="{FF2B5EF4-FFF2-40B4-BE49-F238E27FC236}">
                    <a16:creationId xmlns:a16="http://schemas.microsoft.com/office/drawing/2014/main" id="{AC6FB14C-F231-AF45-B3A9-3A477EE925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6836" t="67543" r="24853" b="12049"/>
              <a:stretch/>
            </p:blipFill>
            <p:spPr>
              <a:xfrm>
                <a:off x="9172630" y="361366"/>
                <a:ext cx="1737664" cy="1665181"/>
              </a:xfrm>
              <a:prstGeom prst="rect">
                <a:avLst/>
              </a:prstGeom>
            </p:spPr>
          </p:pic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39F0F13-EEC7-2A44-9EF0-E31DCE85EEE0}"/>
              </a:ext>
            </a:extLst>
          </p:cNvPr>
          <p:cNvSpPr txBox="1"/>
          <p:nvPr/>
        </p:nvSpPr>
        <p:spPr>
          <a:xfrm>
            <a:off x="152233" y="4719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D2D34DE-AF4E-D84D-ADCF-6C4F00EF606D}"/>
              </a:ext>
            </a:extLst>
          </p:cNvPr>
          <p:cNvSpPr txBox="1"/>
          <p:nvPr/>
        </p:nvSpPr>
        <p:spPr>
          <a:xfrm>
            <a:off x="1990411" y="273750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399855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DE7D470-1800-9A42-9CF6-E7FFFCC00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64" r="1" b="31147"/>
          <a:stretch/>
        </p:blipFill>
        <p:spPr>
          <a:xfrm>
            <a:off x="2236472" y="1033154"/>
            <a:ext cx="1789265" cy="17833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7C13B9-8783-664F-88B8-AC03B34FD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455" b="31427"/>
          <a:stretch/>
        </p:blipFill>
        <p:spPr>
          <a:xfrm>
            <a:off x="397410" y="1005178"/>
            <a:ext cx="1705252" cy="177734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7F28F1F-EA07-2448-834A-E228742968C8}"/>
              </a:ext>
            </a:extLst>
          </p:cNvPr>
          <p:cNvGrpSpPr/>
          <p:nvPr/>
        </p:nvGrpSpPr>
        <p:grpSpPr>
          <a:xfrm>
            <a:off x="4247787" y="1033154"/>
            <a:ext cx="4646834" cy="1749365"/>
            <a:chOff x="4164657" y="843149"/>
            <a:chExt cx="5333813" cy="193936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3A94D59-9331-9A4E-86CF-60797A746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5871" t="4126" b="31156"/>
            <a:stretch/>
          </p:blipFill>
          <p:spPr>
            <a:xfrm>
              <a:off x="5973289" y="965594"/>
              <a:ext cx="1898261" cy="181692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576DDD-E0CF-984C-9814-09CF13CA2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5561" b="30921"/>
            <a:stretch/>
          </p:blipFill>
          <p:spPr>
            <a:xfrm>
              <a:off x="4164657" y="843149"/>
              <a:ext cx="1915509" cy="19393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03A496-86BF-2F4A-9BE1-F78196DAC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5329" t="4479" r="33927" b="31226"/>
            <a:stretch/>
          </p:blipFill>
          <p:spPr>
            <a:xfrm>
              <a:off x="7788423" y="965594"/>
              <a:ext cx="1710047" cy="1805050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D88BA28E-2D0E-FF46-85EC-6805F979BCCE}"/>
              </a:ext>
            </a:extLst>
          </p:cNvPr>
          <p:cNvSpPr txBox="1"/>
          <p:nvPr/>
        </p:nvSpPr>
        <p:spPr>
          <a:xfrm rot="16200000">
            <a:off x="-33423" y="2189642"/>
            <a:ext cx="597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Ly6G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F6DC75-587E-A443-A561-4BA9E20D3DD3}"/>
              </a:ext>
            </a:extLst>
          </p:cNvPr>
          <p:cNvSpPr txBox="1"/>
          <p:nvPr/>
        </p:nvSpPr>
        <p:spPr>
          <a:xfrm>
            <a:off x="436399" y="2741878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Ly6C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2AB173F-298E-5642-AFA9-510DEEA710E7}"/>
              </a:ext>
            </a:extLst>
          </p:cNvPr>
          <p:cNvCxnSpPr/>
          <p:nvPr/>
        </p:nvCxnSpPr>
        <p:spPr>
          <a:xfrm flipV="1">
            <a:off x="263599" y="1640160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12C3D63-754B-E042-9B59-D9CDAA8AEE3B}"/>
              </a:ext>
            </a:extLst>
          </p:cNvPr>
          <p:cNvCxnSpPr/>
          <p:nvPr/>
        </p:nvCxnSpPr>
        <p:spPr>
          <a:xfrm flipV="1">
            <a:off x="992952" y="2887341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0F74ED9-70E3-9F4F-878A-B4CE5C092729}"/>
              </a:ext>
            </a:extLst>
          </p:cNvPr>
          <p:cNvSpPr txBox="1"/>
          <p:nvPr/>
        </p:nvSpPr>
        <p:spPr>
          <a:xfrm>
            <a:off x="2421813" y="2741878"/>
            <a:ext cx="670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F4/80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CDFD626-0C67-0243-BB9A-72383B6455AD}"/>
              </a:ext>
            </a:extLst>
          </p:cNvPr>
          <p:cNvCxnSpPr/>
          <p:nvPr/>
        </p:nvCxnSpPr>
        <p:spPr>
          <a:xfrm flipV="1">
            <a:off x="3061491" y="2887341"/>
            <a:ext cx="433875" cy="311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C6097A1-72F7-E54C-9780-99A9753407D9}"/>
              </a:ext>
            </a:extLst>
          </p:cNvPr>
          <p:cNvSpPr/>
          <p:nvPr/>
        </p:nvSpPr>
        <p:spPr>
          <a:xfrm>
            <a:off x="2114537" y="1758910"/>
            <a:ext cx="224903" cy="4201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ED43CA5-1C83-A041-9150-C54B604E10BB}"/>
              </a:ext>
            </a:extLst>
          </p:cNvPr>
          <p:cNvSpPr txBox="1"/>
          <p:nvPr/>
        </p:nvSpPr>
        <p:spPr>
          <a:xfrm rot="16200000">
            <a:off x="1823453" y="2178124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SSC-A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5A45A8C-5795-694A-B771-1C409EDC30B9}"/>
              </a:ext>
            </a:extLst>
          </p:cNvPr>
          <p:cNvCxnSpPr/>
          <p:nvPr/>
        </p:nvCxnSpPr>
        <p:spPr>
          <a:xfrm flipV="1">
            <a:off x="2153838" y="1628642"/>
            <a:ext cx="0" cy="46481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75CF3C59-81B7-814C-8E7A-E1F12955738A}"/>
              </a:ext>
            </a:extLst>
          </p:cNvPr>
          <p:cNvSpPr txBox="1"/>
          <p:nvPr/>
        </p:nvSpPr>
        <p:spPr>
          <a:xfrm>
            <a:off x="4456317" y="2770352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CD206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01422384-92A9-B045-B19A-F4B1666C5C03}"/>
              </a:ext>
            </a:extLst>
          </p:cNvPr>
          <p:cNvCxnSpPr>
            <a:cxnSpLocks/>
          </p:cNvCxnSpPr>
          <p:nvPr/>
        </p:nvCxnSpPr>
        <p:spPr>
          <a:xfrm flipV="1">
            <a:off x="5126693" y="2923662"/>
            <a:ext cx="3468405" cy="1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C8BA1C87-A7DD-F74D-BFD1-9DB9C6BE7E9B}"/>
              </a:ext>
            </a:extLst>
          </p:cNvPr>
          <p:cNvSpPr txBox="1"/>
          <p:nvPr/>
        </p:nvSpPr>
        <p:spPr>
          <a:xfrm>
            <a:off x="4935029" y="884113"/>
            <a:ext cx="590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FMO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A994385-0591-3D4E-B6E7-173ED57AAC13}"/>
              </a:ext>
            </a:extLst>
          </p:cNvPr>
          <p:cNvSpPr txBox="1"/>
          <p:nvPr/>
        </p:nvSpPr>
        <p:spPr>
          <a:xfrm>
            <a:off x="6379894" y="884113"/>
            <a:ext cx="648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Day 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E1B5616-9735-8245-B495-49DD1338AAF0}"/>
              </a:ext>
            </a:extLst>
          </p:cNvPr>
          <p:cNvSpPr txBox="1"/>
          <p:nvPr/>
        </p:nvSpPr>
        <p:spPr>
          <a:xfrm>
            <a:off x="7879553" y="884113"/>
            <a:ext cx="648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Day 7</a:t>
            </a:r>
          </a:p>
        </p:txBody>
      </p:sp>
      <p:cxnSp>
        <p:nvCxnSpPr>
          <p:cNvPr id="28" name="Connecteur en arc 27">
            <a:extLst>
              <a:ext uri="{FF2B5EF4-FFF2-40B4-BE49-F238E27FC236}">
                <a16:creationId xmlns:a16="http://schemas.microsoft.com/office/drawing/2014/main" id="{6CB9DC63-427B-E547-AD5F-877DAEAF129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02344" y="1453748"/>
            <a:ext cx="729571" cy="572873"/>
          </a:xfrm>
          <a:prstGeom prst="curvedConnector3">
            <a:avLst>
              <a:gd name="adj1" fmla="val 100459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rc 32">
            <a:extLst>
              <a:ext uri="{FF2B5EF4-FFF2-40B4-BE49-F238E27FC236}">
                <a16:creationId xmlns:a16="http://schemas.microsoft.com/office/drawing/2014/main" id="{A1700538-EB0A-7D48-8C91-7F4710AEEA94}"/>
              </a:ext>
            </a:extLst>
          </p:cNvPr>
          <p:cNvCxnSpPr>
            <a:cxnSpLocks/>
          </p:cNvCxnSpPr>
          <p:nvPr/>
        </p:nvCxnSpPr>
        <p:spPr>
          <a:xfrm>
            <a:off x="3852849" y="1375399"/>
            <a:ext cx="567826" cy="1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46D4D648-C5C1-3647-904C-22D81D47E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069" y="3406077"/>
            <a:ext cx="4077388" cy="229528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06B3182-90BE-E94F-8FA3-46782695D0F0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24</a:t>
            </a:r>
          </a:p>
        </p:txBody>
      </p:sp>
    </p:spTree>
    <p:extLst>
      <p:ext uri="{BB962C8B-B14F-4D97-AF65-F5344CB8AC3E}">
        <p14:creationId xmlns:p14="http://schemas.microsoft.com/office/powerpoint/2010/main" val="136340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5">
            <a:extLst>
              <a:ext uri="{FF2B5EF4-FFF2-40B4-BE49-F238E27FC236}">
                <a16:creationId xmlns:a16="http://schemas.microsoft.com/office/drawing/2014/main" id="{FC9DFB65-9430-1745-ABC0-342D9894F7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42000"/>
                    </a14:imgEffect>
                  </a14:imgLayer>
                </a14:imgProps>
              </a:ext>
            </a:extLst>
          </a:blip>
          <a:srcRect l="25567" t="-585" r="5108" b="12221"/>
          <a:stretch/>
        </p:blipFill>
        <p:spPr>
          <a:xfrm>
            <a:off x="2256591" y="690767"/>
            <a:ext cx="2705857" cy="2584991"/>
          </a:xfrm>
          <a:prstGeom prst="rect">
            <a:avLst/>
          </a:prstGeom>
        </p:spPr>
      </p:pic>
      <p:sp>
        <p:nvSpPr>
          <p:cNvPr id="4" name="CuadroTexto 9">
            <a:extLst>
              <a:ext uri="{FF2B5EF4-FFF2-40B4-BE49-F238E27FC236}">
                <a16:creationId xmlns:a16="http://schemas.microsoft.com/office/drawing/2014/main" id="{4E6D83A6-13CC-CF4F-A0AB-38D93CCF77F5}"/>
              </a:ext>
            </a:extLst>
          </p:cNvPr>
          <p:cNvSpPr txBox="1"/>
          <p:nvPr/>
        </p:nvSpPr>
        <p:spPr>
          <a:xfrm>
            <a:off x="4112105" y="695736"/>
            <a:ext cx="89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WT</a:t>
            </a:r>
          </a:p>
        </p:txBody>
      </p:sp>
      <p:pic>
        <p:nvPicPr>
          <p:cNvPr id="5" name="Imagen 14">
            <a:extLst>
              <a:ext uri="{FF2B5EF4-FFF2-40B4-BE49-F238E27FC236}">
                <a16:creationId xmlns:a16="http://schemas.microsoft.com/office/drawing/2014/main" id="{9E16DCA7-62E2-2244-A57F-64D64C9805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44000"/>
                    </a14:imgEffect>
                  </a14:imgLayer>
                </a14:imgProps>
              </a:ext>
            </a:extLst>
          </a:blip>
          <a:srcRect l="30675" b="11636"/>
          <a:stretch/>
        </p:blipFill>
        <p:spPr>
          <a:xfrm>
            <a:off x="5131041" y="690767"/>
            <a:ext cx="2705857" cy="2584991"/>
          </a:xfrm>
          <a:prstGeom prst="rect">
            <a:avLst/>
          </a:prstGeom>
        </p:spPr>
      </p:pic>
      <p:sp>
        <p:nvSpPr>
          <p:cNvPr id="6" name="CuadroTexto 18">
            <a:extLst>
              <a:ext uri="{FF2B5EF4-FFF2-40B4-BE49-F238E27FC236}">
                <a16:creationId xmlns:a16="http://schemas.microsoft.com/office/drawing/2014/main" id="{E5241899-53AF-0C43-AD90-FB0AD26DBE65}"/>
              </a:ext>
            </a:extLst>
          </p:cNvPr>
          <p:cNvSpPr txBox="1"/>
          <p:nvPr/>
        </p:nvSpPr>
        <p:spPr>
          <a:xfrm>
            <a:off x="6996588" y="690767"/>
            <a:ext cx="125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GzmB</a:t>
            </a:r>
            <a:r>
              <a:rPr kumimoji="0" lang="es-ES" sz="1800" b="0" i="1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-/-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1F7BDD-6005-9149-8890-A2FF3D882398}"/>
              </a:ext>
            </a:extLst>
          </p:cNvPr>
          <p:cNvSpPr txBox="1"/>
          <p:nvPr/>
        </p:nvSpPr>
        <p:spPr>
          <a:xfrm>
            <a:off x="0" y="95053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25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CCC77EE-7F43-4248-BDA2-660CD8A45DF3}"/>
              </a:ext>
            </a:extLst>
          </p:cNvPr>
          <p:cNvCxnSpPr>
            <a:cxnSpLocks/>
          </p:cNvCxnSpPr>
          <p:nvPr/>
        </p:nvCxnSpPr>
        <p:spPr>
          <a:xfrm>
            <a:off x="4081435" y="3038177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E476F1F-0C4C-B14A-841A-08675350CAC0}"/>
              </a:ext>
            </a:extLst>
          </p:cNvPr>
          <p:cNvCxnSpPr>
            <a:cxnSpLocks/>
          </p:cNvCxnSpPr>
          <p:nvPr/>
        </p:nvCxnSpPr>
        <p:spPr>
          <a:xfrm>
            <a:off x="6967543" y="3038177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riangle 1">
            <a:extLst>
              <a:ext uri="{FF2B5EF4-FFF2-40B4-BE49-F238E27FC236}">
                <a16:creationId xmlns:a16="http://schemas.microsoft.com/office/drawing/2014/main" id="{1F84015B-5477-6541-A4CE-9BC43BCE7CE3}"/>
              </a:ext>
            </a:extLst>
          </p:cNvPr>
          <p:cNvSpPr/>
          <p:nvPr/>
        </p:nvSpPr>
        <p:spPr>
          <a:xfrm rot="2483374">
            <a:off x="2764199" y="2463448"/>
            <a:ext cx="110222" cy="95035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2D2BAC60-D306-6C43-B432-400BA526751F}"/>
              </a:ext>
            </a:extLst>
          </p:cNvPr>
          <p:cNvSpPr/>
          <p:nvPr/>
        </p:nvSpPr>
        <p:spPr>
          <a:xfrm rot="2483374">
            <a:off x="3575729" y="2918573"/>
            <a:ext cx="110222" cy="95035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547E8EF2-0A8F-594B-BC5B-542E02F2C9BE}"/>
              </a:ext>
            </a:extLst>
          </p:cNvPr>
          <p:cNvSpPr/>
          <p:nvPr/>
        </p:nvSpPr>
        <p:spPr>
          <a:xfrm rot="2483374">
            <a:off x="3575728" y="1869166"/>
            <a:ext cx="110222" cy="95035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n 3">
            <a:extLst>
              <a:ext uri="{FF2B5EF4-FFF2-40B4-BE49-F238E27FC236}">
                <a16:creationId xmlns:a16="http://schemas.microsoft.com/office/drawing/2014/main" id="{3996BFE4-7DD7-0744-B7D3-AA1FB599E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894" y="3477765"/>
            <a:ext cx="2705554" cy="2242180"/>
          </a:xfrm>
          <a:prstGeom prst="rect">
            <a:avLst/>
          </a:prstGeom>
        </p:spPr>
      </p:pic>
      <p:pic>
        <p:nvPicPr>
          <p:cNvPr id="16" name="Imagen 9">
            <a:extLst>
              <a:ext uri="{FF2B5EF4-FFF2-40B4-BE49-F238E27FC236}">
                <a16:creationId xmlns:a16="http://schemas.microsoft.com/office/drawing/2014/main" id="{9768A8F9-0B9C-0249-A4AE-41422ECD1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040" y="3477537"/>
            <a:ext cx="2705857" cy="2242432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6CAF3B9-02E1-374F-A258-A2B17E348DA5}"/>
              </a:ext>
            </a:extLst>
          </p:cNvPr>
          <p:cNvCxnSpPr>
            <a:cxnSpLocks/>
          </p:cNvCxnSpPr>
          <p:nvPr/>
        </p:nvCxnSpPr>
        <p:spPr>
          <a:xfrm>
            <a:off x="4081435" y="5507997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98B9F0F-CAA8-6B47-A901-0135D246C4CE}"/>
              </a:ext>
            </a:extLst>
          </p:cNvPr>
          <p:cNvCxnSpPr>
            <a:cxnSpLocks/>
          </p:cNvCxnSpPr>
          <p:nvPr/>
        </p:nvCxnSpPr>
        <p:spPr>
          <a:xfrm>
            <a:off x="6967543" y="5507997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54FF673B-E082-C54A-9370-E311394D98E7}"/>
              </a:ext>
            </a:extLst>
          </p:cNvPr>
          <p:cNvSpPr txBox="1"/>
          <p:nvPr/>
        </p:nvSpPr>
        <p:spPr>
          <a:xfrm>
            <a:off x="1249822" y="1798596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Heart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38684D7-214C-FF40-9832-BFCC79BBBF77}"/>
              </a:ext>
            </a:extLst>
          </p:cNvPr>
          <p:cNvSpPr txBox="1"/>
          <p:nvPr/>
        </p:nvSpPr>
        <p:spPr>
          <a:xfrm>
            <a:off x="1209830" y="451184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Spleen</a:t>
            </a:r>
          </a:p>
        </p:txBody>
      </p:sp>
      <p:sp>
        <p:nvSpPr>
          <p:cNvPr id="24" name="CuadroTexto 9">
            <a:extLst>
              <a:ext uri="{FF2B5EF4-FFF2-40B4-BE49-F238E27FC236}">
                <a16:creationId xmlns:a16="http://schemas.microsoft.com/office/drawing/2014/main" id="{39B465D8-A6B6-9047-93F0-9AD5D331F75C}"/>
              </a:ext>
            </a:extLst>
          </p:cNvPr>
          <p:cNvSpPr txBox="1"/>
          <p:nvPr/>
        </p:nvSpPr>
        <p:spPr>
          <a:xfrm>
            <a:off x="4112105" y="3615399"/>
            <a:ext cx="89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WT</a:t>
            </a:r>
          </a:p>
        </p:txBody>
      </p:sp>
      <p:sp>
        <p:nvSpPr>
          <p:cNvPr id="25" name="CuadroTexto 18">
            <a:extLst>
              <a:ext uri="{FF2B5EF4-FFF2-40B4-BE49-F238E27FC236}">
                <a16:creationId xmlns:a16="http://schemas.microsoft.com/office/drawing/2014/main" id="{031035C0-DB0A-D74E-8D72-0BA4DECF10F7}"/>
              </a:ext>
            </a:extLst>
          </p:cNvPr>
          <p:cNvSpPr txBox="1"/>
          <p:nvPr/>
        </p:nvSpPr>
        <p:spPr>
          <a:xfrm>
            <a:off x="6996588" y="3610430"/>
            <a:ext cx="125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GzmB</a:t>
            </a:r>
            <a:r>
              <a:rPr kumimoji="0" lang="es-ES" sz="1800" b="0" i="1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-/-</a:t>
            </a:r>
          </a:p>
        </p:txBody>
      </p:sp>
    </p:spTree>
    <p:extLst>
      <p:ext uri="{BB962C8B-B14F-4D97-AF65-F5344CB8AC3E}">
        <p14:creationId xmlns:p14="http://schemas.microsoft.com/office/powerpoint/2010/main" val="3303567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7341B11C-E18E-8E40-A2C3-3C1459790110}"/>
              </a:ext>
            </a:extLst>
          </p:cNvPr>
          <p:cNvGrpSpPr/>
          <p:nvPr/>
        </p:nvGrpSpPr>
        <p:grpSpPr>
          <a:xfrm>
            <a:off x="1070721" y="1423683"/>
            <a:ext cx="7163655" cy="3725834"/>
            <a:chOff x="2764602" y="2398857"/>
            <a:chExt cx="6447356" cy="3353285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D870F35-965C-4549-8600-3C2F6636C23F}"/>
                </a:ext>
              </a:extLst>
            </p:cNvPr>
            <p:cNvSpPr txBox="1"/>
            <p:nvPr/>
          </p:nvSpPr>
          <p:spPr>
            <a:xfrm>
              <a:off x="5458749" y="2398857"/>
              <a:ext cx="1128412" cy="332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343FF"/>
                  </a:solidFill>
                </a:rPr>
                <a:t>DAPI</a:t>
              </a:r>
              <a:r>
                <a:rPr lang="es-ES" dirty="0"/>
                <a:t>/</a:t>
              </a:r>
              <a:r>
                <a:rPr lang="es-ES" b="1" dirty="0">
                  <a:solidFill>
                    <a:srgbClr val="53B52E"/>
                  </a:solidFill>
                </a:rPr>
                <a:t>CD8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4394459-780D-C94B-B195-757B70904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574" r="6140"/>
            <a:stretch/>
          </p:blipFill>
          <p:spPr>
            <a:xfrm rot="16200000">
              <a:off x="2955067" y="2783841"/>
              <a:ext cx="2777835" cy="3158766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799BBD5-AC7D-A849-842B-A5EFE2F47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76" r="18123" b="8786"/>
            <a:stretch/>
          </p:blipFill>
          <p:spPr>
            <a:xfrm>
              <a:off x="6022955" y="2974306"/>
              <a:ext cx="3189003" cy="2777836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858F99B-BA2E-8543-A1EB-A78DB033B4E6}"/>
              </a:ext>
            </a:extLst>
          </p:cNvPr>
          <p:cNvSpPr txBox="1"/>
          <p:nvPr/>
        </p:nvSpPr>
        <p:spPr>
          <a:xfrm>
            <a:off x="2592176" y="1724510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WT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100911-9094-3A42-86CF-F50999DB994C}"/>
              </a:ext>
            </a:extLst>
          </p:cNvPr>
          <p:cNvSpPr txBox="1"/>
          <p:nvPr/>
        </p:nvSpPr>
        <p:spPr>
          <a:xfrm>
            <a:off x="6035365" y="1724510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/>
              <a:t>GzmB</a:t>
            </a:r>
            <a:r>
              <a:rPr lang="es-ES" sz="1600" dirty="0"/>
              <a:t> </a:t>
            </a:r>
            <a:r>
              <a:rPr lang="es-ES" sz="1600" baseline="30000" dirty="0"/>
              <a:t>-/-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D3753B-88BD-AE47-B651-871FEC0D216D}"/>
              </a:ext>
            </a:extLst>
          </p:cNvPr>
          <p:cNvSpPr txBox="1"/>
          <p:nvPr/>
        </p:nvSpPr>
        <p:spPr>
          <a:xfrm>
            <a:off x="3980351" y="2510049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>
                <a:solidFill>
                  <a:schemeClr val="bg1"/>
                </a:solidFill>
              </a:rPr>
              <a:t>Inf</a:t>
            </a:r>
            <a:endParaRPr lang="fr-FR" sz="2400" i="1" dirty="0">
              <a:solidFill>
                <a:schemeClr val="bg1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6E2D967-2E2D-0B41-958F-6EAFE7CF3164}"/>
              </a:ext>
            </a:extLst>
          </p:cNvPr>
          <p:cNvCxnSpPr>
            <a:cxnSpLocks/>
          </p:cNvCxnSpPr>
          <p:nvPr/>
        </p:nvCxnSpPr>
        <p:spPr>
          <a:xfrm>
            <a:off x="1209556" y="4947190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B993E50-631F-6E4E-ADF5-1C0D0A81E03C}"/>
              </a:ext>
            </a:extLst>
          </p:cNvPr>
          <p:cNvCxnSpPr>
            <a:cxnSpLocks/>
          </p:cNvCxnSpPr>
          <p:nvPr/>
        </p:nvCxnSpPr>
        <p:spPr>
          <a:xfrm>
            <a:off x="4899240" y="4945392"/>
            <a:ext cx="7349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1108F9D-0464-6B45-82A9-BAF783771DBD}"/>
              </a:ext>
            </a:extLst>
          </p:cNvPr>
          <p:cNvSpPr txBox="1"/>
          <p:nvPr/>
        </p:nvSpPr>
        <p:spPr>
          <a:xfrm>
            <a:off x="0" y="95053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E00695-FDBE-BC48-92FF-CE2CF6D858BD}"/>
              </a:ext>
            </a:extLst>
          </p:cNvPr>
          <p:cNvSpPr txBox="1"/>
          <p:nvPr/>
        </p:nvSpPr>
        <p:spPr>
          <a:xfrm>
            <a:off x="7577540" y="251005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>
                <a:solidFill>
                  <a:schemeClr val="bg1"/>
                </a:solidFill>
              </a:rPr>
              <a:t>Inf</a:t>
            </a:r>
            <a:endParaRPr lang="fr-FR" sz="2400" i="1" dirty="0">
              <a:solidFill>
                <a:schemeClr val="bg1"/>
              </a:solidFill>
            </a:endParaRP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58572B8-E8D0-384B-B933-00B6597D404C}"/>
              </a:ext>
            </a:extLst>
          </p:cNvPr>
          <p:cNvSpPr/>
          <p:nvPr/>
        </p:nvSpPr>
        <p:spPr>
          <a:xfrm>
            <a:off x="3137349" y="2063064"/>
            <a:ext cx="1045029" cy="3158836"/>
          </a:xfrm>
          <a:custGeom>
            <a:avLst/>
            <a:gdLst>
              <a:gd name="connsiteX0" fmla="*/ 0 w 1045029"/>
              <a:gd name="connsiteY0" fmla="*/ 0 h 3158836"/>
              <a:gd name="connsiteX1" fmla="*/ 106878 w 1045029"/>
              <a:gd name="connsiteY1" fmla="*/ 938150 h 3158836"/>
              <a:gd name="connsiteX2" fmla="*/ 178130 w 1045029"/>
              <a:gd name="connsiteY2" fmla="*/ 1579418 h 3158836"/>
              <a:gd name="connsiteX3" fmla="*/ 629392 w 1045029"/>
              <a:gd name="connsiteY3" fmla="*/ 2565070 h 3158836"/>
              <a:gd name="connsiteX4" fmla="*/ 1045029 w 1045029"/>
              <a:gd name="connsiteY4" fmla="*/ 3158836 h 315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5029" h="3158836">
                <a:moveTo>
                  <a:pt x="0" y="0"/>
                </a:moveTo>
                <a:cubicBezTo>
                  <a:pt x="38595" y="337457"/>
                  <a:pt x="77190" y="674914"/>
                  <a:pt x="106878" y="938150"/>
                </a:cubicBezTo>
                <a:cubicBezTo>
                  <a:pt x="136566" y="1201386"/>
                  <a:pt x="91044" y="1308265"/>
                  <a:pt x="178130" y="1579418"/>
                </a:cubicBezTo>
                <a:cubicBezTo>
                  <a:pt x="265216" y="1850571"/>
                  <a:pt x="484909" y="2301834"/>
                  <a:pt x="629392" y="2565070"/>
                </a:cubicBezTo>
                <a:cubicBezTo>
                  <a:pt x="773875" y="2828306"/>
                  <a:pt x="909452" y="2993571"/>
                  <a:pt x="1045029" y="3158836"/>
                </a:cubicBezTo>
              </a:path>
            </a:pathLst>
          </a:custGeom>
          <a:noFill/>
          <a:ln w="9525"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394F76C8-F657-1044-86E8-F0E364954827}"/>
              </a:ext>
            </a:extLst>
          </p:cNvPr>
          <p:cNvSpPr/>
          <p:nvPr/>
        </p:nvSpPr>
        <p:spPr>
          <a:xfrm rot="12363281">
            <a:off x="7786359" y="-721381"/>
            <a:ext cx="1911927" cy="6232086"/>
          </a:xfrm>
          <a:prstGeom prst="arc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342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48E386-D779-B54D-9EDF-AB8B15AAE3DA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91AA64-47E0-9747-B5C7-2F0669A2A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655" y="1927560"/>
            <a:ext cx="3728522" cy="317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18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A77F2B-15E4-3345-98AC-B02756766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44" y="1489829"/>
            <a:ext cx="5477307" cy="33793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FAC4EE-52FF-354F-ACB8-D006BCDDD8D3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28</a:t>
            </a:r>
          </a:p>
        </p:txBody>
      </p:sp>
    </p:spTree>
    <p:extLst>
      <p:ext uri="{BB962C8B-B14F-4D97-AF65-F5344CB8AC3E}">
        <p14:creationId xmlns:p14="http://schemas.microsoft.com/office/powerpoint/2010/main" val="422967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47">
            <a:extLst>
              <a:ext uri="{FF2B5EF4-FFF2-40B4-BE49-F238E27FC236}">
                <a16:creationId xmlns:a16="http://schemas.microsoft.com/office/drawing/2014/main" id="{88993AB7-93DF-9C42-8F1E-931052294908}"/>
              </a:ext>
            </a:extLst>
          </p:cNvPr>
          <p:cNvGrpSpPr/>
          <p:nvPr/>
        </p:nvGrpSpPr>
        <p:grpSpPr>
          <a:xfrm>
            <a:off x="1254090" y="1246887"/>
            <a:ext cx="6579134" cy="3518007"/>
            <a:chOff x="1728085" y="1000396"/>
            <a:chExt cx="5135256" cy="2828329"/>
          </a:xfrm>
        </p:grpSpPr>
        <p:grpSp>
          <p:nvGrpSpPr>
            <p:cNvPr id="5" name="Grupo 43">
              <a:extLst>
                <a:ext uri="{FF2B5EF4-FFF2-40B4-BE49-F238E27FC236}">
                  <a16:creationId xmlns:a16="http://schemas.microsoft.com/office/drawing/2014/main" id="{D1952259-D547-B241-91A1-296FDBA53617}"/>
                </a:ext>
              </a:extLst>
            </p:cNvPr>
            <p:cNvGrpSpPr/>
            <p:nvPr/>
          </p:nvGrpSpPr>
          <p:grpSpPr>
            <a:xfrm>
              <a:off x="1728085" y="1220881"/>
              <a:ext cx="5135256" cy="2607844"/>
              <a:chOff x="1080907" y="1182418"/>
              <a:chExt cx="5661515" cy="2875094"/>
            </a:xfrm>
          </p:grpSpPr>
          <p:grpSp>
            <p:nvGrpSpPr>
              <p:cNvPr id="8" name="Grupo 10">
                <a:extLst>
                  <a:ext uri="{FF2B5EF4-FFF2-40B4-BE49-F238E27FC236}">
                    <a16:creationId xmlns:a16="http://schemas.microsoft.com/office/drawing/2014/main" id="{F2CEEF82-9D31-214A-9585-7DA45B80A392}"/>
                  </a:ext>
                </a:extLst>
              </p:cNvPr>
              <p:cNvGrpSpPr/>
              <p:nvPr/>
            </p:nvGrpSpPr>
            <p:grpSpPr>
              <a:xfrm>
                <a:off x="1156019" y="1182418"/>
                <a:ext cx="5586403" cy="2780049"/>
                <a:chOff x="1469537" y="661753"/>
                <a:chExt cx="6162183" cy="3066584"/>
              </a:xfrm>
            </p:grpSpPr>
            <p:pic>
              <p:nvPicPr>
                <p:cNvPr id="33" name="Imagen 11">
                  <a:extLst>
                    <a:ext uri="{FF2B5EF4-FFF2-40B4-BE49-F238E27FC236}">
                      <a16:creationId xmlns:a16="http://schemas.microsoft.com/office/drawing/2014/main" id="{BD06D482-BA06-744C-B6AB-E985381B73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642881" y="661753"/>
                  <a:ext cx="2988839" cy="3066584"/>
                </a:xfrm>
                <a:prstGeom prst="rect">
                  <a:avLst/>
                </a:prstGeom>
              </p:spPr>
            </p:pic>
            <p:pic>
              <p:nvPicPr>
                <p:cNvPr id="34" name="Imagen 12">
                  <a:extLst>
                    <a:ext uri="{FF2B5EF4-FFF2-40B4-BE49-F238E27FC236}">
                      <a16:creationId xmlns:a16="http://schemas.microsoft.com/office/drawing/2014/main" id="{C0E2D79F-91DC-0040-A686-81B267E51B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69537" y="668948"/>
                  <a:ext cx="2912883" cy="3059389"/>
                </a:xfrm>
                <a:prstGeom prst="rect">
                  <a:avLst/>
                </a:prstGeom>
              </p:spPr>
            </p:pic>
          </p:grpSp>
          <p:cxnSp>
            <p:nvCxnSpPr>
              <p:cNvPr id="9" name="Conector recto de flecha 14">
                <a:extLst>
                  <a:ext uri="{FF2B5EF4-FFF2-40B4-BE49-F238E27FC236}">
                    <a16:creationId xmlns:a16="http://schemas.microsoft.com/office/drawing/2014/main" id="{AAF13BE7-3FE9-8D45-B681-F5717B8241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69913" y="1505146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cto de flecha 18">
                <a:extLst>
                  <a:ext uri="{FF2B5EF4-FFF2-40B4-BE49-F238E27FC236}">
                    <a16:creationId xmlns:a16="http://schemas.microsoft.com/office/drawing/2014/main" id="{52F1A02C-7E34-004B-B2F0-077BE4196A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3348" y="2948463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9">
                <a:extLst>
                  <a:ext uri="{FF2B5EF4-FFF2-40B4-BE49-F238E27FC236}">
                    <a16:creationId xmlns:a16="http://schemas.microsoft.com/office/drawing/2014/main" id="{2F3494B9-1DF4-6A4F-9893-47A3C00AF7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8791" y="2948462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de flecha 20">
                <a:extLst>
                  <a:ext uri="{FF2B5EF4-FFF2-40B4-BE49-F238E27FC236}">
                    <a16:creationId xmlns:a16="http://schemas.microsoft.com/office/drawing/2014/main" id="{E3E722C6-C70E-FC43-BAF7-B9BBF86AA9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2452" y="2948464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cto de flecha 21">
                <a:extLst>
                  <a:ext uri="{FF2B5EF4-FFF2-40B4-BE49-F238E27FC236}">
                    <a16:creationId xmlns:a16="http://schemas.microsoft.com/office/drawing/2014/main" id="{1A84C483-D0F4-A04A-93DA-AE21134BA8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4019" y="2948465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cto de flecha 22">
                <a:extLst>
                  <a:ext uri="{FF2B5EF4-FFF2-40B4-BE49-F238E27FC236}">
                    <a16:creationId xmlns:a16="http://schemas.microsoft.com/office/drawing/2014/main" id="{6ECED4DC-1C44-4A43-A39A-A21A53B67F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2179" y="1505146"/>
                <a:ext cx="0" cy="50294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23">
                <a:extLst>
                  <a:ext uri="{FF2B5EF4-FFF2-40B4-BE49-F238E27FC236}">
                    <a16:creationId xmlns:a16="http://schemas.microsoft.com/office/drawing/2014/main" id="{DD79F0FD-14DA-F64D-AF07-3F9ECB7D3E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29213" y="2489170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cto de flecha 25">
                <a:extLst>
                  <a:ext uri="{FF2B5EF4-FFF2-40B4-BE49-F238E27FC236}">
                    <a16:creationId xmlns:a16="http://schemas.microsoft.com/office/drawing/2014/main" id="{70E6AC04-5E8E-0543-8CD2-282FC3CF2C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9611" y="2489170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de flecha 26">
                <a:extLst>
                  <a:ext uri="{FF2B5EF4-FFF2-40B4-BE49-F238E27FC236}">
                    <a16:creationId xmlns:a16="http://schemas.microsoft.com/office/drawing/2014/main" id="{D83E684C-A411-234D-B431-B1C1AC786D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1152" y="3917641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de flecha 27">
                <a:extLst>
                  <a:ext uri="{FF2B5EF4-FFF2-40B4-BE49-F238E27FC236}">
                    <a16:creationId xmlns:a16="http://schemas.microsoft.com/office/drawing/2014/main" id="{01BE8FAF-D661-684B-AD59-13CBFCA45F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03622" y="3917639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de flecha 28">
                <a:extLst>
                  <a:ext uri="{FF2B5EF4-FFF2-40B4-BE49-F238E27FC236}">
                    <a16:creationId xmlns:a16="http://schemas.microsoft.com/office/drawing/2014/main" id="{1D983E15-A83E-B545-A5F6-B0943C099B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9794" y="3917640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de flecha 29">
                <a:extLst>
                  <a:ext uri="{FF2B5EF4-FFF2-40B4-BE49-F238E27FC236}">
                    <a16:creationId xmlns:a16="http://schemas.microsoft.com/office/drawing/2014/main" id="{93C00D9D-A1F0-5542-A696-DFC225A1A1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31777" y="3917641"/>
                <a:ext cx="45782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CuadroTexto 30">
                <a:extLst>
                  <a:ext uri="{FF2B5EF4-FFF2-40B4-BE49-F238E27FC236}">
                    <a16:creationId xmlns:a16="http://schemas.microsoft.com/office/drawing/2014/main" id="{F8B6D6B3-3E3A-0447-9BB3-73576455392B}"/>
                  </a:ext>
                </a:extLst>
              </p:cNvPr>
              <p:cNvSpPr txBox="1"/>
              <p:nvPr/>
            </p:nvSpPr>
            <p:spPr>
              <a:xfrm>
                <a:off x="4819719" y="2376584"/>
                <a:ext cx="3978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CD8</a:t>
                </a:r>
              </a:p>
            </p:txBody>
          </p:sp>
          <p:sp>
            <p:nvSpPr>
              <p:cNvPr id="22" name="CuadroTexto 31">
                <a:extLst>
                  <a:ext uri="{FF2B5EF4-FFF2-40B4-BE49-F238E27FC236}">
                    <a16:creationId xmlns:a16="http://schemas.microsoft.com/office/drawing/2014/main" id="{5427BB57-D801-8F40-9AE4-AA98F264B483}"/>
                  </a:ext>
                </a:extLst>
              </p:cNvPr>
              <p:cNvSpPr txBox="1"/>
              <p:nvPr/>
            </p:nvSpPr>
            <p:spPr>
              <a:xfrm rot="16200000">
                <a:off x="4558507" y="2123008"/>
                <a:ext cx="3978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CD4</a:t>
                </a:r>
              </a:p>
            </p:txBody>
          </p:sp>
          <p:sp>
            <p:nvSpPr>
              <p:cNvPr id="23" name="CuadroTexto 32">
                <a:extLst>
                  <a:ext uri="{FF2B5EF4-FFF2-40B4-BE49-F238E27FC236}">
                    <a16:creationId xmlns:a16="http://schemas.microsoft.com/office/drawing/2014/main" id="{06C5B32B-7023-8246-BD19-3DE0F1FD4DA1}"/>
                  </a:ext>
                </a:extLst>
              </p:cNvPr>
              <p:cNvSpPr txBox="1"/>
              <p:nvPr/>
            </p:nvSpPr>
            <p:spPr>
              <a:xfrm rot="16200000">
                <a:off x="1670979" y="2137517"/>
                <a:ext cx="3978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CD4</a:t>
                </a:r>
              </a:p>
            </p:txBody>
          </p:sp>
          <p:sp>
            <p:nvSpPr>
              <p:cNvPr id="24" name="CuadroTexto 33">
                <a:extLst>
                  <a:ext uri="{FF2B5EF4-FFF2-40B4-BE49-F238E27FC236}">
                    <a16:creationId xmlns:a16="http://schemas.microsoft.com/office/drawing/2014/main" id="{AADF7CDB-5546-1047-BED4-80D7CE7175D4}"/>
                  </a:ext>
                </a:extLst>
              </p:cNvPr>
              <p:cNvSpPr txBox="1"/>
              <p:nvPr/>
            </p:nvSpPr>
            <p:spPr>
              <a:xfrm>
                <a:off x="1931347" y="2387109"/>
                <a:ext cx="3978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CD8</a:t>
                </a:r>
              </a:p>
            </p:txBody>
          </p:sp>
          <p:sp>
            <p:nvSpPr>
              <p:cNvPr id="25" name="CuadroTexto 34">
                <a:extLst>
                  <a:ext uri="{FF2B5EF4-FFF2-40B4-BE49-F238E27FC236}">
                    <a16:creationId xmlns:a16="http://schemas.microsoft.com/office/drawing/2014/main" id="{548E540C-9F1A-7942-B6C2-22531AC362C4}"/>
                  </a:ext>
                </a:extLst>
              </p:cNvPr>
              <p:cNvSpPr txBox="1"/>
              <p:nvPr/>
            </p:nvSpPr>
            <p:spPr>
              <a:xfrm>
                <a:off x="1197661" y="3804537"/>
                <a:ext cx="4635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CD69</a:t>
                </a:r>
              </a:p>
            </p:txBody>
          </p:sp>
          <p:sp>
            <p:nvSpPr>
              <p:cNvPr id="26" name="CuadroTexto 35">
                <a:extLst>
                  <a:ext uri="{FF2B5EF4-FFF2-40B4-BE49-F238E27FC236}">
                    <a16:creationId xmlns:a16="http://schemas.microsoft.com/office/drawing/2014/main" id="{2431D837-F395-3E4E-9C68-74B2D5905028}"/>
                  </a:ext>
                </a:extLst>
              </p:cNvPr>
              <p:cNvSpPr txBox="1"/>
              <p:nvPr/>
            </p:nvSpPr>
            <p:spPr>
              <a:xfrm>
                <a:off x="2537854" y="3811291"/>
                <a:ext cx="5293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CD107</a:t>
                </a:r>
              </a:p>
            </p:txBody>
          </p:sp>
          <p:sp>
            <p:nvSpPr>
              <p:cNvPr id="27" name="CuadroTexto 36">
                <a:extLst>
                  <a:ext uri="{FF2B5EF4-FFF2-40B4-BE49-F238E27FC236}">
                    <a16:creationId xmlns:a16="http://schemas.microsoft.com/office/drawing/2014/main" id="{C7CD0A0A-97B5-E14C-AC45-DC450515C45F}"/>
                  </a:ext>
                </a:extLst>
              </p:cNvPr>
              <p:cNvSpPr txBox="1"/>
              <p:nvPr/>
            </p:nvSpPr>
            <p:spPr>
              <a:xfrm rot="16200000">
                <a:off x="3911031" y="3569072"/>
                <a:ext cx="37221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FSC</a:t>
                </a:r>
              </a:p>
            </p:txBody>
          </p:sp>
          <p:sp>
            <p:nvSpPr>
              <p:cNvPr id="28" name="CuadroTexto 37">
                <a:extLst>
                  <a:ext uri="{FF2B5EF4-FFF2-40B4-BE49-F238E27FC236}">
                    <a16:creationId xmlns:a16="http://schemas.microsoft.com/office/drawing/2014/main" id="{12141F72-50E4-0542-9675-835626BBC64A}"/>
                  </a:ext>
                </a:extLst>
              </p:cNvPr>
              <p:cNvSpPr txBox="1"/>
              <p:nvPr/>
            </p:nvSpPr>
            <p:spPr>
              <a:xfrm rot="16200000">
                <a:off x="5250121" y="3538142"/>
                <a:ext cx="406891" cy="271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b="1" dirty="0"/>
                  <a:t>FSC</a:t>
                </a:r>
              </a:p>
            </p:txBody>
          </p:sp>
          <p:sp>
            <p:nvSpPr>
              <p:cNvPr id="29" name="CuadroTexto 38">
                <a:extLst>
                  <a:ext uri="{FF2B5EF4-FFF2-40B4-BE49-F238E27FC236}">
                    <a16:creationId xmlns:a16="http://schemas.microsoft.com/office/drawing/2014/main" id="{B323AAF5-1521-D842-B01A-A05FBF3AF3CA}"/>
                  </a:ext>
                </a:extLst>
              </p:cNvPr>
              <p:cNvSpPr txBox="1"/>
              <p:nvPr/>
            </p:nvSpPr>
            <p:spPr>
              <a:xfrm rot="16200000">
                <a:off x="2338120" y="3534211"/>
                <a:ext cx="37221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FSC</a:t>
                </a:r>
              </a:p>
            </p:txBody>
          </p:sp>
          <p:sp>
            <p:nvSpPr>
              <p:cNvPr id="30" name="CuadroTexto 39">
                <a:extLst>
                  <a:ext uri="{FF2B5EF4-FFF2-40B4-BE49-F238E27FC236}">
                    <a16:creationId xmlns:a16="http://schemas.microsoft.com/office/drawing/2014/main" id="{CFD4F50E-5431-0044-AFCC-0FFA62F54717}"/>
                  </a:ext>
                </a:extLst>
              </p:cNvPr>
              <p:cNvSpPr txBox="1"/>
              <p:nvPr/>
            </p:nvSpPr>
            <p:spPr>
              <a:xfrm rot="16200000">
                <a:off x="1017909" y="3529221"/>
                <a:ext cx="37221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FSC</a:t>
                </a:r>
              </a:p>
            </p:txBody>
          </p:sp>
          <p:sp>
            <p:nvSpPr>
              <p:cNvPr id="31" name="CuadroTexto 41">
                <a:extLst>
                  <a:ext uri="{FF2B5EF4-FFF2-40B4-BE49-F238E27FC236}">
                    <a16:creationId xmlns:a16="http://schemas.microsoft.com/office/drawing/2014/main" id="{55071409-7DDB-EC41-8543-99A1CF9E3F71}"/>
                  </a:ext>
                </a:extLst>
              </p:cNvPr>
              <p:cNvSpPr txBox="1"/>
              <p:nvPr/>
            </p:nvSpPr>
            <p:spPr>
              <a:xfrm>
                <a:off x="4132612" y="3805053"/>
                <a:ext cx="4635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CD69</a:t>
                </a:r>
              </a:p>
            </p:txBody>
          </p:sp>
          <p:sp>
            <p:nvSpPr>
              <p:cNvPr id="32" name="CuadroTexto 42">
                <a:extLst>
                  <a:ext uri="{FF2B5EF4-FFF2-40B4-BE49-F238E27FC236}">
                    <a16:creationId xmlns:a16="http://schemas.microsoft.com/office/drawing/2014/main" id="{2F72B0D6-B552-4E4D-962F-B3E40F93907E}"/>
                  </a:ext>
                </a:extLst>
              </p:cNvPr>
              <p:cNvSpPr txBox="1"/>
              <p:nvPr/>
            </p:nvSpPr>
            <p:spPr>
              <a:xfrm>
                <a:off x="5443348" y="3796088"/>
                <a:ext cx="5293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b="1" dirty="0"/>
                  <a:t>CD107</a:t>
                </a:r>
              </a:p>
            </p:txBody>
          </p:sp>
        </p:grpSp>
        <p:sp>
          <p:nvSpPr>
            <p:cNvPr id="6" name="CuadroTexto 44">
              <a:extLst>
                <a:ext uri="{FF2B5EF4-FFF2-40B4-BE49-F238E27FC236}">
                  <a16:creationId xmlns:a16="http://schemas.microsoft.com/office/drawing/2014/main" id="{ED35E3AC-7D0A-1B4E-93AD-78A20FC6677F}"/>
                </a:ext>
              </a:extLst>
            </p:cNvPr>
            <p:cNvSpPr txBox="1"/>
            <p:nvPr/>
          </p:nvSpPr>
          <p:spPr>
            <a:xfrm>
              <a:off x="2273156" y="1024818"/>
              <a:ext cx="1387033" cy="296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/>
                <a:t>Before</a:t>
              </a:r>
              <a:r>
                <a:rPr lang="es-ES" dirty="0"/>
                <a:t> </a:t>
              </a:r>
              <a:r>
                <a:rPr lang="es-ES" dirty="0" err="1"/>
                <a:t>activation</a:t>
              </a:r>
              <a:endParaRPr lang="es-ES" dirty="0"/>
            </a:p>
          </p:txBody>
        </p:sp>
        <p:sp>
          <p:nvSpPr>
            <p:cNvPr id="7" name="CuadroTexto 46">
              <a:extLst>
                <a:ext uri="{FF2B5EF4-FFF2-40B4-BE49-F238E27FC236}">
                  <a16:creationId xmlns:a16="http://schemas.microsoft.com/office/drawing/2014/main" id="{FFC91F10-91B3-F54B-B8FC-5528AA28260B}"/>
                </a:ext>
              </a:extLst>
            </p:cNvPr>
            <p:cNvSpPr txBox="1"/>
            <p:nvPr/>
          </p:nvSpPr>
          <p:spPr>
            <a:xfrm>
              <a:off x="4995947" y="1000396"/>
              <a:ext cx="1346294" cy="296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/>
                <a:t>After</a:t>
              </a:r>
              <a:r>
                <a:rPr lang="es-ES" dirty="0"/>
                <a:t> </a:t>
              </a:r>
              <a:r>
                <a:rPr lang="es-ES" dirty="0" err="1"/>
                <a:t>activation</a:t>
              </a:r>
              <a:r>
                <a:rPr lang="es-ES" dirty="0"/>
                <a:t> 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7973A84C-3643-584B-BA1D-778517CB921E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29</a:t>
            </a:r>
          </a:p>
        </p:txBody>
      </p:sp>
    </p:spTree>
    <p:extLst>
      <p:ext uri="{BB962C8B-B14F-4D97-AF65-F5344CB8AC3E}">
        <p14:creationId xmlns:p14="http://schemas.microsoft.com/office/powerpoint/2010/main" val="74110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416478E6-5D3F-A54F-B0DC-8942271078E8}"/>
              </a:ext>
            </a:extLst>
          </p:cNvPr>
          <p:cNvSpPr txBox="1"/>
          <p:nvPr/>
        </p:nvSpPr>
        <p:spPr>
          <a:xfrm>
            <a:off x="5191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30</a:t>
            </a:r>
          </a:p>
        </p:txBody>
      </p:sp>
      <p:grpSp>
        <p:nvGrpSpPr>
          <p:cNvPr id="31" name="Grupo 44">
            <a:extLst>
              <a:ext uri="{FF2B5EF4-FFF2-40B4-BE49-F238E27FC236}">
                <a16:creationId xmlns:a16="http://schemas.microsoft.com/office/drawing/2014/main" id="{4F4229B2-3FF3-FD4A-B48E-ED44575ECD54}"/>
              </a:ext>
            </a:extLst>
          </p:cNvPr>
          <p:cNvGrpSpPr/>
          <p:nvPr/>
        </p:nvGrpSpPr>
        <p:grpSpPr>
          <a:xfrm>
            <a:off x="169552" y="396730"/>
            <a:ext cx="8771848" cy="5488485"/>
            <a:chOff x="2262390" y="263570"/>
            <a:chExt cx="8771848" cy="5488485"/>
          </a:xfrm>
        </p:grpSpPr>
        <p:grpSp>
          <p:nvGrpSpPr>
            <p:cNvPr id="36" name="Grupo 41">
              <a:extLst>
                <a:ext uri="{FF2B5EF4-FFF2-40B4-BE49-F238E27FC236}">
                  <a16:creationId xmlns:a16="http://schemas.microsoft.com/office/drawing/2014/main" id="{DE26026E-CEE2-E74B-837D-314CDB82455E}"/>
                </a:ext>
              </a:extLst>
            </p:cNvPr>
            <p:cNvGrpSpPr/>
            <p:nvPr/>
          </p:nvGrpSpPr>
          <p:grpSpPr>
            <a:xfrm>
              <a:off x="3311554" y="263570"/>
              <a:ext cx="7722684" cy="5488485"/>
              <a:chOff x="1144551" y="188413"/>
              <a:chExt cx="7722684" cy="5488485"/>
            </a:xfrm>
          </p:grpSpPr>
          <p:grpSp>
            <p:nvGrpSpPr>
              <p:cNvPr id="39" name="Grupo 19">
                <a:extLst>
                  <a:ext uri="{FF2B5EF4-FFF2-40B4-BE49-F238E27FC236}">
                    <a16:creationId xmlns:a16="http://schemas.microsoft.com/office/drawing/2014/main" id="{50347D91-4492-BE45-9CE2-1F5DD70F6AE8}"/>
                  </a:ext>
                </a:extLst>
              </p:cNvPr>
              <p:cNvGrpSpPr/>
              <p:nvPr/>
            </p:nvGrpSpPr>
            <p:grpSpPr>
              <a:xfrm>
                <a:off x="1407089" y="188413"/>
                <a:ext cx="7460146" cy="5488485"/>
                <a:chOff x="968678" y="-12003"/>
                <a:chExt cx="7460146" cy="5488485"/>
              </a:xfrm>
            </p:grpSpPr>
            <p:pic>
              <p:nvPicPr>
                <p:cNvPr id="52" name="Imagen 6">
                  <a:extLst>
                    <a:ext uri="{FF2B5EF4-FFF2-40B4-BE49-F238E27FC236}">
                      <a16:creationId xmlns:a16="http://schemas.microsoft.com/office/drawing/2014/main" id="{45DE4FBC-31ED-9941-8B84-D6A3A5774C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7413" t="7617" r="65646" b="77697"/>
                <a:stretch/>
              </p:blipFill>
              <p:spPr>
                <a:xfrm>
                  <a:off x="1015655" y="-12003"/>
                  <a:ext cx="2427961" cy="2798523"/>
                </a:xfrm>
                <a:prstGeom prst="rect">
                  <a:avLst/>
                </a:prstGeom>
              </p:spPr>
            </p:pic>
            <p:pic>
              <p:nvPicPr>
                <p:cNvPr id="53" name="Imagen 4">
                  <a:extLst>
                    <a:ext uri="{FF2B5EF4-FFF2-40B4-BE49-F238E27FC236}">
                      <a16:creationId xmlns:a16="http://schemas.microsoft.com/office/drawing/2014/main" id="{ABDCAF16-ADEE-5B40-B001-E90956CE8A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68759" t="10821" r="13923" b="77346"/>
                <a:stretch/>
              </p:blipFill>
              <p:spPr>
                <a:xfrm>
                  <a:off x="5946733" y="493213"/>
                  <a:ext cx="2482091" cy="2254683"/>
                </a:xfrm>
                <a:prstGeom prst="rect">
                  <a:avLst/>
                </a:prstGeom>
              </p:spPr>
            </p:pic>
            <p:pic>
              <p:nvPicPr>
                <p:cNvPr id="54" name="Imagen 5">
                  <a:extLst>
                    <a:ext uri="{FF2B5EF4-FFF2-40B4-BE49-F238E27FC236}">
                      <a16:creationId xmlns:a16="http://schemas.microsoft.com/office/drawing/2014/main" id="{9BBA35D9-ABB2-6348-B76A-52AACAE6E4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5024" t="9737" r="48341" b="77636"/>
                <a:stretch/>
              </p:blipFill>
              <p:spPr>
                <a:xfrm>
                  <a:off x="3518772" y="455635"/>
                  <a:ext cx="2384121" cy="2406041"/>
                </a:xfrm>
                <a:prstGeom prst="rect">
                  <a:avLst/>
                </a:prstGeom>
              </p:spPr>
            </p:pic>
            <p:pic>
              <p:nvPicPr>
                <p:cNvPr id="55" name="Imagen 7">
                  <a:extLst>
                    <a:ext uri="{FF2B5EF4-FFF2-40B4-BE49-F238E27FC236}">
                      <a16:creationId xmlns:a16="http://schemas.microsoft.com/office/drawing/2014/main" id="{92AF2B7D-3FCF-2B43-99E0-AA156D47CD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5257" t="21898" r="48341" b="64428"/>
                <a:stretch/>
              </p:blipFill>
              <p:spPr>
                <a:xfrm>
                  <a:off x="3432132" y="2846016"/>
                  <a:ext cx="2350718" cy="2605414"/>
                </a:xfrm>
                <a:prstGeom prst="rect">
                  <a:avLst/>
                </a:prstGeom>
              </p:spPr>
            </p:pic>
            <p:pic>
              <p:nvPicPr>
                <p:cNvPr id="56" name="Imagen 8">
                  <a:extLst>
                    <a:ext uri="{FF2B5EF4-FFF2-40B4-BE49-F238E27FC236}">
                      <a16:creationId xmlns:a16="http://schemas.microsoft.com/office/drawing/2014/main" id="{E4C698AB-B2D6-DF4B-806F-43A2A0C7FE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68759" t="23257" r="13923" b="64976"/>
                <a:stretch/>
              </p:blipFill>
              <p:spPr>
                <a:xfrm>
                  <a:off x="5866359" y="3002592"/>
                  <a:ext cx="2482091" cy="2242159"/>
                </a:xfrm>
                <a:prstGeom prst="rect">
                  <a:avLst/>
                </a:prstGeom>
              </p:spPr>
            </p:pic>
            <p:pic>
              <p:nvPicPr>
                <p:cNvPr id="57" name="Imagen 9">
                  <a:extLst>
                    <a:ext uri="{FF2B5EF4-FFF2-40B4-BE49-F238E27FC236}">
                      <a16:creationId xmlns:a16="http://schemas.microsoft.com/office/drawing/2014/main" id="{4BC19D68-75C0-B54E-88EE-D5CF8E63D3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7617" t="23312" r="65603" b="63836"/>
                <a:stretch/>
              </p:blipFill>
              <p:spPr>
                <a:xfrm>
                  <a:off x="968678" y="3027644"/>
                  <a:ext cx="2404997" cy="2448838"/>
                </a:xfrm>
                <a:prstGeom prst="rect">
                  <a:avLst/>
                </a:prstGeom>
              </p:spPr>
            </p:pic>
          </p:grp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915EED20-E76E-444F-8F45-4243D43C6ED6}"/>
                  </a:ext>
                </a:extLst>
              </p:cNvPr>
              <p:cNvCxnSpPr/>
              <p:nvPr/>
            </p:nvCxnSpPr>
            <p:spPr>
              <a:xfrm flipV="1">
                <a:off x="1285521" y="1870593"/>
                <a:ext cx="0" cy="276503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ZoneTexte 5">
                <a:extLst>
                  <a:ext uri="{FF2B5EF4-FFF2-40B4-BE49-F238E27FC236}">
                    <a16:creationId xmlns:a16="http://schemas.microsoft.com/office/drawing/2014/main" id="{80F236BE-CDEB-904B-AAB4-B646CDC61889}"/>
                  </a:ext>
                </a:extLst>
              </p:cNvPr>
              <p:cNvSpPr txBox="1"/>
              <p:nvPr/>
            </p:nvSpPr>
            <p:spPr>
              <a:xfrm rot="16200000">
                <a:off x="1075750" y="4764012"/>
                <a:ext cx="4453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SSC</a:t>
                </a:r>
              </a:p>
            </p:txBody>
          </p:sp>
          <p:sp>
            <p:nvSpPr>
              <p:cNvPr id="42" name="ZoneTexte 6">
                <a:extLst>
                  <a:ext uri="{FF2B5EF4-FFF2-40B4-BE49-F238E27FC236}">
                    <a16:creationId xmlns:a16="http://schemas.microsoft.com/office/drawing/2014/main" id="{A466C9D5-9262-1945-9918-9685709B9C40}"/>
                  </a:ext>
                </a:extLst>
              </p:cNvPr>
              <p:cNvSpPr txBox="1"/>
              <p:nvPr/>
            </p:nvSpPr>
            <p:spPr>
              <a:xfrm>
                <a:off x="1724185" y="5331543"/>
                <a:ext cx="4453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FSC</a:t>
                </a:r>
              </a:p>
            </p:txBody>
          </p:sp>
          <p:cxnSp>
            <p:nvCxnSpPr>
              <p:cNvPr id="43" name="Connecteur droit avec flèche 25">
                <a:extLst>
                  <a:ext uri="{FF2B5EF4-FFF2-40B4-BE49-F238E27FC236}">
                    <a16:creationId xmlns:a16="http://schemas.microsoft.com/office/drawing/2014/main" id="{03069A5B-47C9-334D-B3EB-6282037A9BFC}"/>
                  </a:ext>
                </a:extLst>
              </p:cNvPr>
              <p:cNvCxnSpPr/>
              <p:nvPr/>
            </p:nvCxnSpPr>
            <p:spPr>
              <a:xfrm>
                <a:off x="2188655" y="5487460"/>
                <a:ext cx="808470" cy="104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ZoneTexte 6">
                <a:extLst>
                  <a:ext uri="{FF2B5EF4-FFF2-40B4-BE49-F238E27FC236}">
                    <a16:creationId xmlns:a16="http://schemas.microsoft.com/office/drawing/2014/main" id="{58204F0E-85CA-F740-AFA1-58C44DF5287E}"/>
                  </a:ext>
                </a:extLst>
              </p:cNvPr>
              <p:cNvSpPr txBox="1"/>
              <p:nvPr/>
            </p:nvSpPr>
            <p:spPr>
              <a:xfrm rot="16200000">
                <a:off x="3658464" y="4760357"/>
                <a:ext cx="4453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FSC</a:t>
                </a:r>
              </a:p>
            </p:txBody>
          </p:sp>
          <p:cxnSp>
            <p:nvCxnSpPr>
              <p:cNvPr id="45" name="Connecteur droit avec flèche 28">
                <a:extLst>
                  <a:ext uri="{FF2B5EF4-FFF2-40B4-BE49-F238E27FC236}">
                    <a16:creationId xmlns:a16="http://schemas.microsoft.com/office/drawing/2014/main" id="{45EE8EA6-31B9-D649-A256-21F09F8E6653}"/>
                  </a:ext>
                </a:extLst>
              </p:cNvPr>
              <p:cNvCxnSpPr/>
              <p:nvPr/>
            </p:nvCxnSpPr>
            <p:spPr>
              <a:xfrm flipV="1">
                <a:off x="3866055" y="1863887"/>
                <a:ext cx="0" cy="276503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avec flèche 25">
                <a:extLst>
                  <a:ext uri="{FF2B5EF4-FFF2-40B4-BE49-F238E27FC236}">
                    <a16:creationId xmlns:a16="http://schemas.microsoft.com/office/drawing/2014/main" id="{C94508F1-BED8-0E4D-B6D2-F0474E238281}"/>
                  </a:ext>
                </a:extLst>
              </p:cNvPr>
              <p:cNvCxnSpPr/>
              <p:nvPr/>
            </p:nvCxnSpPr>
            <p:spPr>
              <a:xfrm>
                <a:off x="4782586" y="5472248"/>
                <a:ext cx="808470" cy="104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6">
                <a:extLst>
                  <a:ext uri="{FF2B5EF4-FFF2-40B4-BE49-F238E27FC236}">
                    <a16:creationId xmlns:a16="http://schemas.microsoft.com/office/drawing/2014/main" id="{73279595-F4D0-7B48-BFBE-4C134ED6814B}"/>
                  </a:ext>
                </a:extLst>
              </p:cNvPr>
              <p:cNvSpPr txBox="1"/>
              <p:nvPr/>
            </p:nvSpPr>
            <p:spPr>
              <a:xfrm>
                <a:off x="4267268" y="5323636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CD3</a:t>
                </a:r>
              </a:p>
            </p:txBody>
          </p:sp>
          <p:sp>
            <p:nvSpPr>
              <p:cNvPr id="48" name="ZoneTexte 6">
                <a:extLst>
                  <a:ext uri="{FF2B5EF4-FFF2-40B4-BE49-F238E27FC236}">
                    <a16:creationId xmlns:a16="http://schemas.microsoft.com/office/drawing/2014/main" id="{C9A05B02-56A4-E74E-90FC-6F4A7FBD0EF4}"/>
                  </a:ext>
                </a:extLst>
              </p:cNvPr>
              <p:cNvSpPr txBox="1"/>
              <p:nvPr/>
            </p:nvSpPr>
            <p:spPr>
              <a:xfrm rot="16200000">
                <a:off x="6219506" y="4748206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CD4</a:t>
                </a:r>
              </a:p>
            </p:txBody>
          </p:sp>
          <p:sp>
            <p:nvSpPr>
              <p:cNvPr id="49" name="ZoneTexte 6">
                <a:extLst>
                  <a:ext uri="{FF2B5EF4-FFF2-40B4-BE49-F238E27FC236}">
                    <a16:creationId xmlns:a16="http://schemas.microsoft.com/office/drawing/2014/main" id="{F8A25593-F854-BB4E-9BAB-72D5B15720B9}"/>
                  </a:ext>
                </a:extLst>
              </p:cNvPr>
              <p:cNvSpPr txBox="1"/>
              <p:nvPr/>
            </p:nvSpPr>
            <p:spPr>
              <a:xfrm>
                <a:off x="6784326" y="5344069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CD8</a:t>
                </a:r>
              </a:p>
            </p:txBody>
          </p:sp>
          <p:cxnSp>
            <p:nvCxnSpPr>
              <p:cNvPr id="50" name="Connecteur droit avec flèche 25">
                <a:extLst>
                  <a:ext uri="{FF2B5EF4-FFF2-40B4-BE49-F238E27FC236}">
                    <a16:creationId xmlns:a16="http://schemas.microsoft.com/office/drawing/2014/main" id="{C41994D8-556F-AD47-A9B0-1DF2E7F23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0720" y="5487460"/>
                <a:ext cx="828672" cy="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avec flèche 28">
                <a:extLst>
                  <a:ext uri="{FF2B5EF4-FFF2-40B4-BE49-F238E27FC236}">
                    <a16:creationId xmlns:a16="http://schemas.microsoft.com/office/drawing/2014/main" id="{401B4D7A-DCE0-E742-A755-C707001C5066}"/>
                  </a:ext>
                </a:extLst>
              </p:cNvPr>
              <p:cNvCxnSpPr/>
              <p:nvPr/>
            </p:nvCxnSpPr>
            <p:spPr>
              <a:xfrm flipV="1">
                <a:off x="6420940" y="1846022"/>
                <a:ext cx="0" cy="276503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1">
              <a:extLst>
                <a:ext uri="{FF2B5EF4-FFF2-40B4-BE49-F238E27FC236}">
                  <a16:creationId xmlns:a16="http://schemas.microsoft.com/office/drawing/2014/main" id="{BC3EAB69-4E98-9041-8834-0CA97FBEC389}"/>
                </a:ext>
              </a:extLst>
            </p:cNvPr>
            <p:cNvSpPr txBox="1"/>
            <p:nvPr/>
          </p:nvSpPr>
          <p:spPr>
            <a:xfrm>
              <a:off x="2262390" y="1672618"/>
              <a:ext cx="1040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Before</a:t>
              </a:r>
              <a:r>
                <a:rPr lang="fr-FR" dirty="0"/>
                <a:t> isolation</a:t>
              </a:r>
            </a:p>
          </p:txBody>
        </p:sp>
        <p:sp>
          <p:nvSpPr>
            <p:cNvPr id="38" name="ZoneTexte 32">
              <a:extLst>
                <a:ext uri="{FF2B5EF4-FFF2-40B4-BE49-F238E27FC236}">
                  <a16:creationId xmlns:a16="http://schemas.microsoft.com/office/drawing/2014/main" id="{BC1E3F7E-63FB-1744-86A1-22A0BC09E98F}"/>
                </a:ext>
              </a:extLst>
            </p:cNvPr>
            <p:cNvSpPr txBox="1"/>
            <p:nvPr/>
          </p:nvSpPr>
          <p:spPr>
            <a:xfrm>
              <a:off x="2287442" y="4137634"/>
              <a:ext cx="1040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After</a:t>
              </a:r>
              <a:r>
                <a:rPr lang="fr-FR" dirty="0"/>
                <a:t> isolation</a:t>
              </a:r>
            </a:p>
          </p:txBody>
        </p:sp>
      </p:grpSp>
      <p:sp>
        <p:nvSpPr>
          <p:cNvPr id="58" name="CuadroTexto 45">
            <a:extLst>
              <a:ext uri="{FF2B5EF4-FFF2-40B4-BE49-F238E27FC236}">
                <a16:creationId xmlns:a16="http://schemas.microsoft.com/office/drawing/2014/main" id="{BB7C5076-DCAC-B24C-92F2-EDFE5FB6FACD}"/>
              </a:ext>
            </a:extLst>
          </p:cNvPr>
          <p:cNvSpPr txBox="1"/>
          <p:nvPr/>
        </p:nvSpPr>
        <p:spPr>
          <a:xfrm>
            <a:off x="2918121" y="497191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87,4%</a:t>
            </a:r>
          </a:p>
        </p:txBody>
      </p:sp>
      <p:sp>
        <p:nvSpPr>
          <p:cNvPr id="59" name="CuadroTexto 46">
            <a:extLst>
              <a:ext uri="{FF2B5EF4-FFF2-40B4-BE49-F238E27FC236}">
                <a16:creationId xmlns:a16="http://schemas.microsoft.com/office/drawing/2014/main" id="{824F3DCD-A6FA-5B4F-A143-BF413DAC8960}"/>
              </a:ext>
            </a:extLst>
          </p:cNvPr>
          <p:cNvSpPr txBox="1"/>
          <p:nvPr/>
        </p:nvSpPr>
        <p:spPr>
          <a:xfrm>
            <a:off x="3006936" y="2590802"/>
            <a:ext cx="589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9,4%</a:t>
            </a:r>
          </a:p>
        </p:txBody>
      </p:sp>
      <p:sp>
        <p:nvSpPr>
          <p:cNvPr id="60" name="CuadroTexto 47">
            <a:extLst>
              <a:ext uri="{FF2B5EF4-FFF2-40B4-BE49-F238E27FC236}">
                <a16:creationId xmlns:a16="http://schemas.microsoft.com/office/drawing/2014/main" id="{4D107BDA-9C02-324C-B7D4-E5607103BE9E}"/>
              </a:ext>
            </a:extLst>
          </p:cNvPr>
          <p:cNvSpPr txBox="1"/>
          <p:nvPr/>
        </p:nvSpPr>
        <p:spPr>
          <a:xfrm>
            <a:off x="7504527" y="128621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67,1%</a:t>
            </a:r>
          </a:p>
        </p:txBody>
      </p:sp>
      <p:sp>
        <p:nvSpPr>
          <p:cNvPr id="61" name="CuadroTexto 48">
            <a:extLst>
              <a:ext uri="{FF2B5EF4-FFF2-40B4-BE49-F238E27FC236}">
                <a16:creationId xmlns:a16="http://schemas.microsoft.com/office/drawing/2014/main" id="{2E9EA846-0DBF-0049-8C16-47831D62054D}"/>
              </a:ext>
            </a:extLst>
          </p:cNvPr>
          <p:cNvSpPr txBox="1"/>
          <p:nvPr/>
        </p:nvSpPr>
        <p:spPr>
          <a:xfrm>
            <a:off x="5301086" y="484718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99,9%</a:t>
            </a:r>
          </a:p>
        </p:txBody>
      </p:sp>
      <p:sp>
        <p:nvSpPr>
          <p:cNvPr id="62" name="CuadroTexto 49">
            <a:extLst>
              <a:ext uri="{FF2B5EF4-FFF2-40B4-BE49-F238E27FC236}">
                <a16:creationId xmlns:a16="http://schemas.microsoft.com/office/drawing/2014/main" id="{85320B37-9385-BA45-AB90-5AB0B44D40E4}"/>
              </a:ext>
            </a:extLst>
          </p:cNvPr>
          <p:cNvSpPr txBox="1"/>
          <p:nvPr/>
        </p:nvSpPr>
        <p:spPr>
          <a:xfrm>
            <a:off x="5380527" y="255177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44%</a:t>
            </a:r>
          </a:p>
        </p:txBody>
      </p:sp>
      <p:sp>
        <p:nvSpPr>
          <p:cNvPr id="63" name="CuadroTexto 50">
            <a:extLst>
              <a:ext uri="{FF2B5EF4-FFF2-40B4-BE49-F238E27FC236}">
                <a16:creationId xmlns:a16="http://schemas.microsoft.com/office/drawing/2014/main" id="{977A3A3F-5FDA-8247-9356-1BF122B9978E}"/>
              </a:ext>
            </a:extLst>
          </p:cNvPr>
          <p:cNvSpPr txBox="1"/>
          <p:nvPr/>
        </p:nvSpPr>
        <p:spPr>
          <a:xfrm>
            <a:off x="7513710" y="3676337"/>
            <a:ext cx="40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0 %</a:t>
            </a:r>
          </a:p>
        </p:txBody>
      </p:sp>
      <p:sp>
        <p:nvSpPr>
          <p:cNvPr id="64" name="CuadroTexto 52">
            <a:extLst>
              <a:ext uri="{FF2B5EF4-FFF2-40B4-BE49-F238E27FC236}">
                <a16:creationId xmlns:a16="http://schemas.microsoft.com/office/drawing/2014/main" id="{48F21D4E-0F12-CF46-9212-9092593D9AD0}"/>
              </a:ext>
            </a:extLst>
          </p:cNvPr>
          <p:cNvSpPr txBox="1"/>
          <p:nvPr/>
        </p:nvSpPr>
        <p:spPr>
          <a:xfrm>
            <a:off x="7922796" y="417342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98%</a:t>
            </a:r>
          </a:p>
        </p:txBody>
      </p:sp>
      <p:sp>
        <p:nvSpPr>
          <p:cNvPr id="65" name="CuadroTexto 53">
            <a:extLst>
              <a:ext uri="{FF2B5EF4-FFF2-40B4-BE49-F238E27FC236}">
                <a16:creationId xmlns:a16="http://schemas.microsoft.com/office/drawing/2014/main" id="{0E9AD065-F95E-204F-BA52-658F23672C96}"/>
              </a:ext>
            </a:extLst>
          </p:cNvPr>
          <p:cNvSpPr txBox="1"/>
          <p:nvPr/>
        </p:nvSpPr>
        <p:spPr>
          <a:xfrm>
            <a:off x="7864286" y="174924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26,6%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0A333815-0FA8-C543-8B9D-1C8360CE671D}"/>
              </a:ext>
            </a:extLst>
          </p:cNvPr>
          <p:cNvSpPr txBox="1"/>
          <p:nvPr/>
        </p:nvSpPr>
        <p:spPr>
          <a:xfrm>
            <a:off x="1760012" y="850031"/>
            <a:ext cx="181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Exclusion of </a:t>
            </a:r>
            <a:r>
              <a:rPr lang="fr-FR" sz="1400" dirty="0" err="1"/>
              <a:t>dead</a:t>
            </a:r>
            <a:r>
              <a:rPr lang="fr-FR" sz="1400" dirty="0"/>
              <a:t> </a:t>
            </a:r>
            <a:r>
              <a:rPr lang="fr-FR" sz="1400" dirty="0" err="1"/>
              <a:t>cells</a:t>
            </a:r>
            <a:endParaRPr lang="fr-FR" sz="1400" dirty="0"/>
          </a:p>
        </p:txBody>
      </p:sp>
      <p:cxnSp>
        <p:nvCxnSpPr>
          <p:cNvPr id="67" name="Connecteur en arc 66">
            <a:extLst>
              <a:ext uri="{FF2B5EF4-FFF2-40B4-BE49-F238E27FC236}">
                <a16:creationId xmlns:a16="http://schemas.microsoft.com/office/drawing/2014/main" id="{E8F97A47-35E9-844A-B114-31F99DFE510F}"/>
              </a:ext>
            </a:extLst>
          </p:cNvPr>
          <p:cNvCxnSpPr>
            <a:cxnSpLocks/>
          </p:cNvCxnSpPr>
          <p:nvPr/>
        </p:nvCxnSpPr>
        <p:spPr>
          <a:xfrm flipV="1">
            <a:off x="5415135" y="1201387"/>
            <a:ext cx="1443356" cy="536073"/>
          </a:xfrm>
          <a:prstGeom prst="curvedConnector3">
            <a:avLst>
              <a:gd name="adj1" fmla="val -531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en arc 67">
            <a:extLst>
              <a:ext uri="{FF2B5EF4-FFF2-40B4-BE49-F238E27FC236}">
                <a16:creationId xmlns:a16="http://schemas.microsoft.com/office/drawing/2014/main" id="{2F2D52D3-0919-EC47-97C0-E693460C6C05}"/>
              </a:ext>
            </a:extLst>
          </p:cNvPr>
          <p:cNvCxnSpPr>
            <a:cxnSpLocks/>
          </p:cNvCxnSpPr>
          <p:nvPr/>
        </p:nvCxnSpPr>
        <p:spPr>
          <a:xfrm flipV="1">
            <a:off x="5265637" y="3607428"/>
            <a:ext cx="1443356" cy="536073"/>
          </a:xfrm>
          <a:prstGeom prst="curvedConnector3">
            <a:avLst>
              <a:gd name="adj1" fmla="val -531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en arc 68">
            <a:extLst>
              <a:ext uri="{FF2B5EF4-FFF2-40B4-BE49-F238E27FC236}">
                <a16:creationId xmlns:a16="http://schemas.microsoft.com/office/drawing/2014/main" id="{57E83A33-6791-A04C-985B-B91A7667C8E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865600" y="1642043"/>
            <a:ext cx="1184422" cy="964818"/>
          </a:xfrm>
          <a:prstGeom prst="curvedConnector3">
            <a:avLst>
              <a:gd name="adj1" fmla="val 99630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en arc 69">
            <a:extLst>
              <a:ext uri="{FF2B5EF4-FFF2-40B4-BE49-F238E27FC236}">
                <a16:creationId xmlns:a16="http://schemas.microsoft.com/office/drawing/2014/main" id="{690B2FCA-C39A-714D-BC90-02193641165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793401" y="3815147"/>
            <a:ext cx="1084779" cy="921166"/>
          </a:xfrm>
          <a:prstGeom prst="curvedConnector3">
            <a:avLst>
              <a:gd name="adj1" fmla="val 100175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917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opy of Final figure 1.pdf">
            <a:extLst>
              <a:ext uri="{FF2B5EF4-FFF2-40B4-BE49-F238E27FC236}">
                <a16:creationId xmlns:a16="http://schemas.microsoft.com/office/drawing/2014/main" id="{33260700-3325-824A-87BE-6328ED2D9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56" t="23864" r="78317" b="71366"/>
          <a:stretch/>
        </p:blipFill>
        <p:spPr>
          <a:xfrm>
            <a:off x="291962" y="2625385"/>
            <a:ext cx="774973" cy="409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51F8DD-185A-324D-9FB1-06EA0B5BAA9F}"/>
              </a:ext>
            </a:extLst>
          </p:cNvPr>
          <p:cNvSpPr txBox="1"/>
          <p:nvPr/>
        </p:nvSpPr>
        <p:spPr>
          <a:xfrm>
            <a:off x="273527" y="2934133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5-week </a:t>
            </a:r>
            <a:r>
              <a:rPr lang="fr-FR" sz="1200" dirty="0" err="1"/>
              <a:t>old</a:t>
            </a:r>
            <a:endParaRPr lang="fr-FR" sz="1200" dirty="0"/>
          </a:p>
          <a:p>
            <a:pPr algn="ctr"/>
            <a:r>
              <a:rPr lang="fr-FR" sz="1200" dirty="0"/>
              <a:t>male </a:t>
            </a:r>
            <a:r>
              <a:rPr lang="fr-FR" sz="1200" i="1" dirty="0"/>
              <a:t>Rag1</a:t>
            </a:r>
            <a:r>
              <a:rPr lang="fr-FR" sz="1200" i="1" baseline="30000" dirty="0"/>
              <a:t>-/-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6D2E7E-8B7C-964D-9D9F-63C766B36032}"/>
              </a:ext>
            </a:extLst>
          </p:cNvPr>
          <p:cNvSpPr txBox="1"/>
          <p:nvPr/>
        </p:nvSpPr>
        <p:spPr>
          <a:xfrm>
            <a:off x="1406037" y="3604692"/>
            <a:ext cx="1119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CD8 </a:t>
            </a:r>
            <a:r>
              <a:rPr lang="fr-FR" sz="1000" dirty="0" err="1"/>
              <a:t>T</a:t>
            </a:r>
            <a:r>
              <a:rPr lang="fr-FR" sz="1000" dirty="0"/>
              <a:t> </a:t>
            </a:r>
            <a:r>
              <a:rPr lang="fr-FR" sz="1000" dirty="0" err="1"/>
              <a:t>cell</a:t>
            </a:r>
            <a:r>
              <a:rPr lang="fr-FR" sz="1000" dirty="0"/>
              <a:t> </a:t>
            </a:r>
            <a:r>
              <a:rPr lang="fr-FR" sz="1000" dirty="0" err="1"/>
              <a:t>transfer</a:t>
            </a:r>
            <a:endParaRPr lang="fr-FR" sz="1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7D0ABB-47E1-6744-85D0-A03CB0D1D417}"/>
              </a:ext>
            </a:extLst>
          </p:cNvPr>
          <p:cNvSpPr txBox="1"/>
          <p:nvPr/>
        </p:nvSpPr>
        <p:spPr>
          <a:xfrm>
            <a:off x="2247283" y="3604692"/>
            <a:ext cx="884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err="1"/>
              <a:t>Myocardial</a:t>
            </a:r>
            <a:r>
              <a:rPr lang="fr-FR" sz="1000" dirty="0"/>
              <a:t> </a:t>
            </a:r>
            <a:r>
              <a:rPr lang="fr-FR" sz="1000" dirty="0" err="1"/>
              <a:t>Infarction</a:t>
            </a:r>
            <a:endParaRPr lang="fr-FR" sz="1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40B6EF-A4FB-1341-A592-8C91A130C02A}"/>
              </a:ext>
            </a:extLst>
          </p:cNvPr>
          <p:cNvSpPr/>
          <p:nvPr/>
        </p:nvSpPr>
        <p:spPr>
          <a:xfrm>
            <a:off x="2014335" y="2300858"/>
            <a:ext cx="614982" cy="117727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04E205-5F65-C142-950D-A51C50AB40FD}"/>
              </a:ext>
            </a:extLst>
          </p:cNvPr>
          <p:cNvSpPr txBox="1"/>
          <p:nvPr/>
        </p:nvSpPr>
        <p:spPr>
          <a:xfrm>
            <a:off x="1995175" y="2707580"/>
            <a:ext cx="643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3 </a:t>
            </a:r>
          </a:p>
          <a:p>
            <a:pPr algn="ctr"/>
            <a:r>
              <a:rPr lang="fr-FR" sz="1400" dirty="0" err="1"/>
              <a:t>weeks</a:t>
            </a:r>
            <a:endParaRPr lang="fr-FR" sz="1400" dirty="0"/>
          </a:p>
        </p:txBody>
      </p:sp>
      <p:sp>
        <p:nvSpPr>
          <p:cNvPr id="15" name="Signalisation droite 14">
            <a:extLst>
              <a:ext uri="{FF2B5EF4-FFF2-40B4-BE49-F238E27FC236}">
                <a16:creationId xmlns:a16="http://schemas.microsoft.com/office/drawing/2014/main" id="{FCC25AF4-5EA2-6B47-9EB0-4B44AE964674}"/>
              </a:ext>
            </a:extLst>
          </p:cNvPr>
          <p:cNvSpPr/>
          <p:nvPr/>
        </p:nvSpPr>
        <p:spPr>
          <a:xfrm>
            <a:off x="2742155" y="2300858"/>
            <a:ext cx="511833" cy="1177270"/>
          </a:xfrm>
          <a:prstGeom prst="homePlate">
            <a:avLst>
              <a:gd name="adj" fmla="val 17264"/>
            </a:avLst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4FBD67-D3B3-0E40-BEB9-88462FF03F12}"/>
              </a:ext>
            </a:extLst>
          </p:cNvPr>
          <p:cNvSpPr txBox="1"/>
          <p:nvPr/>
        </p:nvSpPr>
        <p:spPr>
          <a:xfrm>
            <a:off x="2689117" y="2712452"/>
            <a:ext cx="582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3 </a:t>
            </a:r>
            <a:r>
              <a:rPr lang="fr-FR" sz="1400" dirty="0" err="1"/>
              <a:t>days</a:t>
            </a:r>
            <a:endParaRPr lang="fr-FR" sz="1400" dirty="0"/>
          </a:p>
        </p:txBody>
      </p:sp>
      <p:sp>
        <p:nvSpPr>
          <p:cNvPr id="17" name="Triangle isocèle 22">
            <a:extLst>
              <a:ext uri="{FF2B5EF4-FFF2-40B4-BE49-F238E27FC236}">
                <a16:creationId xmlns:a16="http://schemas.microsoft.com/office/drawing/2014/main" id="{C45C4ED8-3E7A-004F-97AB-600B651562A6}"/>
              </a:ext>
            </a:extLst>
          </p:cNvPr>
          <p:cNvSpPr/>
          <p:nvPr/>
        </p:nvSpPr>
        <p:spPr>
          <a:xfrm>
            <a:off x="1910609" y="3401514"/>
            <a:ext cx="122543" cy="249401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24">
            <a:extLst>
              <a:ext uri="{FF2B5EF4-FFF2-40B4-BE49-F238E27FC236}">
                <a16:creationId xmlns:a16="http://schemas.microsoft.com/office/drawing/2014/main" id="{4B4EB078-9D76-6645-9EAE-3FE189A74239}"/>
              </a:ext>
            </a:extLst>
          </p:cNvPr>
          <p:cNvSpPr/>
          <p:nvPr/>
        </p:nvSpPr>
        <p:spPr>
          <a:xfrm>
            <a:off x="2629317" y="3405696"/>
            <a:ext cx="122543" cy="249401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1F5EC97-1F7F-544E-A791-FF4E3081FEDF}"/>
              </a:ext>
            </a:extLst>
          </p:cNvPr>
          <p:cNvSpPr txBox="1"/>
          <p:nvPr/>
        </p:nvSpPr>
        <p:spPr>
          <a:xfrm>
            <a:off x="646285" y="198443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58F376E-418A-424B-B763-D36DE3BC913A}"/>
              </a:ext>
            </a:extLst>
          </p:cNvPr>
          <p:cNvSpPr txBox="1"/>
          <p:nvPr/>
        </p:nvSpPr>
        <p:spPr>
          <a:xfrm>
            <a:off x="3545080" y="198443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22488F5-D099-B24F-86F6-EB844B8668E9}"/>
              </a:ext>
            </a:extLst>
          </p:cNvPr>
          <p:cNvSpPr txBox="1"/>
          <p:nvPr/>
        </p:nvSpPr>
        <p:spPr>
          <a:xfrm>
            <a:off x="6039692" y="19844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8F1BA2A-B2C8-F643-BD84-F268610929B3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31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04D7F95-481B-1948-A6DB-6281FD88B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200" y="2300857"/>
            <a:ext cx="2134213" cy="206423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B653CA-8DC2-BD4D-8AD4-660C3B823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201" y="2288982"/>
            <a:ext cx="2091030" cy="2105303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732F1C49-481B-7148-9F27-879A17DD98F1}"/>
              </a:ext>
            </a:extLst>
          </p:cNvPr>
          <p:cNvGrpSpPr/>
          <p:nvPr/>
        </p:nvGrpSpPr>
        <p:grpSpPr>
          <a:xfrm>
            <a:off x="1176107" y="3157934"/>
            <a:ext cx="770029" cy="330390"/>
            <a:chOff x="682009" y="4428980"/>
            <a:chExt cx="770029" cy="330390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147A588-1E08-1545-A051-7955DB8FF2BC}"/>
                </a:ext>
              </a:extLst>
            </p:cNvPr>
            <p:cNvSpPr txBox="1"/>
            <p:nvPr/>
          </p:nvSpPr>
          <p:spPr>
            <a:xfrm>
              <a:off x="682009" y="4451593"/>
              <a:ext cx="7700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GzmB</a:t>
              </a:r>
              <a:r>
                <a:rPr lang="fr-FR" sz="1400" dirty="0">
                  <a:effectLst/>
                </a:rPr>
                <a:t> </a:t>
              </a:r>
              <a:r>
                <a:rPr lang="fr-FR" sz="1400" baseline="30000" dirty="0"/>
                <a:t>-/-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975125E-3717-4A40-BA8A-541B990BF753}"/>
                </a:ext>
              </a:extLst>
            </p:cNvPr>
            <p:cNvSpPr/>
            <p:nvPr/>
          </p:nvSpPr>
          <p:spPr>
            <a:xfrm>
              <a:off x="716503" y="4428980"/>
              <a:ext cx="700864" cy="330390"/>
            </a:xfrm>
            <a:prstGeom prst="rect">
              <a:avLst/>
            </a:prstGeom>
            <a:solidFill>
              <a:srgbClr val="8EFA00">
                <a:alpha val="15000"/>
              </a:srgbClr>
            </a:solidFill>
            <a:ln w="28575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415DC59-DAE1-2C43-8253-3474BFA5C7DB}"/>
              </a:ext>
            </a:extLst>
          </p:cNvPr>
          <p:cNvGrpSpPr/>
          <p:nvPr/>
        </p:nvGrpSpPr>
        <p:grpSpPr>
          <a:xfrm>
            <a:off x="1213266" y="2287447"/>
            <a:ext cx="700864" cy="369332"/>
            <a:chOff x="857122" y="5297184"/>
            <a:chExt cx="700864" cy="36933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8F4F50-5878-5641-96C4-3816AE189411}"/>
                </a:ext>
              </a:extLst>
            </p:cNvPr>
            <p:cNvSpPr/>
            <p:nvPr/>
          </p:nvSpPr>
          <p:spPr>
            <a:xfrm>
              <a:off x="857122" y="5316655"/>
              <a:ext cx="700864" cy="33039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E27F138-BA96-2E4B-B87A-F143D3706E87}"/>
                </a:ext>
              </a:extLst>
            </p:cNvPr>
            <p:cNvSpPr txBox="1"/>
            <p:nvPr/>
          </p:nvSpPr>
          <p:spPr>
            <a:xfrm>
              <a:off x="977462" y="5297184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No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4F9C736-1523-6C4E-B59A-ADCA614176F1}"/>
              </a:ext>
            </a:extLst>
          </p:cNvPr>
          <p:cNvGrpSpPr/>
          <p:nvPr/>
        </p:nvGrpSpPr>
        <p:grpSpPr>
          <a:xfrm>
            <a:off x="1209814" y="2707955"/>
            <a:ext cx="700864" cy="369332"/>
            <a:chOff x="2430967" y="5356131"/>
            <a:chExt cx="700864" cy="36933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7498AC-BE63-4942-8989-74AFE748FDB5}"/>
                </a:ext>
              </a:extLst>
            </p:cNvPr>
            <p:cNvSpPr/>
            <p:nvPr/>
          </p:nvSpPr>
          <p:spPr>
            <a:xfrm>
              <a:off x="2430967" y="5375602"/>
              <a:ext cx="700864" cy="330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F6778F4-B5FD-C34C-9EF4-36C3E6564A36}"/>
                </a:ext>
              </a:extLst>
            </p:cNvPr>
            <p:cNvSpPr txBox="1"/>
            <p:nvPr/>
          </p:nvSpPr>
          <p:spPr>
            <a:xfrm>
              <a:off x="2530368" y="5356131"/>
              <a:ext cx="502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WT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8871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ADC9034-F8F4-3F4B-B732-7C97E0C6922D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688AE5-28D0-744B-B8E0-0E92846178C0}"/>
              </a:ext>
            </a:extLst>
          </p:cNvPr>
          <p:cNvSpPr txBox="1"/>
          <p:nvPr/>
        </p:nvSpPr>
        <p:spPr>
          <a:xfrm>
            <a:off x="2695456" y="1752610"/>
            <a:ext cx="19287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mAb CD8 injection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C3789FC-4FD5-4A4C-8274-91D5A4C112F8}"/>
              </a:ext>
            </a:extLst>
          </p:cNvPr>
          <p:cNvCxnSpPr>
            <a:cxnSpLocks/>
          </p:cNvCxnSpPr>
          <p:nvPr/>
        </p:nvCxnSpPr>
        <p:spPr>
          <a:xfrm>
            <a:off x="3658211" y="2133293"/>
            <a:ext cx="0" cy="5950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37">
            <a:extLst>
              <a:ext uri="{FF2B5EF4-FFF2-40B4-BE49-F238E27FC236}">
                <a16:creationId xmlns:a16="http://schemas.microsoft.com/office/drawing/2014/main" id="{87052BEA-334B-6C4C-B8E1-2E2343A2C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207"/>
          <a:stretch/>
        </p:blipFill>
        <p:spPr>
          <a:xfrm>
            <a:off x="5640780" y="2507527"/>
            <a:ext cx="2275506" cy="2352616"/>
          </a:xfrm>
          <a:prstGeom prst="rect">
            <a:avLst/>
          </a:prstGeom>
        </p:spPr>
      </p:pic>
      <p:pic>
        <p:nvPicPr>
          <p:cNvPr id="22" name="Imagen 37">
            <a:extLst>
              <a:ext uri="{FF2B5EF4-FFF2-40B4-BE49-F238E27FC236}">
                <a16:creationId xmlns:a16="http://schemas.microsoft.com/office/drawing/2014/main" id="{1989F016-7AF6-984C-8591-181106EA20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749"/>
          <a:stretch/>
        </p:blipFill>
        <p:spPr>
          <a:xfrm>
            <a:off x="1407685" y="2543152"/>
            <a:ext cx="4256845" cy="2352616"/>
          </a:xfrm>
          <a:prstGeom prst="rect">
            <a:avLst/>
          </a:prstGeom>
        </p:spPr>
      </p:pic>
      <p:sp>
        <p:nvSpPr>
          <p:cNvPr id="23" name="ZoneTexte 6">
            <a:extLst>
              <a:ext uri="{FF2B5EF4-FFF2-40B4-BE49-F238E27FC236}">
                <a16:creationId xmlns:a16="http://schemas.microsoft.com/office/drawing/2014/main" id="{0B65F50E-1CA5-9B4F-A55C-1C4A89C51773}"/>
              </a:ext>
            </a:extLst>
          </p:cNvPr>
          <p:cNvSpPr txBox="1"/>
          <p:nvPr/>
        </p:nvSpPr>
        <p:spPr>
          <a:xfrm rot="16200000">
            <a:off x="1172126" y="4137755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CD4</a:t>
            </a:r>
          </a:p>
        </p:txBody>
      </p:sp>
      <p:cxnSp>
        <p:nvCxnSpPr>
          <p:cNvPr id="24" name="Connecteur droit avec flèche 28">
            <a:extLst>
              <a:ext uri="{FF2B5EF4-FFF2-40B4-BE49-F238E27FC236}">
                <a16:creationId xmlns:a16="http://schemas.microsoft.com/office/drawing/2014/main" id="{5DF52EEC-3C9A-034A-8D5E-5783B190E720}"/>
              </a:ext>
            </a:extLst>
          </p:cNvPr>
          <p:cNvCxnSpPr>
            <a:cxnSpLocks/>
          </p:cNvCxnSpPr>
          <p:nvPr/>
        </p:nvCxnSpPr>
        <p:spPr>
          <a:xfrm flipV="1">
            <a:off x="1407685" y="3313217"/>
            <a:ext cx="0" cy="669356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5">
            <a:extLst>
              <a:ext uri="{FF2B5EF4-FFF2-40B4-BE49-F238E27FC236}">
                <a16:creationId xmlns:a16="http://schemas.microsoft.com/office/drawing/2014/main" id="{FB78969E-5321-9344-A790-D10232A497C7}"/>
              </a:ext>
            </a:extLst>
          </p:cNvPr>
          <p:cNvCxnSpPr>
            <a:cxnSpLocks/>
          </p:cNvCxnSpPr>
          <p:nvPr/>
        </p:nvCxnSpPr>
        <p:spPr>
          <a:xfrm>
            <a:off x="2291221" y="4849646"/>
            <a:ext cx="4358961" cy="10497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6">
            <a:extLst>
              <a:ext uri="{FF2B5EF4-FFF2-40B4-BE49-F238E27FC236}">
                <a16:creationId xmlns:a16="http://schemas.microsoft.com/office/drawing/2014/main" id="{83235692-9BA6-2641-B39A-322B9A3C465D}"/>
              </a:ext>
            </a:extLst>
          </p:cNvPr>
          <p:cNvSpPr txBox="1"/>
          <p:nvPr/>
        </p:nvSpPr>
        <p:spPr>
          <a:xfrm>
            <a:off x="1775903" y="4701034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CD8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AD4A9EE-E8C6-1744-AE2A-9A05F6C95BDA}"/>
              </a:ext>
            </a:extLst>
          </p:cNvPr>
          <p:cNvSpPr txBox="1"/>
          <p:nvPr/>
        </p:nvSpPr>
        <p:spPr>
          <a:xfrm>
            <a:off x="2131391" y="2372678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Baseline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E8BA447-C514-CC41-A2DA-D4EFBB3EAFA8}"/>
              </a:ext>
            </a:extLst>
          </p:cNvPr>
          <p:cNvSpPr txBox="1"/>
          <p:nvPr/>
        </p:nvSpPr>
        <p:spPr>
          <a:xfrm>
            <a:off x="4301249" y="2372678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Day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C746DC1-6EA7-4A4C-8DB2-02A811B0D7AD}"/>
              </a:ext>
            </a:extLst>
          </p:cNvPr>
          <p:cNvSpPr txBox="1"/>
          <p:nvPr/>
        </p:nvSpPr>
        <p:spPr>
          <a:xfrm>
            <a:off x="6424654" y="2372678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Day 3</a:t>
            </a:r>
          </a:p>
        </p:txBody>
      </p:sp>
    </p:spTree>
    <p:extLst>
      <p:ext uri="{BB962C8B-B14F-4D97-AF65-F5344CB8AC3E}">
        <p14:creationId xmlns:p14="http://schemas.microsoft.com/office/powerpoint/2010/main" val="1027884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B341BDB-9240-4E4B-AC99-DB8EAE834D81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33</a:t>
            </a:r>
          </a:p>
        </p:txBody>
      </p:sp>
      <p:grpSp>
        <p:nvGrpSpPr>
          <p:cNvPr id="131" name="Groupe 130">
            <a:extLst>
              <a:ext uri="{FF2B5EF4-FFF2-40B4-BE49-F238E27FC236}">
                <a16:creationId xmlns:a16="http://schemas.microsoft.com/office/drawing/2014/main" id="{A1211DBE-410D-7B42-880B-E845EC3309A8}"/>
              </a:ext>
            </a:extLst>
          </p:cNvPr>
          <p:cNvGrpSpPr/>
          <p:nvPr/>
        </p:nvGrpSpPr>
        <p:grpSpPr>
          <a:xfrm>
            <a:off x="255139" y="2476400"/>
            <a:ext cx="998879" cy="755368"/>
            <a:chOff x="455211" y="461093"/>
            <a:chExt cx="1275601" cy="1147574"/>
          </a:xfrm>
          <a:gradFill flip="none" rotWithShape="1">
            <a:gsLst>
              <a:gs pos="0">
                <a:srgbClr val="FF8AFF">
                  <a:tint val="66000"/>
                  <a:satMod val="160000"/>
                </a:srgbClr>
              </a:gs>
              <a:gs pos="50000">
                <a:srgbClr val="FF8AFF">
                  <a:tint val="44500"/>
                  <a:satMod val="160000"/>
                </a:srgbClr>
              </a:gs>
              <a:gs pos="100000">
                <a:srgbClr val="FF8A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EEC1346D-7F69-0A48-B855-9B9213E08121}"/>
                </a:ext>
              </a:extLst>
            </p:cNvPr>
            <p:cNvSpPr/>
            <p:nvPr/>
          </p:nvSpPr>
          <p:spPr>
            <a:xfrm>
              <a:off x="474134" y="592667"/>
              <a:ext cx="999052" cy="1016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52764CD9-29EB-1C4D-AC0B-02B2BD946CEB}"/>
                </a:ext>
              </a:extLst>
            </p:cNvPr>
            <p:cNvSpPr/>
            <p:nvPr/>
          </p:nvSpPr>
          <p:spPr>
            <a:xfrm>
              <a:off x="778926" y="1134534"/>
              <a:ext cx="406407" cy="23706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F622E5C1-FF84-4547-BAC3-D868A770C32A}"/>
                </a:ext>
              </a:extLst>
            </p:cNvPr>
            <p:cNvSpPr/>
            <p:nvPr/>
          </p:nvSpPr>
          <p:spPr>
            <a:xfrm flipV="1">
              <a:off x="862812" y="1227669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D04F73CD-39DA-BD44-9837-976EC7017393}"/>
                </a:ext>
              </a:extLst>
            </p:cNvPr>
            <p:cNvSpPr/>
            <p:nvPr/>
          </p:nvSpPr>
          <p:spPr>
            <a:xfrm flipV="1">
              <a:off x="1032145" y="1227669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DE347954-2EB7-8A43-BCD4-611092EB1CCB}"/>
                </a:ext>
              </a:extLst>
            </p:cNvPr>
            <p:cNvSpPr/>
            <p:nvPr/>
          </p:nvSpPr>
          <p:spPr>
            <a:xfrm flipV="1">
              <a:off x="1150679" y="973669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C5C60FA9-4276-4F49-8D08-1790DAEB170B}"/>
                </a:ext>
              </a:extLst>
            </p:cNvPr>
            <p:cNvSpPr/>
            <p:nvPr/>
          </p:nvSpPr>
          <p:spPr>
            <a:xfrm flipV="1">
              <a:off x="795078" y="973669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8" name="Triangle 137">
              <a:extLst>
                <a:ext uri="{FF2B5EF4-FFF2-40B4-BE49-F238E27FC236}">
                  <a16:creationId xmlns:a16="http://schemas.microsoft.com/office/drawing/2014/main" id="{0501770D-A190-F042-BDBB-88BA922EBCBE}"/>
                </a:ext>
              </a:extLst>
            </p:cNvPr>
            <p:cNvSpPr/>
            <p:nvPr/>
          </p:nvSpPr>
          <p:spPr>
            <a:xfrm rot="19604285">
              <a:off x="455211" y="474292"/>
              <a:ext cx="288950" cy="254000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9" name="Triangle 138">
              <a:extLst>
                <a:ext uri="{FF2B5EF4-FFF2-40B4-BE49-F238E27FC236}">
                  <a16:creationId xmlns:a16="http://schemas.microsoft.com/office/drawing/2014/main" id="{50DD099E-D45C-6548-AB8B-0626CBAF1CA8}"/>
                </a:ext>
              </a:extLst>
            </p:cNvPr>
            <p:cNvSpPr/>
            <p:nvPr/>
          </p:nvSpPr>
          <p:spPr>
            <a:xfrm rot="2124882">
              <a:off x="1209380" y="461093"/>
              <a:ext cx="288950" cy="254000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0" name="Forme libre 139">
              <a:extLst>
                <a:ext uri="{FF2B5EF4-FFF2-40B4-BE49-F238E27FC236}">
                  <a16:creationId xmlns:a16="http://schemas.microsoft.com/office/drawing/2014/main" id="{E41930E3-3C41-4A42-942E-31C0A2EB16DB}"/>
                </a:ext>
              </a:extLst>
            </p:cNvPr>
            <p:cNvSpPr/>
            <p:nvPr/>
          </p:nvSpPr>
          <p:spPr>
            <a:xfrm rot="18470540" flipH="1">
              <a:off x="1515047" y="870177"/>
              <a:ext cx="193066" cy="238464"/>
            </a:xfrm>
            <a:custGeom>
              <a:avLst/>
              <a:gdLst>
                <a:gd name="connsiteX0" fmla="*/ 0 w 220133"/>
                <a:gd name="connsiteY0" fmla="*/ 271031 h 272941"/>
                <a:gd name="connsiteX1" fmla="*/ 16933 w 220133"/>
                <a:gd name="connsiteY1" fmla="*/ 152498 h 272941"/>
                <a:gd name="connsiteX2" fmla="*/ 33866 w 220133"/>
                <a:gd name="connsiteY2" fmla="*/ 101698 h 272941"/>
                <a:gd name="connsiteX3" fmla="*/ 84666 w 220133"/>
                <a:gd name="connsiteY3" fmla="*/ 84764 h 272941"/>
                <a:gd name="connsiteX4" fmla="*/ 186266 w 220133"/>
                <a:gd name="connsiteY4" fmla="*/ 135564 h 272941"/>
                <a:gd name="connsiteX5" fmla="*/ 220133 w 220133"/>
                <a:gd name="connsiteY5" fmla="*/ 237164 h 272941"/>
                <a:gd name="connsiteX6" fmla="*/ 169333 w 220133"/>
                <a:gd name="connsiteY6" fmla="*/ 271031 h 272941"/>
                <a:gd name="connsiteX7" fmla="*/ 101600 w 220133"/>
                <a:gd name="connsiteY7" fmla="*/ 169431 h 272941"/>
                <a:gd name="connsiteX8" fmla="*/ 135466 w 220133"/>
                <a:gd name="connsiteY8" fmla="*/ 50898 h 272941"/>
                <a:gd name="connsiteX9" fmla="*/ 186266 w 220133"/>
                <a:gd name="connsiteY9" fmla="*/ 98 h 2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133" h="272941">
                  <a:moveTo>
                    <a:pt x="0" y="271031"/>
                  </a:moveTo>
                  <a:cubicBezTo>
                    <a:pt x="5644" y="231520"/>
                    <a:pt x="9106" y="191635"/>
                    <a:pt x="16933" y="152498"/>
                  </a:cubicBezTo>
                  <a:cubicBezTo>
                    <a:pt x="20433" y="134995"/>
                    <a:pt x="21245" y="114319"/>
                    <a:pt x="33866" y="101698"/>
                  </a:cubicBezTo>
                  <a:cubicBezTo>
                    <a:pt x="46487" y="89076"/>
                    <a:pt x="67733" y="90409"/>
                    <a:pt x="84666" y="84764"/>
                  </a:cubicBezTo>
                  <a:cubicBezTo>
                    <a:pt x="112344" y="93990"/>
                    <a:pt x="168990" y="107923"/>
                    <a:pt x="186266" y="135564"/>
                  </a:cubicBezTo>
                  <a:cubicBezTo>
                    <a:pt x="205186" y="165836"/>
                    <a:pt x="220133" y="237164"/>
                    <a:pt x="220133" y="237164"/>
                  </a:cubicBezTo>
                  <a:cubicBezTo>
                    <a:pt x="203200" y="248453"/>
                    <a:pt x="187003" y="281128"/>
                    <a:pt x="169333" y="271031"/>
                  </a:cubicBezTo>
                  <a:cubicBezTo>
                    <a:pt x="133993" y="250837"/>
                    <a:pt x="101600" y="169431"/>
                    <a:pt x="101600" y="169431"/>
                  </a:cubicBezTo>
                  <a:cubicBezTo>
                    <a:pt x="107025" y="147731"/>
                    <a:pt x="123320" y="75190"/>
                    <a:pt x="135466" y="50898"/>
                  </a:cubicBezTo>
                  <a:cubicBezTo>
                    <a:pt x="163214" y="-4598"/>
                    <a:pt x="151547" y="98"/>
                    <a:pt x="186266" y="9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41" name="ZoneTexte 140">
            <a:extLst>
              <a:ext uri="{FF2B5EF4-FFF2-40B4-BE49-F238E27FC236}">
                <a16:creationId xmlns:a16="http://schemas.microsoft.com/office/drawing/2014/main" id="{CDE68101-370A-9544-BB6F-5CF1F330B17D}"/>
              </a:ext>
            </a:extLst>
          </p:cNvPr>
          <p:cNvSpPr txBox="1"/>
          <p:nvPr/>
        </p:nvSpPr>
        <p:spPr>
          <a:xfrm>
            <a:off x="79455" y="3260635"/>
            <a:ext cx="1300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4-month old female pig</a:t>
            </a:r>
          </a:p>
        </p:txBody>
      </p:sp>
      <p:sp>
        <p:nvSpPr>
          <p:cNvPr id="142" name="Signalisation droite 141">
            <a:extLst>
              <a:ext uri="{FF2B5EF4-FFF2-40B4-BE49-F238E27FC236}">
                <a16:creationId xmlns:a16="http://schemas.microsoft.com/office/drawing/2014/main" id="{471CC41F-0CDD-1146-B119-15AD4758C9D9}"/>
              </a:ext>
            </a:extLst>
          </p:cNvPr>
          <p:cNvSpPr/>
          <p:nvPr/>
        </p:nvSpPr>
        <p:spPr>
          <a:xfrm>
            <a:off x="1376649" y="2562246"/>
            <a:ext cx="7274058" cy="785952"/>
          </a:xfrm>
          <a:prstGeom prst="homePlate">
            <a:avLst>
              <a:gd name="adj" fmla="val 17264"/>
            </a:avLst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20361E46-E3A6-3E45-A960-E787B487D62F}"/>
              </a:ext>
            </a:extLst>
          </p:cNvPr>
          <p:cNvSpPr txBox="1"/>
          <p:nvPr/>
        </p:nvSpPr>
        <p:spPr>
          <a:xfrm>
            <a:off x="7652260" y="3798176"/>
            <a:ext cx="14841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Echocardiography</a:t>
            </a:r>
          </a:p>
          <a:p>
            <a:pPr algn="ctr"/>
            <a:r>
              <a:rPr lang="fr-FR" sz="1400" dirty="0"/>
              <a:t> and histology </a:t>
            </a:r>
          </a:p>
          <a:p>
            <a:pPr algn="ctr"/>
            <a:r>
              <a:rPr lang="fr-FR" sz="1400" b="1" i="1" dirty="0"/>
              <a:t>Day+14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1370DA8E-9482-7A41-A689-8652EAEC0BDE}"/>
              </a:ext>
            </a:extLst>
          </p:cNvPr>
          <p:cNvSpPr txBox="1"/>
          <p:nvPr/>
        </p:nvSpPr>
        <p:spPr>
          <a:xfrm>
            <a:off x="926143" y="3798176"/>
            <a:ext cx="11201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Catheter</a:t>
            </a:r>
          </a:p>
          <a:p>
            <a:pPr algn="ctr"/>
            <a:r>
              <a:rPr lang="fr-FR" sz="1400" dirty="0"/>
              <a:t>Implantation</a:t>
            </a:r>
          </a:p>
          <a:p>
            <a:pPr algn="ctr"/>
            <a:r>
              <a:rPr lang="fr-FR" sz="1400" b="1" i="1" dirty="0"/>
              <a:t>Day-15</a:t>
            </a:r>
          </a:p>
        </p:txBody>
      </p:sp>
      <p:sp>
        <p:nvSpPr>
          <p:cNvPr id="145" name="Triangle 144">
            <a:extLst>
              <a:ext uri="{FF2B5EF4-FFF2-40B4-BE49-F238E27FC236}">
                <a16:creationId xmlns:a16="http://schemas.microsoft.com/office/drawing/2014/main" id="{9E03C29A-EE1D-9040-B0C2-A5A6BA84619B}"/>
              </a:ext>
            </a:extLst>
          </p:cNvPr>
          <p:cNvSpPr/>
          <p:nvPr/>
        </p:nvSpPr>
        <p:spPr>
          <a:xfrm rot="10800000">
            <a:off x="4119853" y="2256787"/>
            <a:ext cx="182444" cy="28914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6" name="Triangle 145">
            <a:extLst>
              <a:ext uri="{FF2B5EF4-FFF2-40B4-BE49-F238E27FC236}">
                <a16:creationId xmlns:a16="http://schemas.microsoft.com/office/drawing/2014/main" id="{C7DC2AA4-0A80-7E41-B69B-33B790D67392}"/>
              </a:ext>
            </a:extLst>
          </p:cNvPr>
          <p:cNvSpPr/>
          <p:nvPr/>
        </p:nvSpPr>
        <p:spPr>
          <a:xfrm rot="10800000">
            <a:off x="6800183" y="2256787"/>
            <a:ext cx="182444" cy="28914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7" name="Triangle 146">
            <a:extLst>
              <a:ext uri="{FF2B5EF4-FFF2-40B4-BE49-F238E27FC236}">
                <a16:creationId xmlns:a16="http://schemas.microsoft.com/office/drawing/2014/main" id="{AA3450DD-611B-EC42-82C4-2B3F39D550B4}"/>
              </a:ext>
            </a:extLst>
          </p:cNvPr>
          <p:cNvSpPr/>
          <p:nvPr/>
        </p:nvSpPr>
        <p:spPr>
          <a:xfrm rot="10800000">
            <a:off x="6050112" y="2256787"/>
            <a:ext cx="182444" cy="28914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B8FE0ADA-931B-2D44-9DC6-FA0E48FDAEDB}"/>
              </a:ext>
            </a:extLst>
          </p:cNvPr>
          <p:cNvSpPr txBox="1"/>
          <p:nvPr/>
        </p:nvSpPr>
        <p:spPr>
          <a:xfrm>
            <a:off x="3911182" y="1918241"/>
            <a:ext cx="599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Day 0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FC666E0C-BE6B-0A4C-8CDC-F3652B61A6D3}"/>
              </a:ext>
            </a:extLst>
          </p:cNvPr>
          <p:cNvSpPr txBox="1"/>
          <p:nvPr/>
        </p:nvSpPr>
        <p:spPr>
          <a:xfrm>
            <a:off x="5812435" y="1918241"/>
            <a:ext cx="689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Day +1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9742E17A-B1D7-1D46-AA7E-DD343D61FC9B}"/>
              </a:ext>
            </a:extLst>
          </p:cNvPr>
          <p:cNvSpPr txBox="1"/>
          <p:nvPr/>
        </p:nvSpPr>
        <p:spPr>
          <a:xfrm>
            <a:off x="6585322" y="1918241"/>
            <a:ext cx="689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Day +3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C19BB4CD-1DCB-A441-A4DB-DED9951E0962}"/>
              </a:ext>
            </a:extLst>
          </p:cNvPr>
          <p:cNvSpPr txBox="1"/>
          <p:nvPr/>
        </p:nvSpPr>
        <p:spPr>
          <a:xfrm>
            <a:off x="4750908" y="1614384"/>
            <a:ext cx="1305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Blood sampling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29333CA-C597-B943-AB28-00369046C8AA}"/>
              </a:ext>
            </a:extLst>
          </p:cNvPr>
          <p:cNvSpPr/>
          <p:nvPr/>
        </p:nvSpPr>
        <p:spPr>
          <a:xfrm>
            <a:off x="3795464" y="1587088"/>
            <a:ext cx="3449303" cy="3311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97F85AF-5578-0040-94D5-2BD419A16137}"/>
              </a:ext>
            </a:extLst>
          </p:cNvPr>
          <p:cNvSpPr/>
          <p:nvPr/>
        </p:nvSpPr>
        <p:spPr>
          <a:xfrm>
            <a:off x="4396465" y="2328428"/>
            <a:ext cx="1221206" cy="12512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85D3C8F4-DA4A-5549-8CC1-A9AFF892C2E8}"/>
              </a:ext>
            </a:extLst>
          </p:cNvPr>
          <p:cNvSpPr txBox="1"/>
          <p:nvPr/>
        </p:nvSpPr>
        <p:spPr>
          <a:xfrm>
            <a:off x="4353778" y="2625034"/>
            <a:ext cx="13390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Coronary artery</a:t>
            </a:r>
          </a:p>
          <a:p>
            <a:pPr algn="ctr"/>
            <a:r>
              <a:rPr lang="fr-FR" sz="1400" dirty="0"/>
              <a:t>Occlusion</a:t>
            </a:r>
          </a:p>
          <a:p>
            <a:pPr algn="ctr"/>
            <a:r>
              <a:rPr lang="fr-FR" sz="1400" dirty="0"/>
              <a:t>40 mn</a:t>
            </a: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A21C55DE-F29B-0643-863F-0A5A59FD38C3}"/>
              </a:ext>
            </a:extLst>
          </p:cNvPr>
          <p:cNvSpPr txBox="1"/>
          <p:nvPr/>
        </p:nvSpPr>
        <p:spPr>
          <a:xfrm>
            <a:off x="2701717" y="3798176"/>
            <a:ext cx="18062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mAb CD8 injection</a:t>
            </a:r>
          </a:p>
          <a:p>
            <a:pPr algn="ctr"/>
            <a:r>
              <a:rPr lang="fr-FR" sz="1400" dirty="0"/>
              <a:t>Group HIGH depletion</a:t>
            </a:r>
          </a:p>
          <a:p>
            <a:pPr algn="ctr"/>
            <a:r>
              <a:rPr lang="fr-FR" sz="1400" b="1" i="1" dirty="0"/>
              <a:t>Day-3</a:t>
            </a: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AF395264-AF09-0A43-9FFF-B29C726F9A81}"/>
              </a:ext>
            </a:extLst>
          </p:cNvPr>
          <p:cNvSpPr txBox="1"/>
          <p:nvPr/>
        </p:nvSpPr>
        <p:spPr>
          <a:xfrm>
            <a:off x="4987341" y="3798176"/>
            <a:ext cx="17715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mAb CD8 injection</a:t>
            </a:r>
          </a:p>
          <a:p>
            <a:pPr algn="ctr"/>
            <a:r>
              <a:rPr lang="fr-FR" sz="1400" dirty="0"/>
              <a:t>Group LOW depletion</a:t>
            </a:r>
          </a:p>
          <a:p>
            <a:pPr algn="ctr"/>
            <a:r>
              <a:rPr lang="fr-FR" sz="1400" b="1" i="1" dirty="0"/>
              <a:t>Day 0 H+1</a:t>
            </a:r>
          </a:p>
        </p:txBody>
      </p:sp>
      <p:cxnSp>
        <p:nvCxnSpPr>
          <p:cNvPr id="157" name="Connecteur droit avec flèche 156">
            <a:extLst>
              <a:ext uri="{FF2B5EF4-FFF2-40B4-BE49-F238E27FC236}">
                <a16:creationId xmlns:a16="http://schemas.microsoft.com/office/drawing/2014/main" id="{EF4E87A1-5388-164C-A672-5622FA7F46C7}"/>
              </a:ext>
            </a:extLst>
          </p:cNvPr>
          <p:cNvCxnSpPr/>
          <p:nvPr/>
        </p:nvCxnSpPr>
        <p:spPr>
          <a:xfrm flipV="1">
            <a:off x="1526035" y="3361846"/>
            <a:ext cx="0" cy="44404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avec flèche 157">
            <a:extLst>
              <a:ext uri="{FF2B5EF4-FFF2-40B4-BE49-F238E27FC236}">
                <a16:creationId xmlns:a16="http://schemas.microsoft.com/office/drawing/2014/main" id="{676F732E-8C6B-0C4F-BE13-DF81888FCDEE}"/>
              </a:ext>
            </a:extLst>
          </p:cNvPr>
          <p:cNvCxnSpPr/>
          <p:nvPr/>
        </p:nvCxnSpPr>
        <p:spPr>
          <a:xfrm flipV="1">
            <a:off x="3514422" y="3369219"/>
            <a:ext cx="0" cy="44404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droit avec flèche 158">
            <a:extLst>
              <a:ext uri="{FF2B5EF4-FFF2-40B4-BE49-F238E27FC236}">
                <a16:creationId xmlns:a16="http://schemas.microsoft.com/office/drawing/2014/main" id="{B77C2104-40EB-BF46-80B3-95C2C2129944}"/>
              </a:ext>
            </a:extLst>
          </p:cNvPr>
          <p:cNvCxnSpPr/>
          <p:nvPr/>
        </p:nvCxnSpPr>
        <p:spPr>
          <a:xfrm flipV="1">
            <a:off x="5861869" y="3369219"/>
            <a:ext cx="0" cy="44404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avec flèche 159">
            <a:extLst>
              <a:ext uri="{FF2B5EF4-FFF2-40B4-BE49-F238E27FC236}">
                <a16:creationId xmlns:a16="http://schemas.microsoft.com/office/drawing/2014/main" id="{C1981A50-8558-8E43-8A60-9B2FD8A0522E}"/>
              </a:ext>
            </a:extLst>
          </p:cNvPr>
          <p:cNvCxnSpPr/>
          <p:nvPr/>
        </p:nvCxnSpPr>
        <p:spPr>
          <a:xfrm flipV="1">
            <a:off x="8375049" y="3357695"/>
            <a:ext cx="0" cy="44404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39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E73B91D-BA4A-874E-ADAC-F32193E80721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1DCF02-A483-0540-9D1A-8DF00BA1B491}"/>
              </a:ext>
            </a:extLst>
          </p:cNvPr>
          <p:cNvSpPr txBox="1"/>
          <p:nvPr/>
        </p:nvSpPr>
        <p:spPr>
          <a:xfrm>
            <a:off x="2000006" y="4634890"/>
            <a:ext cx="1082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Control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51B5E5-6FEC-CA4B-9786-CC43E4B4751F}"/>
              </a:ext>
            </a:extLst>
          </p:cNvPr>
          <p:cNvSpPr txBox="1"/>
          <p:nvPr/>
        </p:nvSpPr>
        <p:spPr>
          <a:xfrm>
            <a:off x="4107926" y="4634552"/>
            <a:ext cx="1382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/>
              <a:t>Low</a:t>
            </a:r>
            <a:r>
              <a:rPr lang="fr-FR" sz="1600" dirty="0"/>
              <a:t> CD8 </a:t>
            </a:r>
            <a:r>
              <a:rPr lang="fr-FR" sz="1600" dirty="0" err="1"/>
              <a:t>depletion</a:t>
            </a:r>
            <a:endParaRPr lang="fr-FR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6D6AA3-A706-9A48-8127-BB84C2ABDD76}"/>
              </a:ext>
            </a:extLst>
          </p:cNvPr>
          <p:cNvSpPr txBox="1"/>
          <p:nvPr/>
        </p:nvSpPr>
        <p:spPr>
          <a:xfrm>
            <a:off x="6294936" y="4634552"/>
            <a:ext cx="1382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High CD8 </a:t>
            </a:r>
            <a:r>
              <a:rPr lang="fr-FR" sz="1600" dirty="0" err="1"/>
              <a:t>depletion</a:t>
            </a:r>
            <a:endParaRPr lang="fr-FR" sz="1600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2D043E5-1412-4443-AC9C-1F6B44FEDB89}"/>
              </a:ext>
            </a:extLst>
          </p:cNvPr>
          <p:cNvGrpSpPr/>
          <p:nvPr/>
        </p:nvGrpSpPr>
        <p:grpSpPr>
          <a:xfrm>
            <a:off x="1501997" y="2410692"/>
            <a:ext cx="6483928" cy="2092037"/>
            <a:chOff x="3034145" y="2424546"/>
            <a:chExt cx="6483928" cy="209203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901D976-CC06-4642-A3B7-4C289254918C}"/>
                </a:ext>
              </a:extLst>
            </p:cNvPr>
            <p:cNvSpPr/>
            <p:nvPr/>
          </p:nvSpPr>
          <p:spPr>
            <a:xfrm>
              <a:off x="3034145" y="2424546"/>
              <a:ext cx="6483928" cy="2092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EB03FBB-897A-0D4F-8675-036895B98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10000" contrast="-2000"/>
                      </a14:imgEffect>
                    </a14:imgLayer>
                  </a14:imgProps>
                </a:ext>
              </a:extLst>
            </a:blip>
            <a:srcRect l="14094" t="5580" r="17714" b="5720"/>
            <a:stretch/>
          </p:blipFill>
          <p:spPr>
            <a:xfrm>
              <a:off x="5426232" y="2620028"/>
              <a:ext cx="1833844" cy="1768642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0E28220-DB74-7043-94BC-F3F327BD9B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4000" contrast="-22000"/>
                      </a14:imgEffect>
                    </a14:imgLayer>
                  </a14:imgProps>
                </a:ext>
              </a:extLst>
            </a:blip>
            <a:srcRect l="10908" t="18222" r="21550" b="3530"/>
            <a:stretch/>
          </p:blipFill>
          <p:spPr>
            <a:xfrm>
              <a:off x="3148155" y="2623043"/>
              <a:ext cx="1833844" cy="176562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9CB273B-95EB-1845-A3E3-25FD384A7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18243" y="2643947"/>
              <a:ext cx="1754411" cy="1716022"/>
            </a:xfrm>
            <a:prstGeom prst="rect">
              <a:avLst/>
            </a:prstGeom>
          </p:spPr>
        </p:pic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19708B5-1EEC-614D-B3BA-7DED7DB991C7}"/>
                </a:ext>
              </a:extLst>
            </p:cNvPr>
            <p:cNvSpPr/>
            <p:nvPr/>
          </p:nvSpPr>
          <p:spPr>
            <a:xfrm>
              <a:off x="3381080" y="2799762"/>
              <a:ext cx="1317750" cy="600458"/>
            </a:xfrm>
            <a:custGeom>
              <a:avLst/>
              <a:gdLst>
                <a:gd name="connsiteX0" fmla="*/ 1197205 w 1272619"/>
                <a:gd name="connsiteY0" fmla="*/ 499620 h 603315"/>
                <a:gd name="connsiteX1" fmla="*/ 1253765 w 1272619"/>
                <a:gd name="connsiteY1" fmla="*/ 367645 h 603315"/>
                <a:gd name="connsiteX2" fmla="*/ 1272619 w 1272619"/>
                <a:gd name="connsiteY2" fmla="*/ 282804 h 603315"/>
                <a:gd name="connsiteX3" fmla="*/ 1253765 w 1272619"/>
                <a:gd name="connsiteY3" fmla="*/ 197963 h 603315"/>
                <a:gd name="connsiteX4" fmla="*/ 1140644 w 1272619"/>
                <a:gd name="connsiteY4" fmla="*/ 103695 h 603315"/>
                <a:gd name="connsiteX5" fmla="*/ 961534 w 1272619"/>
                <a:gd name="connsiteY5" fmla="*/ 37707 h 603315"/>
                <a:gd name="connsiteX6" fmla="*/ 848413 w 1272619"/>
                <a:gd name="connsiteY6" fmla="*/ 0 h 603315"/>
                <a:gd name="connsiteX7" fmla="*/ 744718 w 1272619"/>
                <a:gd name="connsiteY7" fmla="*/ 9427 h 603315"/>
                <a:gd name="connsiteX8" fmla="*/ 669304 w 1272619"/>
                <a:gd name="connsiteY8" fmla="*/ 84841 h 603315"/>
                <a:gd name="connsiteX9" fmla="*/ 565609 w 1272619"/>
                <a:gd name="connsiteY9" fmla="*/ 84841 h 603315"/>
                <a:gd name="connsiteX10" fmla="*/ 443060 w 1272619"/>
                <a:gd name="connsiteY10" fmla="*/ 18853 h 603315"/>
                <a:gd name="connsiteX11" fmla="*/ 329939 w 1272619"/>
                <a:gd name="connsiteY11" fmla="*/ 103695 h 603315"/>
                <a:gd name="connsiteX12" fmla="*/ 122549 w 1272619"/>
                <a:gd name="connsiteY12" fmla="*/ 320511 h 603315"/>
                <a:gd name="connsiteX13" fmla="*/ 37708 w 1272619"/>
                <a:gd name="connsiteY13" fmla="*/ 433633 h 603315"/>
                <a:gd name="connsiteX14" fmla="*/ 37708 w 1272619"/>
                <a:gd name="connsiteY14" fmla="*/ 433633 h 603315"/>
                <a:gd name="connsiteX15" fmla="*/ 0 w 1272619"/>
                <a:gd name="connsiteY15" fmla="*/ 584462 h 603315"/>
                <a:gd name="connsiteX16" fmla="*/ 150829 w 1272619"/>
                <a:gd name="connsiteY16" fmla="*/ 575035 h 603315"/>
                <a:gd name="connsiteX17" fmla="*/ 292231 w 1272619"/>
                <a:gd name="connsiteY17" fmla="*/ 584462 h 603315"/>
                <a:gd name="connsiteX18" fmla="*/ 339365 w 1272619"/>
                <a:gd name="connsiteY18" fmla="*/ 603315 h 603315"/>
                <a:gd name="connsiteX19" fmla="*/ 339365 w 1272619"/>
                <a:gd name="connsiteY19" fmla="*/ 490194 h 603315"/>
                <a:gd name="connsiteX20" fmla="*/ 405353 w 1272619"/>
                <a:gd name="connsiteY20" fmla="*/ 386499 h 603315"/>
                <a:gd name="connsiteX21" fmla="*/ 452487 w 1272619"/>
                <a:gd name="connsiteY21" fmla="*/ 273377 h 603315"/>
                <a:gd name="connsiteX22" fmla="*/ 593889 w 1272619"/>
                <a:gd name="connsiteY22" fmla="*/ 273377 h 603315"/>
                <a:gd name="connsiteX23" fmla="*/ 697584 w 1272619"/>
                <a:gd name="connsiteY23" fmla="*/ 301658 h 603315"/>
                <a:gd name="connsiteX24" fmla="*/ 848413 w 1272619"/>
                <a:gd name="connsiteY24" fmla="*/ 254524 h 603315"/>
                <a:gd name="connsiteX25" fmla="*/ 923827 w 1272619"/>
                <a:gd name="connsiteY25" fmla="*/ 282804 h 603315"/>
                <a:gd name="connsiteX26" fmla="*/ 1074656 w 1272619"/>
                <a:gd name="connsiteY26" fmla="*/ 292231 h 603315"/>
                <a:gd name="connsiteX27" fmla="*/ 1131217 w 1272619"/>
                <a:gd name="connsiteY27" fmla="*/ 329938 h 603315"/>
                <a:gd name="connsiteX28" fmla="*/ 1140644 w 1272619"/>
                <a:gd name="connsiteY28" fmla="*/ 471340 h 603315"/>
                <a:gd name="connsiteX29" fmla="*/ 1140644 w 1272619"/>
                <a:gd name="connsiteY29" fmla="*/ 471340 h 603315"/>
                <a:gd name="connsiteX30" fmla="*/ 1197205 w 1272619"/>
                <a:gd name="connsiteY30" fmla="*/ 499620 h 603315"/>
                <a:gd name="connsiteX0" fmla="*/ 1197205 w 1272619"/>
                <a:gd name="connsiteY0" fmla="*/ 499620 h 603315"/>
                <a:gd name="connsiteX1" fmla="*/ 1253765 w 1272619"/>
                <a:gd name="connsiteY1" fmla="*/ 367645 h 603315"/>
                <a:gd name="connsiteX2" fmla="*/ 1272619 w 1272619"/>
                <a:gd name="connsiteY2" fmla="*/ 282804 h 603315"/>
                <a:gd name="connsiteX3" fmla="*/ 1253765 w 1272619"/>
                <a:gd name="connsiteY3" fmla="*/ 197963 h 603315"/>
                <a:gd name="connsiteX4" fmla="*/ 1140644 w 1272619"/>
                <a:gd name="connsiteY4" fmla="*/ 103695 h 603315"/>
                <a:gd name="connsiteX5" fmla="*/ 961534 w 1272619"/>
                <a:gd name="connsiteY5" fmla="*/ 37707 h 603315"/>
                <a:gd name="connsiteX6" fmla="*/ 848413 w 1272619"/>
                <a:gd name="connsiteY6" fmla="*/ 0 h 603315"/>
                <a:gd name="connsiteX7" fmla="*/ 744718 w 1272619"/>
                <a:gd name="connsiteY7" fmla="*/ 9427 h 603315"/>
                <a:gd name="connsiteX8" fmla="*/ 669304 w 1272619"/>
                <a:gd name="connsiteY8" fmla="*/ 84841 h 603315"/>
                <a:gd name="connsiteX9" fmla="*/ 565609 w 1272619"/>
                <a:gd name="connsiteY9" fmla="*/ 84841 h 603315"/>
                <a:gd name="connsiteX10" fmla="*/ 443060 w 1272619"/>
                <a:gd name="connsiteY10" fmla="*/ 18853 h 603315"/>
                <a:gd name="connsiteX11" fmla="*/ 329939 w 1272619"/>
                <a:gd name="connsiteY11" fmla="*/ 103695 h 603315"/>
                <a:gd name="connsiteX12" fmla="*/ 122549 w 1272619"/>
                <a:gd name="connsiteY12" fmla="*/ 320511 h 603315"/>
                <a:gd name="connsiteX13" fmla="*/ 37708 w 1272619"/>
                <a:gd name="connsiteY13" fmla="*/ 433633 h 603315"/>
                <a:gd name="connsiteX14" fmla="*/ 37708 w 1272619"/>
                <a:gd name="connsiteY14" fmla="*/ 433633 h 603315"/>
                <a:gd name="connsiteX15" fmla="*/ 0 w 1272619"/>
                <a:gd name="connsiteY15" fmla="*/ 584462 h 603315"/>
                <a:gd name="connsiteX16" fmla="*/ 150829 w 1272619"/>
                <a:gd name="connsiteY16" fmla="*/ 575035 h 603315"/>
                <a:gd name="connsiteX17" fmla="*/ 292231 w 1272619"/>
                <a:gd name="connsiteY17" fmla="*/ 584462 h 603315"/>
                <a:gd name="connsiteX18" fmla="*/ 339365 w 1272619"/>
                <a:gd name="connsiteY18" fmla="*/ 603315 h 603315"/>
                <a:gd name="connsiteX19" fmla="*/ 339365 w 1272619"/>
                <a:gd name="connsiteY19" fmla="*/ 490194 h 603315"/>
                <a:gd name="connsiteX20" fmla="*/ 405353 w 1272619"/>
                <a:gd name="connsiteY20" fmla="*/ 386499 h 603315"/>
                <a:gd name="connsiteX21" fmla="*/ 452487 w 1272619"/>
                <a:gd name="connsiteY21" fmla="*/ 273377 h 603315"/>
                <a:gd name="connsiteX22" fmla="*/ 593889 w 1272619"/>
                <a:gd name="connsiteY22" fmla="*/ 273377 h 603315"/>
                <a:gd name="connsiteX23" fmla="*/ 697584 w 1272619"/>
                <a:gd name="connsiteY23" fmla="*/ 301658 h 603315"/>
                <a:gd name="connsiteX24" fmla="*/ 848413 w 1272619"/>
                <a:gd name="connsiteY24" fmla="*/ 254524 h 603315"/>
                <a:gd name="connsiteX25" fmla="*/ 855708 w 1272619"/>
                <a:gd name="connsiteY25" fmla="*/ 272051 h 603315"/>
                <a:gd name="connsiteX26" fmla="*/ 923827 w 1272619"/>
                <a:gd name="connsiteY26" fmla="*/ 282804 h 603315"/>
                <a:gd name="connsiteX27" fmla="*/ 1074656 w 1272619"/>
                <a:gd name="connsiteY27" fmla="*/ 292231 h 603315"/>
                <a:gd name="connsiteX28" fmla="*/ 1131217 w 1272619"/>
                <a:gd name="connsiteY28" fmla="*/ 329938 h 603315"/>
                <a:gd name="connsiteX29" fmla="*/ 1140644 w 1272619"/>
                <a:gd name="connsiteY29" fmla="*/ 471340 h 603315"/>
                <a:gd name="connsiteX30" fmla="*/ 1140644 w 1272619"/>
                <a:gd name="connsiteY30" fmla="*/ 471340 h 603315"/>
                <a:gd name="connsiteX31" fmla="*/ 1197205 w 1272619"/>
                <a:gd name="connsiteY31" fmla="*/ 499620 h 603315"/>
                <a:gd name="connsiteX0" fmla="*/ 1197205 w 1272619"/>
                <a:gd name="connsiteY0" fmla="*/ 499620 h 603315"/>
                <a:gd name="connsiteX1" fmla="*/ 1253765 w 1272619"/>
                <a:gd name="connsiteY1" fmla="*/ 367645 h 603315"/>
                <a:gd name="connsiteX2" fmla="*/ 1272619 w 1272619"/>
                <a:gd name="connsiteY2" fmla="*/ 282804 h 603315"/>
                <a:gd name="connsiteX3" fmla="*/ 1253765 w 1272619"/>
                <a:gd name="connsiteY3" fmla="*/ 197963 h 603315"/>
                <a:gd name="connsiteX4" fmla="*/ 1140644 w 1272619"/>
                <a:gd name="connsiteY4" fmla="*/ 103695 h 603315"/>
                <a:gd name="connsiteX5" fmla="*/ 961534 w 1272619"/>
                <a:gd name="connsiteY5" fmla="*/ 37707 h 603315"/>
                <a:gd name="connsiteX6" fmla="*/ 848413 w 1272619"/>
                <a:gd name="connsiteY6" fmla="*/ 0 h 603315"/>
                <a:gd name="connsiteX7" fmla="*/ 744718 w 1272619"/>
                <a:gd name="connsiteY7" fmla="*/ 9427 h 603315"/>
                <a:gd name="connsiteX8" fmla="*/ 669304 w 1272619"/>
                <a:gd name="connsiteY8" fmla="*/ 84841 h 603315"/>
                <a:gd name="connsiteX9" fmla="*/ 565609 w 1272619"/>
                <a:gd name="connsiteY9" fmla="*/ 84841 h 603315"/>
                <a:gd name="connsiteX10" fmla="*/ 443060 w 1272619"/>
                <a:gd name="connsiteY10" fmla="*/ 18853 h 603315"/>
                <a:gd name="connsiteX11" fmla="*/ 329939 w 1272619"/>
                <a:gd name="connsiteY11" fmla="*/ 103695 h 603315"/>
                <a:gd name="connsiteX12" fmla="*/ 122549 w 1272619"/>
                <a:gd name="connsiteY12" fmla="*/ 320511 h 603315"/>
                <a:gd name="connsiteX13" fmla="*/ 37708 w 1272619"/>
                <a:gd name="connsiteY13" fmla="*/ 433633 h 603315"/>
                <a:gd name="connsiteX14" fmla="*/ 37708 w 1272619"/>
                <a:gd name="connsiteY14" fmla="*/ 433633 h 603315"/>
                <a:gd name="connsiteX15" fmla="*/ 0 w 1272619"/>
                <a:gd name="connsiteY15" fmla="*/ 584462 h 603315"/>
                <a:gd name="connsiteX16" fmla="*/ 134414 w 1272619"/>
                <a:gd name="connsiteY16" fmla="*/ 577893 h 603315"/>
                <a:gd name="connsiteX17" fmla="*/ 292231 w 1272619"/>
                <a:gd name="connsiteY17" fmla="*/ 584462 h 603315"/>
                <a:gd name="connsiteX18" fmla="*/ 339365 w 1272619"/>
                <a:gd name="connsiteY18" fmla="*/ 603315 h 603315"/>
                <a:gd name="connsiteX19" fmla="*/ 339365 w 1272619"/>
                <a:gd name="connsiteY19" fmla="*/ 490194 h 603315"/>
                <a:gd name="connsiteX20" fmla="*/ 405353 w 1272619"/>
                <a:gd name="connsiteY20" fmla="*/ 386499 h 603315"/>
                <a:gd name="connsiteX21" fmla="*/ 452487 w 1272619"/>
                <a:gd name="connsiteY21" fmla="*/ 273377 h 603315"/>
                <a:gd name="connsiteX22" fmla="*/ 593889 w 1272619"/>
                <a:gd name="connsiteY22" fmla="*/ 273377 h 603315"/>
                <a:gd name="connsiteX23" fmla="*/ 697584 w 1272619"/>
                <a:gd name="connsiteY23" fmla="*/ 301658 h 603315"/>
                <a:gd name="connsiteX24" fmla="*/ 848413 w 1272619"/>
                <a:gd name="connsiteY24" fmla="*/ 254524 h 603315"/>
                <a:gd name="connsiteX25" fmla="*/ 855708 w 1272619"/>
                <a:gd name="connsiteY25" fmla="*/ 272051 h 603315"/>
                <a:gd name="connsiteX26" fmla="*/ 923827 w 1272619"/>
                <a:gd name="connsiteY26" fmla="*/ 282804 h 603315"/>
                <a:gd name="connsiteX27" fmla="*/ 1074656 w 1272619"/>
                <a:gd name="connsiteY27" fmla="*/ 292231 h 603315"/>
                <a:gd name="connsiteX28" fmla="*/ 1131217 w 1272619"/>
                <a:gd name="connsiteY28" fmla="*/ 329938 h 603315"/>
                <a:gd name="connsiteX29" fmla="*/ 1140644 w 1272619"/>
                <a:gd name="connsiteY29" fmla="*/ 471340 h 603315"/>
                <a:gd name="connsiteX30" fmla="*/ 1140644 w 1272619"/>
                <a:gd name="connsiteY30" fmla="*/ 471340 h 603315"/>
                <a:gd name="connsiteX31" fmla="*/ 1197205 w 1272619"/>
                <a:gd name="connsiteY31" fmla="*/ 499620 h 603315"/>
                <a:gd name="connsiteX0" fmla="*/ 1197205 w 1272619"/>
                <a:gd name="connsiteY0" fmla="*/ 499620 h 603315"/>
                <a:gd name="connsiteX1" fmla="*/ 1253765 w 1272619"/>
                <a:gd name="connsiteY1" fmla="*/ 367645 h 603315"/>
                <a:gd name="connsiteX2" fmla="*/ 1272619 w 1272619"/>
                <a:gd name="connsiteY2" fmla="*/ 282804 h 603315"/>
                <a:gd name="connsiteX3" fmla="*/ 1253765 w 1272619"/>
                <a:gd name="connsiteY3" fmla="*/ 197963 h 603315"/>
                <a:gd name="connsiteX4" fmla="*/ 1140644 w 1272619"/>
                <a:gd name="connsiteY4" fmla="*/ 103695 h 603315"/>
                <a:gd name="connsiteX5" fmla="*/ 961534 w 1272619"/>
                <a:gd name="connsiteY5" fmla="*/ 37707 h 603315"/>
                <a:gd name="connsiteX6" fmla="*/ 848413 w 1272619"/>
                <a:gd name="connsiteY6" fmla="*/ 0 h 603315"/>
                <a:gd name="connsiteX7" fmla="*/ 744718 w 1272619"/>
                <a:gd name="connsiteY7" fmla="*/ 9427 h 603315"/>
                <a:gd name="connsiteX8" fmla="*/ 669304 w 1272619"/>
                <a:gd name="connsiteY8" fmla="*/ 84841 h 603315"/>
                <a:gd name="connsiteX9" fmla="*/ 565609 w 1272619"/>
                <a:gd name="connsiteY9" fmla="*/ 84841 h 603315"/>
                <a:gd name="connsiteX10" fmla="*/ 443060 w 1272619"/>
                <a:gd name="connsiteY10" fmla="*/ 18853 h 603315"/>
                <a:gd name="connsiteX11" fmla="*/ 329939 w 1272619"/>
                <a:gd name="connsiteY11" fmla="*/ 103695 h 603315"/>
                <a:gd name="connsiteX12" fmla="*/ 122549 w 1272619"/>
                <a:gd name="connsiteY12" fmla="*/ 320511 h 603315"/>
                <a:gd name="connsiteX13" fmla="*/ 37708 w 1272619"/>
                <a:gd name="connsiteY13" fmla="*/ 433633 h 603315"/>
                <a:gd name="connsiteX14" fmla="*/ 37708 w 1272619"/>
                <a:gd name="connsiteY14" fmla="*/ 433633 h 603315"/>
                <a:gd name="connsiteX15" fmla="*/ 0 w 1272619"/>
                <a:gd name="connsiteY15" fmla="*/ 584462 h 603315"/>
                <a:gd name="connsiteX16" fmla="*/ 134414 w 1272619"/>
                <a:gd name="connsiteY16" fmla="*/ 577893 h 603315"/>
                <a:gd name="connsiteX17" fmla="*/ 292231 w 1272619"/>
                <a:gd name="connsiteY17" fmla="*/ 584462 h 603315"/>
                <a:gd name="connsiteX18" fmla="*/ 339365 w 1272619"/>
                <a:gd name="connsiteY18" fmla="*/ 603315 h 603315"/>
                <a:gd name="connsiteX19" fmla="*/ 339365 w 1272619"/>
                <a:gd name="connsiteY19" fmla="*/ 490194 h 603315"/>
                <a:gd name="connsiteX20" fmla="*/ 405353 w 1272619"/>
                <a:gd name="connsiteY20" fmla="*/ 386499 h 603315"/>
                <a:gd name="connsiteX21" fmla="*/ 452487 w 1272619"/>
                <a:gd name="connsiteY21" fmla="*/ 273377 h 603315"/>
                <a:gd name="connsiteX22" fmla="*/ 593889 w 1272619"/>
                <a:gd name="connsiteY22" fmla="*/ 273377 h 603315"/>
                <a:gd name="connsiteX23" fmla="*/ 697584 w 1272619"/>
                <a:gd name="connsiteY23" fmla="*/ 301658 h 603315"/>
                <a:gd name="connsiteX24" fmla="*/ 848413 w 1272619"/>
                <a:gd name="connsiteY24" fmla="*/ 254524 h 603315"/>
                <a:gd name="connsiteX25" fmla="*/ 855708 w 1272619"/>
                <a:gd name="connsiteY25" fmla="*/ 272051 h 603315"/>
                <a:gd name="connsiteX26" fmla="*/ 923827 w 1272619"/>
                <a:gd name="connsiteY26" fmla="*/ 282804 h 603315"/>
                <a:gd name="connsiteX27" fmla="*/ 1074656 w 1272619"/>
                <a:gd name="connsiteY27" fmla="*/ 292231 h 603315"/>
                <a:gd name="connsiteX28" fmla="*/ 1131217 w 1272619"/>
                <a:gd name="connsiteY28" fmla="*/ 329938 h 603315"/>
                <a:gd name="connsiteX29" fmla="*/ 1140644 w 1272619"/>
                <a:gd name="connsiteY29" fmla="*/ 471340 h 603315"/>
                <a:gd name="connsiteX30" fmla="*/ 1140644 w 1272619"/>
                <a:gd name="connsiteY30" fmla="*/ 471340 h 603315"/>
                <a:gd name="connsiteX31" fmla="*/ 1197205 w 1272619"/>
                <a:gd name="connsiteY31" fmla="*/ 499620 h 603315"/>
                <a:gd name="connsiteX0" fmla="*/ 1197205 w 1272619"/>
                <a:gd name="connsiteY0" fmla="*/ 499620 h 600458"/>
                <a:gd name="connsiteX1" fmla="*/ 1253765 w 1272619"/>
                <a:gd name="connsiteY1" fmla="*/ 367645 h 600458"/>
                <a:gd name="connsiteX2" fmla="*/ 1272619 w 1272619"/>
                <a:gd name="connsiteY2" fmla="*/ 282804 h 600458"/>
                <a:gd name="connsiteX3" fmla="*/ 1253765 w 1272619"/>
                <a:gd name="connsiteY3" fmla="*/ 197963 h 600458"/>
                <a:gd name="connsiteX4" fmla="*/ 1140644 w 1272619"/>
                <a:gd name="connsiteY4" fmla="*/ 103695 h 600458"/>
                <a:gd name="connsiteX5" fmla="*/ 961534 w 1272619"/>
                <a:gd name="connsiteY5" fmla="*/ 37707 h 600458"/>
                <a:gd name="connsiteX6" fmla="*/ 848413 w 1272619"/>
                <a:gd name="connsiteY6" fmla="*/ 0 h 600458"/>
                <a:gd name="connsiteX7" fmla="*/ 744718 w 1272619"/>
                <a:gd name="connsiteY7" fmla="*/ 9427 h 600458"/>
                <a:gd name="connsiteX8" fmla="*/ 669304 w 1272619"/>
                <a:gd name="connsiteY8" fmla="*/ 84841 h 600458"/>
                <a:gd name="connsiteX9" fmla="*/ 565609 w 1272619"/>
                <a:gd name="connsiteY9" fmla="*/ 84841 h 600458"/>
                <a:gd name="connsiteX10" fmla="*/ 443060 w 1272619"/>
                <a:gd name="connsiteY10" fmla="*/ 18853 h 600458"/>
                <a:gd name="connsiteX11" fmla="*/ 329939 w 1272619"/>
                <a:gd name="connsiteY11" fmla="*/ 103695 h 600458"/>
                <a:gd name="connsiteX12" fmla="*/ 122549 w 1272619"/>
                <a:gd name="connsiteY12" fmla="*/ 320511 h 600458"/>
                <a:gd name="connsiteX13" fmla="*/ 37708 w 1272619"/>
                <a:gd name="connsiteY13" fmla="*/ 433633 h 600458"/>
                <a:gd name="connsiteX14" fmla="*/ 37708 w 1272619"/>
                <a:gd name="connsiteY14" fmla="*/ 433633 h 600458"/>
                <a:gd name="connsiteX15" fmla="*/ 0 w 1272619"/>
                <a:gd name="connsiteY15" fmla="*/ 584462 h 600458"/>
                <a:gd name="connsiteX16" fmla="*/ 134414 w 1272619"/>
                <a:gd name="connsiteY16" fmla="*/ 577893 h 600458"/>
                <a:gd name="connsiteX17" fmla="*/ 292231 w 1272619"/>
                <a:gd name="connsiteY17" fmla="*/ 584462 h 600458"/>
                <a:gd name="connsiteX18" fmla="*/ 353045 w 1272619"/>
                <a:gd name="connsiteY18" fmla="*/ 600458 h 600458"/>
                <a:gd name="connsiteX19" fmla="*/ 339365 w 1272619"/>
                <a:gd name="connsiteY19" fmla="*/ 490194 h 600458"/>
                <a:gd name="connsiteX20" fmla="*/ 405353 w 1272619"/>
                <a:gd name="connsiteY20" fmla="*/ 386499 h 600458"/>
                <a:gd name="connsiteX21" fmla="*/ 452487 w 1272619"/>
                <a:gd name="connsiteY21" fmla="*/ 273377 h 600458"/>
                <a:gd name="connsiteX22" fmla="*/ 593889 w 1272619"/>
                <a:gd name="connsiteY22" fmla="*/ 273377 h 600458"/>
                <a:gd name="connsiteX23" fmla="*/ 697584 w 1272619"/>
                <a:gd name="connsiteY23" fmla="*/ 301658 h 600458"/>
                <a:gd name="connsiteX24" fmla="*/ 848413 w 1272619"/>
                <a:gd name="connsiteY24" fmla="*/ 254524 h 600458"/>
                <a:gd name="connsiteX25" fmla="*/ 855708 w 1272619"/>
                <a:gd name="connsiteY25" fmla="*/ 272051 h 600458"/>
                <a:gd name="connsiteX26" fmla="*/ 923827 w 1272619"/>
                <a:gd name="connsiteY26" fmla="*/ 282804 h 600458"/>
                <a:gd name="connsiteX27" fmla="*/ 1074656 w 1272619"/>
                <a:gd name="connsiteY27" fmla="*/ 292231 h 600458"/>
                <a:gd name="connsiteX28" fmla="*/ 1131217 w 1272619"/>
                <a:gd name="connsiteY28" fmla="*/ 329938 h 600458"/>
                <a:gd name="connsiteX29" fmla="*/ 1140644 w 1272619"/>
                <a:gd name="connsiteY29" fmla="*/ 471340 h 600458"/>
                <a:gd name="connsiteX30" fmla="*/ 1140644 w 1272619"/>
                <a:gd name="connsiteY30" fmla="*/ 471340 h 600458"/>
                <a:gd name="connsiteX31" fmla="*/ 1197205 w 1272619"/>
                <a:gd name="connsiteY31" fmla="*/ 499620 h 600458"/>
                <a:gd name="connsiteX0" fmla="*/ 1197205 w 1272619"/>
                <a:gd name="connsiteY0" fmla="*/ 499620 h 600458"/>
                <a:gd name="connsiteX1" fmla="*/ 1253765 w 1272619"/>
                <a:gd name="connsiteY1" fmla="*/ 367645 h 600458"/>
                <a:gd name="connsiteX2" fmla="*/ 1272619 w 1272619"/>
                <a:gd name="connsiteY2" fmla="*/ 282804 h 600458"/>
                <a:gd name="connsiteX3" fmla="*/ 1253765 w 1272619"/>
                <a:gd name="connsiteY3" fmla="*/ 197963 h 600458"/>
                <a:gd name="connsiteX4" fmla="*/ 1140644 w 1272619"/>
                <a:gd name="connsiteY4" fmla="*/ 103695 h 600458"/>
                <a:gd name="connsiteX5" fmla="*/ 961534 w 1272619"/>
                <a:gd name="connsiteY5" fmla="*/ 37707 h 600458"/>
                <a:gd name="connsiteX6" fmla="*/ 848413 w 1272619"/>
                <a:gd name="connsiteY6" fmla="*/ 0 h 600458"/>
                <a:gd name="connsiteX7" fmla="*/ 744718 w 1272619"/>
                <a:gd name="connsiteY7" fmla="*/ 9427 h 600458"/>
                <a:gd name="connsiteX8" fmla="*/ 669304 w 1272619"/>
                <a:gd name="connsiteY8" fmla="*/ 84841 h 600458"/>
                <a:gd name="connsiteX9" fmla="*/ 565609 w 1272619"/>
                <a:gd name="connsiteY9" fmla="*/ 84841 h 600458"/>
                <a:gd name="connsiteX10" fmla="*/ 443060 w 1272619"/>
                <a:gd name="connsiteY10" fmla="*/ 18853 h 600458"/>
                <a:gd name="connsiteX11" fmla="*/ 329939 w 1272619"/>
                <a:gd name="connsiteY11" fmla="*/ 103695 h 600458"/>
                <a:gd name="connsiteX12" fmla="*/ 122549 w 1272619"/>
                <a:gd name="connsiteY12" fmla="*/ 320511 h 600458"/>
                <a:gd name="connsiteX13" fmla="*/ 37708 w 1272619"/>
                <a:gd name="connsiteY13" fmla="*/ 433633 h 600458"/>
                <a:gd name="connsiteX14" fmla="*/ 37708 w 1272619"/>
                <a:gd name="connsiteY14" fmla="*/ 433633 h 600458"/>
                <a:gd name="connsiteX15" fmla="*/ 0 w 1272619"/>
                <a:gd name="connsiteY15" fmla="*/ 584462 h 600458"/>
                <a:gd name="connsiteX16" fmla="*/ 134414 w 1272619"/>
                <a:gd name="connsiteY16" fmla="*/ 577893 h 600458"/>
                <a:gd name="connsiteX17" fmla="*/ 292231 w 1272619"/>
                <a:gd name="connsiteY17" fmla="*/ 584462 h 600458"/>
                <a:gd name="connsiteX18" fmla="*/ 353045 w 1272619"/>
                <a:gd name="connsiteY18" fmla="*/ 600458 h 600458"/>
                <a:gd name="connsiteX19" fmla="*/ 380403 w 1272619"/>
                <a:gd name="connsiteY19" fmla="*/ 507339 h 600458"/>
                <a:gd name="connsiteX20" fmla="*/ 405353 w 1272619"/>
                <a:gd name="connsiteY20" fmla="*/ 386499 h 600458"/>
                <a:gd name="connsiteX21" fmla="*/ 452487 w 1272619"/>
                <a:gd name="connsiteY21" fmla="*/ 273377 h 600458"/>
                <a:gd name="connsiteX22" fmla="*/ 593889 w 1272619"/>
                <a:gd name="connsiteY22" fmla="*/ 273377 h 600458"/>
                <a:gd name="connsiteX23" fmla="*/ 697584 w 1272619"/>
                <a:gd name="connsiteY23" fmla="*/ 301658 h 600458"/>
                <a:gd name="connsiteX24" fmla="*/ 848413 w 1272619"/>
                <a:gd name="connsiteY24" fmla="*/ 254524 h 600458"/>
                <a:gd name="connsiteX25" fmla="*/ 855708 w 1272619"/>
                <a:gd name="connsiteY25" fmla="*/ 272051 h 600458"/>
                <a:gd name="connsiteX26" fmla="*/ 923827 w 1272619"/>
                <a:gd name="connsiteY26" fmla="*/ 282804 h 600458"/>
                <a:gd name="connsiteX27" fmla="*/ 1074656 w 1272619"/>
                <a:gd name="connsiteY27" fmla="*/ 292231 h 600458"/>
                <a:gd name="connsiteX28" fmla="*/ 1131217 w 1272619"/>
                <a:gd name="connsiteY28" fmla="*/ 329938 h 600458"/>
                <a:gd name="connsiteX29" fmla="*/ 1140644 w 1272619"/>
                <a:gd name="connsiteY29" fmla="*/ 471340 h 600458"/>
                <a:gd name="connsiteX30" fmla="*/ 1140644 w 1272619"/>
                <a:gd name="connsiteY30" fmla="*/ 471340 h 600458"/>
                <a:gd name="connsiteX31" fmla="*/ 1197205 w 1272619"/>
                <a:gd name="connsiteY31" fmla="*/ 499620 h 600458"/>
                <a:gd name="connsiteX0" fmla="*/ 1197205 w 1272619"/>
                <a:gd name="connsiteY0" fmla="*/ 499620 h 600458"/>
                <a:gd name="connsiteX1" fmla="*/ 1253765 w 1272619"/>
                <a:gd name="connsiteY1" fmla="*/ 367645 h 600458"/>
                <a:gd name="connsiteX2" fmla="*/ 1272619 w 1272619"/>
                <a:gd name="connsiteY2" fmla="*/ 282804 h 600458"/>
                <a:gd name="connsiteX3" fmla="*/ 1253765 w 1272619"/>
                <a:gd name="connsiteY3" fmla="*/ 197963 h 600458"/>
                <a:gd name="connsiteX4" fmla="*/ 1140644 w 1272619"/>
                <a:gd name="connsiteY4" fmla="*/ 103695 h 600458"/>
                <a:gd name="connsiteX5" fmla="*/ 961534 w 1272619"/>
                <a:gd name="connsiteY5" fmla="*/ 37707 h 600458"/>
                <a:gd name="connsiteX6" fmla="*/ 848413 w 1272619"/>
                <a:gd name="connsiteY6" fmla="*/ 0 h 600458"/>
                <a:gd name="connsiteX7" fmla="*/ 744718 w 1272619"/>
                <a:gd name="connsiteY7" fmla="*/ 9427 h 600458"/>
                <a:gd name="connsiteX8" fmla="*/ 669304 w 1272619"/>
                <a:gd name="connsiteY8" fmla="*/ 84841 h 600458"/>
                <a:gd name="connsiteX9" fmla="*/ 565609 w 1272619"/>
                <a:gd name="connsiteY9" fmla="*/ 84841 h 600458"/>
                <a:gd name="connsiteX10" fmla="*/ 443060 w 1272619"/>
                <a:gd name="connsiteY10" fmla="*/ 18853 h 600458"/>
                <a:gd name="connsiteX11" fmla="*/ 329939 w 1272619"/>
                <a:gd name="connsiteY11" fmla="*/ 103695 h 600458"/>
                <a:gd name="connsiteX12" fmla="*/ 122549 w 1272619"/>
                <a:gd name="connsiteY12" fmla="*/ 320511 h 600458"/>
                <a:gd name="connsiteX13" fmla="*/ 37708 w 1272619"/>
                <a:gd name="connsiteY13" fmla="*/ 433633 h 600458"/>
                <a:gd name="connsiteX14" fmla="*/ 37708 w 1272619"/>
                <a:gd name="connsiteY14" fmla="*/ 433633 h 600458"/>
                <a:gd name="connsiteX15" fmla="*/ 0 w 1272619"/>
                <a:gd name="connsiteY15" fmla="*/ 584462 h 600458"/>
                <a:gd name="connsiteX16" fmla="*/ 134414 w 1272619"/>
                <a:gd name="connsiteY16" fmla="*/ 577893 h 600458"/>
                <a:gd name="connsiteX17" fmla="*/ 292231 w 1272619"/>
                <a:gd name="connsiteY17" fmla="*/ 584462 h 600458"/>
                <a:gd name="connsiteX18" fmla="*/ 353045 w 1272619"/>
                <a:gd name="connsiteY18" fmla="*/ 600458 h 600458"/>
                <a:gd name="connsiteX19" fmla="*/ 380403 w 1272619"/>
                <a:gd name="connsiteY19" fmla="*/ 507339 h 600458"/>
                <a:gd name="connsiteX20" fmla="*/ 405353 w 1272619"/>
                <a:gd name="connsiteY20" fmla="*/ 386499 h 600458"/>
                <a:gd name="connsiteX21" fmla="*/ 452487 w 1272619"/>
                <a:gd name="connsiteY21" fmla="*/ 273377 h 600458"/>
                <a:gd name="connsiteX22" fmla="*/ 593889 w 1272619"/>
                <a:gd name="connsiteY22" fmla="*/ 273377 h 600458"/>
                <a:gd name="connsiteX23" fmla="*/ 697584 w 1272619"/>
                <a:gd name="connsiteY23" fmla="*/ 301658 h 600458"/>
                <a:gd name="connsiteX24" fmla="*/ 848413 w 1272619"/>
                <a:gd name="connsiteY24" fmla="*/ 254524 h 600458"/>
                <a:gd name="connsiteX25" fmla="*/ 855708 w 1272619"/>
                <a:gd name="connsiteY25" fmla="*/ 272051 h 600458"/>
                <a:gd name="connsiteX26" fmla="*/ 923827 w 1272619"/>
                <a:gd name="connsiteY26" fmla="*/ 282804 h 600458"/>
                <a:gd name="connsiteX27" fmla="*/ 1074656 w 1272619"/>
                <a:gd name="connsiteY27" fmla="*/ 292231 h 600458"/>
                <a:gd name="connsiteX28" fmla="*/ 1131217 w 1272619"/>
                <a:gd name="connsiteY28" fmla="*/ 329938 h 600458"/>
                <a:gd name="connsiteX29" fmla="*/ 1140644 w 1272619"/>
                <a:gd name="connsiteY29" fmla="*/ 471340 h 600458"/>
                <a:gd name="connsiteX30" fmla="*/ 1140644 w 1272619"/>
                <a:gd name="connsiteY30" fmla="*/ 471340 h 600458"/>
                <a:gd name="connsiteX31" fmla="*/ 1197205 w 1272619"/>
                <a:gd name="connsiteY31" fmla="*/ 499620 h 600458"/>
                <a:gd name="connsiteX0" fmla="*/ 1197205 w 1272619"/>
                <a:gd name="connsiteY0" fmla="*/ 499620 h 600458"/>
                <a:gd name="connsiteX1" fmla="*/ 1253765 w 1272619"/>
                <a:gd name="connsiteY1" fmla="*/ 367645 h 600458"/>
                <a:gd name="connsiteX2" fmla="*/ 1272619 w 1272619"/>
                <a:gd name="connsiteY2" fmla="*/ 282804 h 600458"/>
                <a:gd name="connsiteX3" fmla="*/ 1253765 w 1272619"/>
                <a:gd name="connsiteY3" fmla="*/ 197963 h 600458"/>
                <a:gd name="connsiteX4" fmla="*/ 1140644 w 1272619"/>
                <a:gd name="connsiteY4" fmla="*/ 103695 h 600458"/>
                <a:gd name="connsiteX5" fmla="*/ 961534 w 1272619"/>
                <a:gd name="connsiteY5" fmla="*/ 37707 h 600458"/>
                <a:gd name="connsiteX6" fmla="*/ 848413 w 1272619"/>
                <a:gd name="connsiteY6" fmla="*/ 0 h 600458"/>
                <a:gd name="connsiteX7" fmla="*/ 744718 w 1272619"/>
                <a:gd name="connsiteY7" fmla="*/ 9427 h 600458"/>
                <a:gd name="connsiteX8" fmla="*/ 669304 w 1272619"/>
                <a:gd name="connsiteY8" fmla="*/ 84841 h 600458"/>
                <a:gd name="connsiteX9" fmla="*/ 565609 w 1272619"/>
                <a:gd name="connsiteY9" fmla="*/ 84841 h 600458"/>
                <a:gd name="connsiteX10" fmla="*/ 443060 w 1272619"/>
                <a:gd name="connsiteY10" fmla="*/ 18853 h 600458"/>
                <a:gd name="connsiteX11" fmla="*/ 329939 w 1272619"/>
                <a:gd name="connsiteY11" fmla="*/ 103695 h 600458"/>
                <a:gd name="connsiteX12" fmla="*/ 122549 w 1272619"/>
                <a:gd name="connsiteY12" fmla="*/ 320511 h 600458"/>
                <a:gd name="connsiteX13" fmla="*/ 37708 w 1272619"/>
                <a:gd name="connsiteY13" fmla="*/ 433633 h 600458"/>
                <a:gd name="connsiteX14" fmla="*/ 37708 w 1272619"/>
                <a:gd name="connsiteY14" fmla="*/ 433633 h 600458"/>
                <a:gd name="connsiteX15" fmla="*/ 0 w 1272619"/>
                <a:gd name="connsiteY15" fmla="*/ 584462 h 600458"/>
                <a:gd name="connsiteX16" fmla="*/ 134414 w 1272619"/>
                <a:gd name="connsiteY16" fmla="*/ 577893 h 600458"/>
                <a:gd name="connsiteX17" fmla="*/ 292231 w 1272619"/>
                <a:gd name="connsiteY17" fmla="*/ 584462 h 600458"/>
                <a:gd name="connsiteX18" fmla="*/ 353045 w 1272619"/>
                <a:gd name="connsiteY18" fmla="*/ 600458 h 600458"/>
                <a:gd name="connsiteX19" fmla="*/ 380403 w 1272619"/>
                <a:gd name="connsiteY19" fmla="*/ 507339 h 600458"/>
                <a:gd name="connsiteX20" fmla="*/ 405353 w 1272619"/>
                <a:gd name="connsiteY20" fmla="*/ 386499 h 600458"/>
                <a:gd name="connsiteX21" fmla="*/ 452487 w 1272619"/>
                <a:gd name="connsiteY21" fmla="*/ 273377 h 600458"/>
                <a:gd name="connsiteX22" fmla="*/ 593889 w 1272619"/>
                <a:gd name="connsiteY22" fmla="*/ 273377 h 600458"/>
                <a:gd name="connsiteX23" fmla="*/ 697584 w 1272619"/>
                <a:gd name="connsiteY23" fmla="*/ 301658 h 600458"/>
                <a:gd name="connsiteX24" fmla="*/ 848413 w 1272619"/>
                <a:gd name="connsiteY24" fmla="*/ 254524 h 600458"/>
                <a:gd name="connsiteX25" fmla="*/ 855708 w 1272619"/>
                <a:gd name="connsiteY25" fmla="*/ 272051 h 600458"/>
                <a:gd name="connsiteX26" fmla="*/ 923827 w 1272619"/>
                <a:gd name="connsiteY26" fmla="*/ 282804 h 600458"/>
                <a:gd name="connsiteX27" fmla="*/ 1074656 w 1272619"/>
                <a:gd name="connsiteY27" fmla="*/ 292231 h 600458"/>
                <a:gd name="connsiteX28" fmla="*/ 1131217 w 1272619"/>
                <a:gd name="connsiteY28" fmla="*/ 329938 h 600458"/>
                <a:gd name="connsiteX29" fmla="*/ 1140644 w 1272619"/>
                <a:gd name="connsiteY29" fmla="*/ 471340 h 600458"/>
                <a:gd name="connsiteX30" fmla="*/ 1140644 w 1272619"/>
                <a:gd name="connsiteY30" fmla="*/ 471340 h 600458"/>
                <a:gd name="connsiteX31" fmla="*/ 1197205 w 1272619"/>
                <a:gd name="connsiteY31" fmla="*/ 499620 h 600458"/>
                <a:gd name="connsiteX0" fmla="*/ 1197205 w 1272619"/>
                <a:gd name="connsiteY0" fmla="*/ 499620 h 600458"/>
                <a:gd name="connsiteX1" fmla="*/ 1229141 w 1272619"/>
                <a:gd name="connsiteY1" fmla="*/ 359072 h 600458"/>
                <a:gd name="connsiteX2" fmla="*/ 1272619 w 1272619"/>
                <a:gd name="connsiteY2" fmla="*/ 282804 h 600458"/>
                <a:gd name="connsiteX3" fmla="*/ 1253765 w 1272619"/>
                <a:gd name="connsiteY3" fmla="*/ 197963 h 600458"/>
                <a:gd name="connsiteX4" fmla="*/ 1140644 w 1272619"/>
                <a:gd name="connsiteY4" fmla="*/ 103695 h 600458"/>
                <a:gd name="connsiteX5" fmla="*/ 961534 w 1272619"/>
                <a:gd name="connsiteY5" fmla="*/ 37707 h 600458"/>
                <a:gd name="connsiteX6" fmla="*/ 848413 w 1272619"/>
                <a:gd name="connsiteY6" fmla="*/ 0 h 600458"/>
                <a:gd name="connsiteX7" fmla="*/ 744718 w 1272619"/>
                <a:gd name="connsiteY7" fmla="*/ 9427 h 600458"/>
                <a:gd name="connsiteX8" fmla="*/ 669304 w 1272619"/>
                <a:gd name="connsiteY8" fmla="*/ 84841 h 600458"/>
                <a:gd name="connsiteX9" fmla="*/ 565609 w 1272619"/>
                <a:gd name="connsiteY9" fmla="*/ 84841 h 600458"/>
                <a:gd name="connsiteX10" fmla="*/ 443060 w 1272619"/>
                <a:gd name="connsiteY10" fmla="*/ 18853 h 600458"/>
                <a:gd name="connsiteX11" fmla="*/ 329939 w 1272619"/>
                <a:gd name="connsiteY11" fmla="*/ 103695 h 600458"/>
                <a:gd name="connsiteX12" fmla="*/ 122549 w 1272619"/>
                <a:gd name="connsiteY12" fmla="*/ 320511 h 600458"/>
                <a:gd name="connsiteX13" fmla="*/ 37708 w 1272619"/>
                <a:gd name="connsiteY13" fmla="*/ 433633 h 600458"/>
                <a:gd name="connsiteX14" fmla="*/ 37708 w 1272619"/>
                <a:gd name="connsiteY14" fmla="*/ 433633 h 600458"/>
                <a:gd name="connsiteX15" fmla="*/ 0 w 1272619"/>
                <a:gd name="connsiteY15" fmla="*/ 584462 h 600458"/>
                <a:gd name="connsiteX16" fmla="*/ 134414 w 1272619"/>
                <a:gd name="connsiteY16" fmla="*/ 577893 h 600458"/>
                <a:gd name="connsiteX17" fmla="*/ 292231 w 1272619"/>
                <a:gd name="connsiteY17" fmla="*/ 584462 h 600458"/>
                <a:gd name="connsiteX18" fmla="*/ 353045 w 1272619"/>
                <a:gd name="connsiteY18" fmla="*/ 600458 h 600458"/>
                <a:gd name="connsiteX19" fmla="*/ 380403 w 1272619"/>
                <a:gd name="connsiteY19" fmla="*/ 507339 h 600458"/>
                <a:gd name="connsiteX20" fmla="*/ 405353 w 1272619"/>
                <a:gd name="connsiteY20" fmla="*/ 386499 h 600458"/>
                <a:gd name="connsiteX21" fmla="*/ 452487 w 1272619"/>
                <a:gd name="connsiteY21" fmla="*/ 273377 h 600458"/>
                <a:gd name="connsiteX22" fmla="*/ 593889 w 1272619"/>
                <a:gd name="connsiteY22" fmla="*/ 273377 h 600458"/>
                <a:gd name="connsiteX23" fmla="*/ 697584 w 1272619"/>
                <a:gd name="connsiteY23" fmla="*/ 301658 h 600458"/>
                <a:gd name="connsiteX24" fmla="*/ 848413 w 1272619"/>
                <a:gd name="connsiteY24" fmla="*/ 254524 h 600458"/>
                <a:gd name="connsiteX25" fmla="*/ 855708 w 1272619"/>
                <a:gd name="connsiteY25" fmla="*/ 272051 h 600458"/>
                <a:gd name="connsiteX26" fmla="*/ 923827 w 1272619"/>
                <a:gd name="connsiteY26" fmla="*/ 282804 h 600458"/>
                <a:gd name="connsiteX27" fmla="*/ 1074656 w 1272619"/>
                <a:gd name="connsiteY27" fmla="*/ 292231 h 600458"/>
                <a:gd name="connsiteX28" fmla="*/ 1131217 w 1272619"/>
                <a:gd name="connsiteY28" fmla="*/ 329938 h 600458"/>
                <a:gd name="connsiteX29" fmla="*/ 1140644 w 1272619"/>
                <a:gd name="connsiteY29" fmla="*/ 471340 h 600458"/>
                <a:gd name="connsiteX30" fmla="*/ 1140644 w 1272619"/>
                <a:gd name="connsiteY30" fmla="*/ 471340 h 600458"/>
                <a:gd name="connsiteX31" fmla="*/ 1197205 w 1272619"/>
                <a:gd name="connsiteY31" fmla="*/ 499620 h 600458"/>
                <a:gd name="connsiteX0" fmla="*/ 1197205 w 1261675"/>
                <a:gd name="connsiteY0" fmla="*/ 49962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31217 w 1261675"/>
                <a:gd name="connsiteY28" fmla="*/ 329938 h 600458"/>
                <a:gd name="connsiteX29" fmla="*/ 1140644 w 1261675"/>
                <a:gd name="connsiteY29" fmla="*/ 471340 h 600458"/>
                <a:gd name="connsiteX30" fmla="*/ 1140644 w 1261675"/>
                <a:gd name="connsiteY30" fmla="*/ 471340 h 600458"/>
                <a:gd name="connsiteX31" fmla="*/ 1197205 w 1261675"/>
                <a:gd name="connsiteY31" fmla="*/ 499620 h 600458"/>
                <a:gd name="connsiteX0" fmla="*/ 1197205 w 1261675"/>
                <a:gd name="connsiteY0" fmla="*/ 49962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28482 w 1261675"/>
                <a:gd name="connsiteY28" fmla="*/ 369943 h 600458"/>
                <a:gd name="connsiteX29" fmla="*/ 1140644 w 1261675"/>
                <a:gd name="connsiteY29" fmla="*/ 471340 h 600458"/>
                <a:gd name="connsiteX30" fmla="*/ 1140644 w 1261675"/>
                <a:gd name="connsiteY30" fmla="*/ 471340 h 600458"/>
                <a:gd name="connsiteX31" fmla="*/ 1197205 w 1261675"/>
                <a:gd name="connsiteY31" fmla="*/ 49962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28482 w 1261675"/>
                <a:gd name="connsiteY28" fmla="*/ 369943 h 600458"/>
                <a:gd name="connsiteX29" fmla="*/ 1140644 w 1261675"/>
                <a:gd name="connsiteY29" fmla="*/ 471340 h 600458"/>
                <a:gd name="connsiteX30" fmla="*/ 1140644 w 1261675"/>
                <a:gd name="connsiteY30" fmla="*/ 471340 h 600458"/>
                <a:gd name="connsiteX31" fmla="*/ 1167110 w 1261675"/>
                <a:gd name="connsiteY31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28482 w 1261675"/>
                <a:gd name="connsiteY28" fmla="*/ 369943 h 600458"/>
                <a:gd name="connsiteX29" fmla="*/ 1140644 w 1261675"/>
                <a:gd name="connsiteY29" fmla="*/ 471340 h 600458"/>
                <a:gd name="connsiteX30" fmla="*/ 1140644 w 1261675"/>
                <a:gd name="connsiteY30" fmla="*/ 479912 h 600458"/>
                <a:gd name="connsiteX31" fmla="*/ 1167110 w 1261675"/>
                <a:gd name="connsiteY31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28482 w 1261675"/>
                <a:gd name="connsiteY28" fmla="*/ 369943 h 600458"/>
                <a:gd name="connsiteX29" fmla="*/ 1140644 w 1261675"/>
                <a:gd name="connsiteY29" fmla="*/ 47134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09330 w 1261675"/>
                <a:gd name="connsiteY28" fmla="*/ 398518 h 600458"/>
                <a:gd name="connsiteX29" fmla="*/ 1140644 w 1261675"/>
                <a:gd name="connsiteY29" fmla="*/ 47134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09330 w 1261675"/>
                <a:gd name="connsiteY28" fmla="*/ 398518 h 600458"/>
                <a:gd name="connsiteX29" fmla="*/ 1140644 w 1261675"/>
                <a:gd name="connsiteY29" fmla="*/ 47134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109330 w 1261675"/>
                <a:gd name="connsiteY28" fmla="*/ 398518 h 600458"/>
                <a:gd name="connsiteX29" fmla="*/ 1121493 w 1261675"/>
                <a:gd name="connsiteY29" fmla="*/ 45991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74656 w 1261675"/>
                <a:gd name="connsiteY27" fmla="*/ 292231 h 600458"/>
                <a:gd name="connsiteX28" fmla="*/ 1076499 w 1261675"/>
                <a:gd name="connsiteY28" fmla="*/ 401376 h 600458"/>
                <a:gd name="connsiteX29" fmla="*/ 1121493 w 1261675"/>
                <a:gd name="connsiteY29" fmla="*/ 45991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69304 w 1261675"/>
                <a:gd name="connsiteY8" fmla="*/ 84841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52769 w 1261675"/>
                <a:gd name="connsiteY27" fmla="*/ 326521 h 600458"/>
                <a:gd name="connsiteX28" fmla="*/ 1076499 w 1261675"/>
                <a:gd name="connsiteY28" fmla="*/ 401376 h 600458"/>
                <a:gd name="connsiteX29" fmla="*/ 1121493 w 1261675"/>
                <a:gd name="connsiteY29" fmla="*/ 45991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47417 w 1261675"/>
                <a:gd name="connsiteY8" fmla="*/ 44836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52769 w 1261675"/>
                <a:gd name="connsiteY27" fmla="*/ 326521 h 600458"/>
                <a:gd name="connsiteX28" fmla="*/ 1076499 w 1261675"/>
                <a:gd name="connsiteY28" fmla="*/ 401376 h 600458"/>
                <a:gd name="connsiteX29" fmla="*/ 1121493 w 1261675"/>
                <a:gd name="connsiteY29" fmla="*/ 459910 h 600458"/>
                <a:gd name="connsiteX30" fmla="*/ 1167110 w 1261675"/>
                <a:gd name="connsiteY30" fmla="*/ 419610 h 600458"/>
                <a:gd name="connsiteX0" fmla="*/ 1167110 w 1261675"/>
                <a:gd name="connsiteY0" fmla="*/ 419610 h 600458"/>
                <a:gd name="connsiteX1" fmla="*/ 1229141 w 1261675"/>
                <a:gd name="connsiteY1" fmla="*/ 359072 h 600458"/>
                <a:gd name="connsiteX2" fmla="*/ 1261675 w 1261675"/>
                <a:gd name="connsiteY2" fmla="*/ 279947 h 600458"/>
                <a:gd name="connsiteX3" fmla="*/ 1253765 w 1261675"/>
                <a:gd name="connsiteY3" fmla="*/ 197963 h 600458"/>
                <a:gd name="connsiteX4" fmla="*/ 1140644 w 1261675"/>
                <a:gd name="connsiteY4" fmla="*/ 103695 h 600458"/>
                <a:gd name="connsiteX5" fmla="*/ 961534 w 1261675"/>
                <a:gd name="connsiteY5" fmla="*/ 37707 h 600458"/>
                <a:gd name="connsiteX6" fmla="*/ 848413 w 1261675"/>
                <a:gd name="connsiteY6" fmla="*/ 0 h 600458"/>
                <a:gd name="connsiteX7" fmla="*/ 744718 w 1261675"/>
                <a:gd name="connsiteY7" fmla="*/ 9427 h 600458"/>
                <a:gd name="connsiteX8" fmla="*/ 647417 w 1261675"/>
                <a:gd name="connsiteY8" fmla="*/ 44836 h 600458"/>
                <a:gd name="connsiteX9" fmla="*/ 565609 w 1261675"/>
                <a:gd name="connsiteY9" fmla="*/ 84841 h 600458"/>
                <a:gd name="connsiteX10" fmla="*/ 443060 w 1261675"/>
                <a:gd name="connsiteY10" fmla="*/ 18853 h 600458"/>
                <a:gd name="connsiteX11" fmla="*/ 329939 w 1261675"/>
                <a:gd name="connsiteY11" fmla="*/ 103695 h 600458"/>
                <a:gd name="connsiteX12" fmla="*/ 122549 w 1261675"/>
                <a:gd name="connsiteY12" fmla="*/ 320511 h 600458"/>
                <a:gd name="connsiteX13" fmla="*/ 37708 w 1261675"/>
                <a:gd name="connsiteY13" fmla="*/ 433633 h 600458"/>
                <a:gd name="connsiteX14" fmla="*/ 37708 w 1261675"/>
                <a:gd name="connsiteY14" fmla="*/ 433633 h 600458"/>
                <a:gd name="connsiteX15" fmla="*/ 0 w 1261675"/>
                <a:gd name="connsiteY15" fmla="*/ 584462 h 600458"/>
                <a:gd name="connsiteX16" fmla="*/ 134414 w 1261675"/>
                <a:gd name="connsiteY16" fmla="*/ 577893 h 600458"/>
                <a:gd name="connsiteX17" fmla="*/ 292231 w 1261675"/>
                <a:gd name="connsiteY17" fmla="*/ 584462 h 600458"/>
                <a:gd name="connsiteX18" fmla="*/ 353045 w 1261675"/>
                <a:gd name="connsiteY18" fmla="*/ 600458 h 600458"/>
                <a:gd name="connsiteX19" fmla="*/ 380403 w 1261675"/>
                <a:gd name="connsiteY19" fmla="*/ 507339 h 600458"/>
                <a:gd name="connsiteX20" fmla="*/ 405353 w 1261675"/>
                <a:gd name="connsiteY20" fmla="*/ 386499 h 600458"/>
                <a:gd name="connsiteX21" fmla="*/ 452487 w 1261675"/>
                <a:gd name="connsiteY21" fmla="*/ 273377 h 600458"/>
                <a:gd name="connsiteX22" fmla="*/ 593889 w 1261675"/>
                <a:gd name="connsiteY22" fmla="*/ 273377 h 600458"/>
                <a:gd name="connsiteX23" fmla="*/ 697584 w 1261675"/>
                <a:gd name="connsiteY23" fmla="*/ 301658 h 600458"/>
                <a:gd name="connsiteX24" fmla="*/ 848413 w 1261675"/>
                <a:gd name="connsiteY24" fmla="*/ 254524 h 600458"/>
                <a:gd name="connsiteX25" fmla="*/ 855708 w 1261675"/>
                <a:gd name="connsiteY25" fmla="*/ 272051 h 600458"/>
                <a:gd name="connsiteX26" fmla="*/ 923827 w 1261675"/>
                <a:gd name="connsiteY26" fmla="*/ 282804 h 600458"/>
                <a:gd name="connsiteX27" fmla="*/ 1052769 w 1261675"/>
                <a:gd name="connsiteY27" fmla="*/ 326521 h 600458"/>
                <a:gd name="connsiteX28" fmla="*/ 1076499 w 1261675"/>
                <a:gd name="connsiteY28" fmla="*/ 401376 h 600458"/>
                <a:gd name="connsiteX29" fmla="*/ 1121493 w 1261675"/>
                <a:gd name="connsiteY29" fmla="*/ 459910 h 600458"/>
                <a:gd name="connsiteX30" fmla="*/ 1167110 w 1261675"/>
                <a:gd name="connsiteY30" fmla="*/ 419610 h 600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61675" h="600458">
                  <a:moveTo>
                    <a:pt x="1167110" y="419610"/>
                  </a:moveTo>
                  <a:lnTo>
                    <a:pt x="1229141" y="359072"/>
                  </a:lnTo>
                  <a:lnTo>
                    <a:pt x="1261675" y="279947"/>
                  </a:lnTo>
                  <a:lnTo>
                    <a:pt x="1253765" y="197963"/>
                  </a:lnTo>
                  <a:lnTo>
                    <a:pt x="1140644" y="103695"/>
                  </a:lnTo>
                  <a:lnTo>
                    <a:pt x="961534" y="37707"/>
                  </a:lnTo>
                  <a:lnTo>
                    <a:pt x="848413" y="0"/>
                  </a:lnTo>
                  <a:lnTo>
                    <a:pt x="744718" y="9427"/>
                  </a:lnTo>
                  <a:cubicBezTo>
                    <a:pt x="712284" y="21230"/>
                    <a:pt x="677115" y="33033"/>
                    <a:pt x="647417" y="44836"/>
                  </a:cubicBezTo>
                  <a:lnTo>
                    <a:pt x="565609" y="84841"/>
                  </a:lnTo>
                  <a:lnTo>
                    <a:pt x="443060" y="18853"/>
                  </a:lnTo>
                  <a:lnTo>
                    <a:pt x="329939" y="103695"/>
                  </a:lnTo>
                  <a:lnTo>
                    <a:pt x="122549" y="320511"/>
                  </a:lnTo>
                  <a:lnTo>
                    <a:pt x="37708" y="433633"/>
                  </a:lnTo>
                  <a:lnTo>
                    <a:pt x="37708" y="433633"/>
                  </a:lnTo>
                  <a:lnTo>
                    <a:pt x="0" y="584462"/>
                  </a:lnTo>
                  <a:lnTo>
                    <a:pt x="134414" y="577893"/>
                  </a:lnTo>
                  <a:lnTo>
                    <a:pt x="292231" y="584462"/>
                  </a:lnTo>
                  <a:lnTo>
                    <a:pt x="353045" y="600458"/>
                  </a:lnTo>
                  <a:cubicBezTo>
                    <a:pt x="362164" y="569418"/>
                    <a:pt x="401379" y="555524"/>
                    <a:pt x="380403" y="507339"/>
                  </a:cubicBezTo>
                  <a:cubicBezTo>
                    <a:pt x="358626" y="467059"/>
                    <a:pt x="397036" y="426779"/>
                    <a:pt x="405353" y="386499"/>
                  </a:cubicBezTo>
                  <a:lnTo>
                    <a:pt x="452487" y="273377"/>
                  </a:lnTo>
                  <a:lnTo>
                    <a:pt x="593889" y="273377"/>
                  </a:lnTo>
                  <a:lnTo>
                    <a:pt x="697584" y="301658"/>
                  </a:lnTo>
                  <a:lnTo>
                    <a:pt x="848413" y="254524"/>
                  </a:lnTo>
                  <a:cubicBezTo>
                    <a:pt x="854493" y="258461"/>
                    <a:pt x="849628" y="268114"/>
                    <a:pt x="855708" y="272051"/>
                  </a:cubicBezTo>
                  <a:lnTo>
                    <a:pt x="923827" y="282804"/>
                  </a:lnTo>
                  <a:lnTo>
                    <a:pt x="1052769" y="326521"/>
                  </a:lnTo>
                  <a:cubicBezTo>
                    <a:pt x="1064327" y="361950"/>
                    <a:pt x="1084092" y="365947"/>
                    <a:pt x="1076499" y="401376"/>
                  </a:cubicBezTo>
                  <a:lnTo>
                    <a:pt x="1121493" y="459910"/>
                  </a:lnTo>
                  <a:lnTo>
                    <a:pt x="1167110" y="41961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E885CC59-809C-7C4F-BF95-A40F738032A6}"/>
                </a:ext>
              </a:extLst>
            </p:cNvPr>
            <p:cNvSpPr/>
            <p:nvPr/>
          </p:nvSpPr>
          <p:spPr>
            <a:xfrm>
              <a:off x="5662863" y="2799762"/>
              <a:ext cx="1196708" cy="556906"/>
            </a:xfrm>
            <a:custGeom>
              <a:avLst/>
              <a:gdLst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99621 w 1197204"/>
                <a:gd name="connsiteY22" fmla="*/ 292231 h 612742"/>
                <a:gd name="connsiteX23" fmla="*/ 688157 w 1197204"/>
                <a:gd name="connsiteY23" fmla="*/ 292231 h 612742"/>
                <a:gd name="connsiteX24" fmla="*/ 848412 w 1197204"/>
                <a:gd name="connsiteY24" fmla="*/ 292231 h 612742"/>
                <a:gd name="connsiteX25" fmla="*/ 867266 w 1197204"/>
                <a:gd name="connsiteY25" fmla="*/ 348791 h 612742"/>
                <a:gd name="connsiteX26" fmla="*/ 876693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59599 w 1197204"/>
                <a:gd name="connsiteY22" fmla="*/ 280622 h 612742"/>
                <a:gd name="connsiteX23" fmla="*/ 688157 w 1197204"/>
                <a:gd name="connsiteY23" fmla="*/ 292231 h 612742"/>
                <a:gd name="connsiteX24" fmla="*/ 848412 w 1197204"/>
                <a:gd name="connsiteY24" fmla="*/ 292231 h 612742"/>
                <a:gd name="connsiteX25" fmla="*/ 867266 w 1197204"/>
                <a:gd name="connsiteY25" fmla="*/ 348791 h 612742"/>
                <a:gd name="connsiteX26" fmla="*/ 876693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59599 w 1197204"/>
                <a:gd name="connsiteY22" fmla="*/ 280622 h 612742"/>
                <a:gd name="connsiteX23" fmla="*/ 659570 w 1197204"/>
                <a:gd name="connsiteY23" fmla="*/ 248699 h 612742"/>
                <a:gd name="connsiteX24" fmla="*/ 848412 w 1197204"/>
                <a:gd name="connsiteY24" fmla="*/ 292231 h 612742"/>
                <a:gd name="connsiteX25" fmla="*/ 867266 w 1197204"/>
                <a:gd name="connsiteY25" fmla="*/ 348791 h 612742"/>
                <a:gd name="connsiteX26" fmla="*/ 876693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59599 w 1197204"/>
                <a:gd name="connsiteY22" fmla="*/ 280622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67266 w 1197204"/>
                <a:gd name="connsiteY25" fmla="*/ 348791 h 612742"/>
                <a:gd name="connsiteX26" fmla="*/ 876693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59599 w 1197204"/>
                <a:gd name="connsiteY22" fmla="*/ 280622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76693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8219 w 1197204"/>
                <a:gd name="connsiteY21" fmla="*/ 358218 h 612742"/>
                <a:gd name="connsiteX22" fmla="*/ 459599 w 1197204"/>
                <a:gd name="connsiteY22" fmla="*/ 280622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5360 w 1197204"/>
                <a:gd name="connsiteY21" fmla="*/ 320491 h 612742"/>
                <a:gd name="connsiteX22" fmla="*/ 459599 w 1197204"/>
                <a:gd name="connsiteY22" fmla="*/ 280622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320511 w 1197204"/>
                <a:gd name="connsiteY20" fmla="*/ 452486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39365 w 1197204"/>
                <a:gd name="connsiteY19" fmla="*/ 471340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311085 w 1197204"/>
                <a:gd name="connsiteY18" fmla="*/ 518474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68924 w 1197204"/>
                <a:gd name="connsiteY5" fmla="*/ 197963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299650 w 1197204"/>
                <a:gd name="connsiteY18" fmla="*/ 501061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14610 w 1197204"/>
                <a:gd name="connsiteY5" fmla="*/ 241494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299650 w 1197204"/>
                <a:gd name="connsiteY18" fmla="*/ 501061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68924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14610 w 1197204"/>
                <a:gd name="connsiteY5" fmla="*/ 241494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299650 w 1197204"/>
                <a:gd name="connsiteY18" fmla="*/ 501061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71782 w 1197204"/>
                <a:gd name="connsiteY2" fmla="*/ 556181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14610 w 1197204"/>
                <a:gd name="connsiteY5" fmla="*/ 241494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299650 w 1197204"/>
                <a:gd name="connsiteY18" fmla="*/ 501061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084082 w 1197204"/>
                <a:gd name="connsiteY0" fmla="*/ 612742 h 612742"/>
                <a:gd name="connsiteX1" fmla="*/ 1112363 w 1197204"/>
                <a:gd name="connsiteY1" fmla="*/ 565608 h 612742"/>
                <a:gd name="connsiteX2" fmla="*/ 1157489 w 1197204"/>
                <a:gd name="connsiteY2" fmla="*/ 512649 h 612742"/>
                <a:gd name="connsiteX3" fmla="*/ 1197204 w 1197204"/>
                <a:gd name="connsiteY3" fmla="*/ 461913 h 612742"/>
                <a:gd name="connsiteX4" fmla="*/ 1168924 w 1197204"/>
                <a:gd name="connsiteY4" fmla="*/ 377072 h 612742"/>
                <a:gd name="connsiteX5" fmla="*/ 1114610 w 1197204"/>
                <a:gd name="connsiteY5" fmla="*/ 241494 h 612742"/>
                <a:gd name="connsiteX6" fmla="*/ 1065229 w 1197204"/>
                <a:gd name="connsiteY6" fmla="*/ 94268 h 612742"/>
                <a:gd name="connsiteX7" fmla="*/ 904973 w 1197204"/>
                <a:gd name="connsiteY7" fmla="*/ 56560 h 612742"/>
                <a:gd name="connsiteX8" fmla="*/ 782425 w 1197204"/>
                <a:gd name="connsiteY8" fmla="*/ 28280 h 612742"/>
                <a:gd name="connsiteX9" fmla="*/ 641023 w 1197204"/>
                <a:gd name="connsiteY9" fmla="*/ 28280 h 612742"/>
                <a:gd name="connsiteX10" fmla="*/ 527901 w 1197204"/>
                <a:gd name="connsiteY10" fmla="*/ 0 h 612742"/>
                <a:gd name="connsiteX11" fmla="*/ 329938 w 1197204"/>
                <a:gd name="connsiteY11" fmla="*/ 65987 h 612742"/>
                <a:gd name="connsiteX12" fmla="*/ 75414 w 1197204"/>
                <a:gd name="connsiteY12" fmla="*/ 235670 h 612742"/>
                <a:gd name="connsiteX13" fmla="*/ 0 w 1197204"/>
                <a:gd name="connsiteY13" fmla="*/ 377072 h 612742"/>
                <a:gd name="connsiteX14" fmla="*/ 0 w 1197204"/>
                <a:gd name="connsiteY14" fmla="*/ 377072 h 612742"/>
                <a:gd name="connsiteX15" fmla="*/ 75414 w 1197204"/>
                <a:gd name="connsiteY15" fmla="*/ 443059 h 612742"/>
                <a:gd name="connsiteX16" fmla="*/ 179109 w 1197204"/>
                <a:gd name="connsiteY16" fmla="*/ 443059 h 612742"/>
                <a:gd name="connsiteX17" fmla="*/ 216817 w 1197204"/>
                <a:gd name="connsiteY17" fmla="*/ 518474 h 612742"/>
                <a:gd name="connsiteX18" fmla="*/ 299650 w 1197204"/>
                <a:gd name="connsiteY18" fmla="*/ 501061 h 612742"/>
                <a:gd name="connsiteX19" fmla="*/ 305060 w 1197204"/>
                <a:gd name="connsiteY19" fmla="*/ 459731 h 612742"/>
                <a:gd name="connsiteX20" fmla="*/ 243327 w 1197204"/>
                <a:gd name="connsiteY20" fmla="*/ 313183 h 612742"/>
                <a:gd name="connsiteX21" fmla="*/ 355360 w 1197204"/>
                <a:gd name="connsiteY21" fmla="*/ 320491 h 612742"/>
                <a:gd name="connsiteX22" fmla="*/ 453882 w 1197204"/>
                <a:gd name="connsiteY22" fmla="*/ 251601 h 612742"/>
                <a:gd name="connsiteX23" fmla="*/ 659570 w 1197204"/>
                <a:gd name="connsiteY23" fmla="*/ 248699 h 612742"/>
                <a:gd name="connsiteX24" fmla="*/ 845553 w 1197204"/>
                <a:gd name="connsiteY24" fmla="*/ 271915 h 612742"/>
                <a:gd name="connsiteX25" fmla="*/ 898712 w 1197204"/>
                <a:gd name="connsiteY25" fmla="*/ 325574 h 612742"/>
                <a:gd name="connsiteX26" fmla="*/ 893845 w 1197204"/>
                <a:gd name="connsiteY26" fmla="*/ 377072 h 612742"/>
                <a:gd name="connsiteX27" fmla="*/ 933254 w 1197204"/>
                <a:gd name="connsiteY27" fmla="*/ 395925 h 612742"/>
                <a:gd name="connsiteX28" fmla="*/ 1008668 w 1197204"/>
                <a:gd name="connsiteY28" fmla="*/ 414779 h 612742"/>
                <a:gd name="connsiteX29" fmla="*/ 1008668 w 1197204"/>
                <a:gd name="connsiteY29" fmla="*/ 414779 h 612742"/>
                <a:gd name="connsiteX30" fmla="*/ 1046375 w 1197204"/>
                <a:gd name="connsiteY30" fmla="*/ 565608 h 612742"/>
                <a:gd name="connsiteX31" fmla="*/ 1102936 w 1197204"/>
                <a:gd name="connsiteY31" fmla="*/ 556181 h 612742"/>
                <a:gd name="connsiteX32" fmla="*/ 1102936 w 1197204"/>
                <a:gd name="connsiteY32" fmla="*/ 556181 h 612742"/>
                <a:gd name="connsiteX0" fmla="*/ 1112363 w 1197204"/>
                <a:gd name="connsiteY0" fmla="*/ 565608 h 565608"/>
                <a:gd name="connsiteX1" fmla="*/ 1157489 w 1197204"/>
                <a:gd name="connsiteY1" fmla="*/ 512649 h 565608"/>
                <a:gd name="connsiteX2" fmla="*/ 1197204 w 1197204"/>
                <a:gd name="connsiteY2" fmla="*/ 461913 h 565608"/>
                <a:gd name="connsiteX3" fmla="*/ 1168924 w 1197204"/>
                <a:gd name="connsiteY3" fmla="*/ 377072 h 565608"/>
                <a:gd name="connsiteX4" fmla="*/ 1114610 w 1197204"/>
                <a:gd name="connsiteY4" fmla="*/ 241494 h 565608"/>
                <a:gd name="connsiteX5" fmla="*/ 1065229 w 1197204"/>
                <a:gd name="connsiteY5" fmla="*/ 94268 h 565608"/>
                <a:gd name="connsiteX6" fmla="*/ 904973 w 1197204"/>
                <a:gd name="connsiteY6" fmla="*/ 56560 h 565608"/>
                <a:gd name="connsiteX7" fmla="*/ 782425 w 1197204"/>
                <a:gd name="connsiteY7" fmla="*/ 28280 h 565608"/>
                <a:gd name="connsiteX8" fmla="*/ 641023 w 1197204"/>
                <a:gd name="connsiteY8" fmla="*/ 28280 h 565608"/>
                <a:gd name="connsiteX9" fmla="*/ 527901 w 1197204"/>
                <a:gd name="connsiteY9" fmla="*/ 0 h 565608"/>
                <a:gd name="connsiteX10" fmla="*/ 329938 w 1197204"/>
                <a:gd name="connsiteY10" fmla="*/ 65987 h 565608"/>
                <a:gd name="connsiteX11" fmla="*/ 75414 w 1197204"/>
                <a:gd name="connsiteY11" fmla="*/ 235670 h 565608"/>
                <a:gd name="connsiteX12" fmla="*/ 0 w 1197204"/>
                <a:gd name="connsiteY12" fmla="*/ 377072 h 565608"/>
                <a:gd name="connsiteX13" fmla="*/ 0 w 1197204"/>
                <a:gd name="connsiteY13" fmla="*/ 377072 h 565608"/>
                <a:gd name="connsiteX14" fmla="*/ 75414 w 1197204"/>
                <a:gd name="connsiteY14" fmla="*/ 443059 h 565608"/>
                <a:gd name="connsiteX15" fmla="*/ 179109 w 1197204"/>
                <a:gd name="connsiteY15" fmla="*/ 443059 h 565608"/>
                <a:gd name="connsiteX16" fmla="*/ 216817 w 1197204"/>
                <a:gd name="connsiteY16" fmla="*/ 518474 h 565608"/>
                <a:gd name="connsiteX17" fmla="*/ 299650 w 1197204"/>
                <a:gd name="connsiteY17" fmla="*/ 501061 h 565608"/>
                <a:gd name="connsiteX18" fmla="*/ 305060 w 1197204"/>
                <a:gd name="connsiteY18" fmla="*/ 459731 h 565608"/>
                <a:gd name="connsiteX19" fmla="*/ 243327 w 1197204"/>
                <a:gd name="connsiteY19" fmla="*/ 313183 h 565608"/>
                <a:gd name="connsiteX20" fmla="*/ 355360 w 1197204"/>
                <a:gd name="connsiteY20" fmla="*/ 320491 h 565608"/>
                <a:gd name="connsiteX21" fmla="*/ 453882 w 1197204"/>
                <a:gd name="connsiteY21" fmla="*/ 251601 h 565608"/>
                <a:gd name="connsiteX22" fmla="*/ 659570 w 1197204"/>
                <a:gd name="connsiteY22" fmla="*/ 248699 h 565608"/>
                <a:gd name="connsiteX23" fmla="*/ 845553 w 1197204"/>
                <a:gd name="connsiteY23" fmla="*/ 271915 h 565608"/>
                <a:gd name="connsiteX24" fmla="*/ 898712 w 1197204"/>
                <a:gd name="connsiteY24" fmla="*/ 325574 h 565608"/>
                <a:gd name="connsiteX25" fmla="*/ 893845 w 1197204"/>
                <a:gd name="connsiteY25" fmla="*/ 377072 h 565608"/>
                <a:gd name="connsiteX26" fmla="*/ 933254 w 1197204"/>
                <a:gd name="connsiteY26" fmla="*/ 395925 h 565608"/>
                <a:gd name="connsiteX27" fmla="*/ 1008668 w 1197204"/>
                <a:gd name="connsiteY27" fmla="*/ 414779 h 565608"/>
                <a:gd name="connsiteX28" fmla="*/ 1008668 w 1197204"/>
                <a:gd name="connsiteY28" fmla="*/ 414779 h 565608"/>
                <a:gd name="connsiteX29" fmla="*/ 1046375 w 1197204"/>
                <a:gd name="connsiteY29" fmla="*/ 565608 h 565608"/>
                <a:gd name="connsiteX30" fmla="*/ 1102936 w 1197204"/>
                <a:gd name="connsiteY30" fmla="*/ 556181 h 565608"/>
                <a:gd name="connsiteX31" fmla="*/ 1102936 w 1197204"/>
                <a:gd name="connsiteY31" fmla="*/ 556181 h 56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97204" h="565608">
                  <a:moveTo>
                    <a:pt x="1112363" y="565608"/>
                  </a:moveTo>
                  <a:lnTo>
                    <a:pt x="1157489" y="512649"/>
                  </a:lnTo>
                  <a:lnTo>
                    <a:pt x="1197204" y="461913"/>
                  </a:lnTo>
                  <a:lnTo>
                    <a:pt x="1168924" y="377072"/>
                  </a:lnTo>
                  <a:lnTo>
                    <a:pt x="1114610" y="241494"/>
                  </a:lnTo>
                  <a:cubicBezTo>
                    <a:pt x="1149606" y="183713"/>
                    <a:pt x="1081689" y="143343"/>
                    <a:pt x="1065229" y="94268"/>
                  </a:cubicBezTo>
                  <a:lnTo>
                    <a:pt x="904973" y="56560"/>
                  </a:lnTo>
                  <a:lnTo>
                    <a:pt x="782425" y="28280"/>
                  </a:lnTo>
                  <a:lnTo>
                    <a:pt x="641023" y="28280"/>
                  </a:lnTo>
                  <a:lnTo>
                    <a:pt x="527901" y="0"/>
                  </a:lnTo>
                  <a:lnTo>
                    <a:pt x="329938" y="65987"/>
                  </a:lnTo>
                  <a:lnTo>
                    <a:pt x="75414" y="235670"/>
                  </a:lnTo>
                  <a:lnTo>
                    <a:pt x="0" y="377072"/>
                  </a:lnTo>
                  <a:lnTo>
                    <a:pt x="0" y="377072"/>
                  </a:lnTo>
                  <a:lnTo>
                    <a:pt x="75414" y="443059"/>
                  </a:lnTo>
                  <a:lnTo>
                    <a:pt x="179109" y="443059"/>
                  </a:lnTo>
                  <a:lnTo>
                    <a:pt x="216817" y="518474"/>
                  </a:lnTo>
                  <a:lnTo>
                    <a:pt x="299650" y="501061"/>
                  </a:lnTo>
                  <a:lnTo>
                    <a:pt x="305060" y="459731"/>
                  </a:lnTo>
                  <a:cubicBezTo>
                    <a:pt x="244460" y="396371"/>
                    <a:pt x="263905" y="362032"/>
                    <a:pt x="243327" y="313183"/>
                  </a:cubicBezTo>
                  <a:lnTo>
                    <a:pt x="355360" y="320491"/>
                  </a:lnTo>
                  <a:lnTo>
                    <a:pt x="453882" y="251601"/>
                  </a:lnTo>
                  <a:lnTo>
                    <a:pt x="659570" y="248699"/>
                  </a:lnTo>
                  <a:lnTo>
                    <a:pt x="845553" y="271915"/>
                  </a:lnTo>
                  <a:lnTo>
                    <a:pt x="898712" y="325574"/>
                  </a:lnTo>
                  <a:lnTo>
                    <a:pt x="893845" y="377072"/>
                  </a:lnTo>
                  <a:lnTo>
                    <a:pt x="933254" y="395925"/>
                  </a:lnTo>
                  <a:lnTo>
                    <a:pt x="1008668" y="414779"/>
                  </a:lnTo>
                  <a:lnTo>
                    <a:pt x="1008668" y="414779"/>
                  </a:lnTo>
                  <a:lnTo>
                    <a:pt x="1046375" y="565608"/>
                  </a:lnTo>
                  <a:lnTo>
                    <a:pt x="1102936" y="556181"/>
                  </a:lnTo>
                  <a:lnTo>
                    <a:pt x="1102936" y="556181"/>
                  </a:ln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E2C72517-A35B-E043-AB80-D75BB9A2DDE7}"/>
                </a:ext>
              </a:extLst>
            </p:cNvPr>
            <p:cNvSpPr/>
            <p:nvPr/>
          </p:nvSpPr>
          <p:spPr>
            <a:xfrm>
              <a:off x="7940673" y="2879066"/>
              <a:ext cx="1076475" cy="894108"/>
            </a:xfrm>
            <a:custGeom>
              <a:avLst/>
              <a:gdLst>
                <a:gd name="connsiteX0" fmla="*/ 941901 w 941901"/>
                <a:gd name="connsiteY0" fmla="*/ 838773 h 969401"/>
                <a:gd name="connsiteX1" fmla="*/ 831898 w 941901"/>
                <a:gd name="connsiteY1" fmla="*/ 907524 h 969401"/>
                <a:gd name="connsiteX2" fmla="*/ 694394 w 941901"/>
                <a:gd name="connsiteY2" fmla="*/ 969401 h 969401"/>
                <a:gd name="connsiteX3" fmla="*/ 591266 w 941901"/>
                <a:gd name="connsiteY3" fmla="*/ 921275 h 969401"/>
                <a:gd name="connsiteX4" fmla="*/ 618767 w 941901"/>
                <a:gd name="connsiteY4" fmla="*/ 866273 h 969401"/>
                <a:gd name="connsiteX5" fmla="*/ 694394 w 941901"/>
                <a:gd name="connsiteY5" fmla="*/ 852523 h 969401"/>
                <a:gd name="connsiteX6" fmla="*/ 735645 w 941901"/>
                <a:gd name="connsiteY6" fmla="*/ 756270 h 969401"/>
                <a:gd name="connsiteX7" fmla="*/ 797522 w 941901"/>
                <a:gd name="connsiteY7" fmla="*/ 660018 h 969401"/>
                <a:gd name="connsiteX8" fmla="*/ 776896 w 941901"/>
                <a:gd name="connsiteY8" fmla="*/ 550015 h 969401"/>
                <a:gd name="connsiteX9" fmla="*/ 776896 w 941901"/>
                <a:gd name="connsiteY9" fmla="*/ 550015 h 969401"/>
                <a:gd name="connsiteX10" fmla="*/ 721895 w 941901"/>
                <a:gd name="connsiteY10" fmla="*/ 405636 h 969401"/>
                <a:gd name="connsiteX11" fmla="*/ 605016 w 941901"/>
                <a:gd name="connsiteY11" fmla="*/ 343759 h 969401"/>
                <a:gd name="connsiteX12" fmla="*/ 536265 w 941901"/>
                <a:gd name="connsiteY12" fmla="*/ 288758 h 969401"/>
                <a:gd name="connsiteX13" fmla="*/ 460637 w 941901"/>
                <a:gd name="connsiteY13" fmla="*/ 247506 h 969401"/>
                <a:gd name="connsiteX14" fmla="*/ 343759 w 941901"/>
                <a:gd name="connsiteY14" fmla="*/ 261257 h 969401"/>
                <a:gd name="connsiteX15" fmla="*/ 226881 w 941901"/>
                <a:gd name="connsiteY15" fmla="*/ 281882 h 969401"/>
                <a:gd name="connsiteX16" fmla="*/ 158129 w 941901"/>
                <a:gd name="connsiteY16" fmla="*/ 281882 h 969401"/>
                <a:gd name="connsiteX17" fmla="*/ 165004 w 941901"/>
                <a:gd name="connsiteY17" fmla="*/ 412511 h 969401"/>
                <a:gd name="connsiteX18" fmla="*/ 116878 w 941901"/>
                <a:gd name="connsiteY18" fmla="*/ 433136 h 969401"/>
                <a:gd name="connsiteX19" fmla="*/ 61877 w 941901"/>
                <a:gd name="connsiteY19" fmla="*/ 405636 h 969401"/>
                <a:gd name="connsiteX20" fmla="*/ 20625 w 941901"/>
                <a:gd name="connsiteY20" fmla="*/ 323133 h 969401"/>
                <a:gd name="connsiteX21" fmla="*/ 0 w 941901"/>
                <a:gd name="connsiteY21" fmla="*/ 240631 h 969401"/>
                <a:gd name="connsiteX22" fmla="*/ 20625 w 941901"/>
                <a:gd name="connsiteY22" fmla="*/ 178755 h 969401"/>
                <a:gd name="connsiteX23" fmla="*/ 116878 w 941901"/>
                <a:gd name="connsiteY23" fmla="*/ 96252 h 969401"/>
                <a:gd name="connsiteX24" fmla="*/ 288758 w 941901"/>
                <a:gd name="connsiteY24" fmla="*/ 6875 h 969401"/>
                <a:gd name="connsiteX25" fmla="*/ 460637 w 941901"/>
                <a:gd name="connsiteY25" fmla="*/ 0 h 969401"/>
                <a:gd name="connsiteX26" fmla="*/ 605016 w 941901"/>
                <a:gd name="connsiteY26" fmla="*/ 75627 h 969401"/>
                <a:gd name="connsiteX27" fmla="*/ 646268 w 941901"/>
                <a:gd name="connsiteY27" fmla="*/ 151254 h 969401"/>
                <a:gd name="connsiteX28" fmla="*/ 646268 w 941901"/>
                <a:gd name="connsiteY28" fmla="*/ 151254 h 969401"/>
                <a:gd name="connsiteX29" fmla="*/ 701269 w 941901"/>
                <a:gd name="connsiteY29" fmla="*/ 268132 h 969401"/>
                <a:gd name="connsiteX30" fmla="*/ 852523 w 941901"/>
                <a:gd name="connsiteY30" fmla="*/ 440012 h 969401"/>
                <a:gd name="connsiteX31" fmla="*/ 907525 w 941901"/>
                <a:gd name="connsiteY31" fmla="*/ 591266 h 969401"/>
                <a:gd name="connsiteX32" fmla="*/ 941901 w 941901"/>
                <a:gd name="connsiteY32" fmla="*/ 735645 h 969401"/>
                <a:gd name="connsiteX33" fmla="*/ 941901 w 941901"/>
                <a:gd name="connsiteY33" fmla="*/ 838773 h 969401"/>
                <a:gd name="connsiteX0" fmla="*/ 941901 w 941901"/>
                <a:gd name="connsiteY0" fmla="*/ 838773 h 969401"/>
                <a:gd name="connsiteX1" fmla="*/ 831898 w 941901"/>
                <a:gd name="connsiteY1" fmla="*/ 907524 h 969401"/>
                <a:gd name="connsiteX2" fmla="*/ 694394 w 941901"/>
                <a:gd name="connsiteY2" fmla="*/ 969401 h 969401"/>
                <a:gd name="connsiteX3" fmla="*/ 591266 w 941901"/>
                <a:gd name="connsiteY3" fmla="*/ 921275 h 969401"/>
                <a:gd name="connsiteX4" fmla="*/ 618767 w 941901"/>
                <a:gd name="connsiteY4" fmla="*/ 866273 h 969401"/>
                <a:gd name="connsiteX5" fmla="*/ 694394 w 941901"/>
                <a:gd name="connsiteY5" fmla="*/ 852523 h 969401"/>
                <a:gd name="connsiteX6" fmla="*/ 735645 w 941901"/>
                <a:gd name="connsiteY6" fmla="*/ 756270 h 969401"/>
                <a:gd name="connsiteX7" fmla="*/ 797522 w 941901"/>
                <a:gd name="connsiteY7" fmla="*/ 660018 h 969401"/>
                <a:gd name="connsiteX8" fmla="*/ 776896 w 941901"/>
                <a:gd name="connsiteY8" fmla="*/ 550015 h 969401"/>
                <a:gd name="connsiteX9" fmla="*/ 776896 w 941901"/>
                <a:gd name="connsiteY9" fmla="*/ 550015 h 969401"/>
                <a:gd name="connsiteX10" fmla="*/ 721895 w 941901"/>
                <a:gd name="connsiteY10" fmla="*/ 405636 h 969401"/>
                <a:gd name="connsiteX11" fmla="*/ 605016 w 941901"/>
                <a:gd name="connsiteY11" fmla="*/ 343759 h 969401"/>
                <a:gd name="connsiteX12" fmla="*/ 536265 w 941901"/>
                <a:gd name="connsiteY12" fmla="*/ 288758 h 969401"/>
                <a:gd name="connsiteX13" fmla="*/ 460637 w 941901"/>
                <a:gd name="connsiteY13" fmla="*/ 247506 h 969401"/>
                <a:gd name="connsiteX14" fmla="*/ 343759 w 941901"/>
                <a:gd name="connsiteY14" fmla="*/ 261257 h 969401"/>
                <a:gd name="connsiteX15" fmla="*/ 183703 w 941901"/>
                <a:gd name="connsiteY15" fmla="*/ 241591 h 969401"/>
                <a:gd name="connsiteX16" fmla="*/ 158129 w 941901"/>
                <a:gd name="connsiteY16" fmla="*/ 281882 h 969401"/>
                <a:gd name="connsiteX17" fmla="*/ 165004 w 941901"/>
                <a:gd name="connsiteY17" fmla="*/ 412511 h 969401"/>
                <a:gd name="connsiteX18" fmla="*/ 116878 w 941901"/>
                <a:gd name="connsiteY18" fmla="*/ 433136 h 969401"/>
                <a:gd name="connsiteX19" fmla="*/ 61877 w 941901"/>
                <a:gd name="connsiteY19" fmla="*/ 405636 h 969401"/>
                <a:gd name="connsiteX20" fmla="*/ 20625 w 941901"/>
                <a:gd name="connsiteY20" fmla="*/ 323133 h 969401"/>
                <a:gd name="connsiteX21" fmla="*/ 0 w 941901"/>
                <a:gd name="connsiteY21" fmla="*/ 240631 h 969401"/>
                <a:gd name="connsiteX22" fmla="*/ 20625 w 941901"/>
                <a:gd name="connsiteY22" fmla="*/ 178755 h 969401"/>
                <a:gd name="connsiteX23" fmla="*/ 116878 w 941901"/>
                <a:gd name="connsiteY23" fmla="*/ 96252 h 969401"/>
                <a:gd name="connsiteX24" fmla="*/ 288758 w 941901"/>
                <a:gd name="connsiteY24" fmla="*/ 6875 h 969401"/>
                <a:gd name="connsiteX25" fmla="*/ 460637 w 941901"/>
                <a:gd name="connsiteY25" fmla="*/ 0 h 969401"/>
                <a:gd name="connsiteX26" fmla="*/ 605016 w 941901"/>
                <a:gd name="connsiteY26" fmla="*/ 75627 h 969401"/>
                <a:gd name="connsiteX27" fmla="*/ 646268 w 941901"/>
                <a:gd name="connsiteY27" fmla="*/ 151254 h 969401"/>
                <a:gd name="connsiteX28" fmla="*/ 646268 w 941901"/>
                <a:gd name="connsiteY28" fmla="*/ 151254 h 969401"/>
                <a:gd name="connsiteX29" fmla="*/ 701269 w 941901"/>
                <a:gd name="connsiteY29" fmla="*/ 268132 h 969401"/>
                <a:gd name="connsiteX30" fmla="*/ 852523 w 941901"/>
                <a:gd name="connsiteY30" fmla="*/ 440012 h 969401"/>
                <a:gd name="connsiteX31" fmla="*/ 907525 w 941901"/>
                <a:gd name="connsiteY31" fmla="*/ 591266 h 969401"/>
                <a:gd name="connsiteX32" fmla="*/ 941901 w 941901"/>
                <a:gd name="connsiteY32" fmla="*/ 735645 h 969401"/>
                <a:gd name="connsiteX33" fmla="*/ 941901 w 941901"/>
                <a:gd name="connsiteY33" fmla="*/ 838773 h 969401"/>
                <a:gd name="connsiteX0" fmla="*/ 941901 w 941901"/>
                <a:gd name="connsiteY0" fmla="*/ 838773 h 969401"/>
                <a:gd name="connsiteX1" fmla="*/ 831898 w 941901"/>
                <a:gd name="connsiteY1" fmla="*/ 907524 h 969401"/>
                <a:gd name="connsiteX2" fmla="*/ 694394 w 941901"/>
                <a:gd name="connsiteY2" fmla="*/ 969401 h 969401"/>
                <a:gd name="connsiteX3" fmla="*/ 591266 w 941901"/>
                <a:gd name="connsiteY3" fmla="*/ 921275 h 969401"/>
                <a:gd name="connsiteX4" fmla="*/ 618767 w 941901"/>
                <a:gd name="connsiteY4" fmla="*/ 866273 h 969401"/>
                <a:gd name="connsiteX5" fmla="*/ 694394 w 941901"/>
                <a:gd name="connsiteY5" fmla="*/ 852523 h 969401"/>
                <a:gd name="connsiteX6" fmla="*/ 735645 w 941901"/>
                <a:gd name="connsiteY6" fmla="*/ 756270 h 969401"/>
                <a:gd name="connsiteX7" fmla="*/ 797522 w 941901"/>
                <a:gd name="connsiteY7" fmla="*/ 660018 h 969401"/>
                <a:gd name="connsiteX8" fmla="*/ 776896 w 941901"/>
                <a:gd name="connsiteY8" fmla="*/ 550015 h 969401"/>
                <a:gd name="connsiteX9" fmla="*/ 776896 w 941901"/>
                <a:gd name="connsiteY9" fmla="*/ 550015 h 969401"/>
                <a:gd name="connsiteX10" fmla="*/ 721895 w 941901"/>
                <a:gd name="connsiteY10" fmla="*/ 405636 h 969401"/>
                <a:gd name="connsiteX11" fmla="*/ 605016 w 941901"/>
                <a:gd name="connsiteY11" fmla="*/ 343759 h 969401"/>
                <a:gd name="connsiteX12" fmla="*/ 536265 w 941901"/>
                <a:gd name="connsiteY12" fmla="*/ 288758 h 969401"/>
                <a:gd name="connsiteX13" fmla="*/ 460637 w 941901"/>
                <a:gd name="connsiteY13" fmla="*/ 247506 h 969401"/>
                <a:gd name="connsiteX14" fmla="*/ 343759 w 941901"/>
                <a:gd name="connsiteY14" fmla="*/ 261257 h 969401"/>
                <a:gd name="connsiteX15" fmla="*/ 183703 w 941901"/>
                <a:gd name="connsiteY15" fmla="*/ 241591 h 969401"/>
                <a:gd name="connsiteX16" fmla="*/ 158129 w 941901"/>
                <a:gd name="connsiteY16" fmla="*/ 281882 h 969401"/>
                <a:gd name="connsiteX17" fmla="*/ 165004 w 941901"/>
                <a:gd name="connsiteY17" fmla="*/ 412511 h 969401"/>
                <a:gd name="connsiteX18" fmla="*/ 116878 w 941901"/>
                <a:gd name="connsiteY18" fmla="*/ 433136 h 969401"/>
                <a:gd name="connsiteX19" fmla="*/ 61877 w 941901"/>
                <a:gd name="connsiteY19" fmla="*/ 405636 h 969401"/>
                <a:gd name="connsiteX20" fmla="*/ 20625 w 941901"/>
                <a:gd name="connsiteY20" fmla="*/ 323133 h 969401"/>
                <a:gd name="connsiteX21" fmla="*/ 0 w 941901"/>
                <a:gd name="connsiteY21" fmla="*/ 240631 h 969401"/>
                <a:gd name="connsiteX22" fmla="*/ 18226 w 941901"/>
                <a:gd name="connsiteY22" fmla="*/ 192185 h 969401"/>
                <a:gd name="connsiteX23" fmla="*/ 116878 w 941901"/>
                <a:gd name="connsiteY23" fmla="*/ 96252 h 969401"/>
                <a:gd name="connsiteX24" fmla="*/ 288758 w 941901"/>
                <a:gd name="connsiteY24" fmla="*/ 6875 h 969401"/>
                <a:gd name="connsiteX25" fmla="*/ 460637 w 941901"/>
                <a:gd name="connsiteY25" fmla="*/ 0 h 969401"/>
                <a:gd name="connsiteX26" fmla="*/ 605016 w 941901"/>
                <a:gd name="connsiteY26" fmla="*/ 75627 h 969401"/>
                <a:gd name="connsiteX27" fmla="*/ 646268 w 941901"/>
                <a:gd name="connsiteY27" fmla="*/ 151254 h 969401"/>
                <a:gd name="connsiteX28" fmla="*/ 646268 w 941901"/>
                <a:gd name="connsiteY28" fmla="*/ 151254 h 969401"/>
                <a:gd name="connsiteX29" fmla="*/ 701269 w 941901"/>
                <a:gd name="connsiteY29" fmla="*/ 268132 h 969401"/>
                <a:gd name="connsiteX30" fmla="*/ 852523 w 941901"/>
                <a:gd name="connsiteY30" fmla="*/ 440012 h 969401"/>
                <a:gd name="connsiteX31" fmla="*/ 907525 w 941901"/>
                <a:gd name="connsiteY31" fmla="*/ 591266 h 969401"/>
                <a:gd name="connsiteX32" fmla="*/ 941901 w 941901"/>
                <a:gd name="connsiteY32" fmla="*/ 735645 h 969401"/>
                <a:gd name="connsiteX33" fmla="*/ 941901 w 941901"/>
                <a:gd name="connsiteY33" fmla="*/ 838773 h 969401"/>
                <a:gd name="connsiteX0" fmla="*/ 1016263 w 1016263"/>
                <a:gd name="connsiteY0" fmla="*/ 838773 h 969401"/>
                <a:gd name="connsiteX1" fmla="*/ 906260 w 1016263"/>
                <a:gd name="connsiteY1" fmla="*/ 907524 h 969401"/>
                <a:gd name="connsiteX2" fmla="*/ 768756 w 1016263"/>
                <a:gd name="connsiteY2" fmla="*/ 969401 h 969401"/>
                <a:gd name="connsiteX3" fmla="*/ 665628 w 1016263"/>
                <a:gd name="connsiteY3" fmla="*/ 921275 h 969401"/>
                <a:gd name="connsiteX4" fmla="*/ 693129 w 1016263"/>
                <a:gd name="connsiteY4" fmla="*/ 866273 h 969401"/>
                <a:gd name="connsiteX5" fmla="*/ 768756 w 1016263"/>
                <a:gd name="connsiteY5" fmla="*/ 852523 h 969401"/>
                <a:gd name="connsiteX6" fmla="*/ 810007 w 1016263"/>
                <a:gd name="connsiteY6" fmla="*/ 756270 h 969401"/>
                <a:gd name="connsiteX7" fmla="*/ 871884 w 1016263"/>
                <a:gd name="connsiteY7" fmla="*/ 660018 h 969401"/>
                <a:gd name="connsiteX8" fmla="*/ 851258 w 1016263"/>
                <a:gd name="connsiteY8" fmla="*/ 550015 h 969401"/>
                <a:gd name="connsiteX9" fmla="*/ 851258 w 1016263"/>
                <a:gd name="connsiteY9" fmla="*/ 550015 h 969401"/>
                <a:gd name="connsiteX10" fmla="*/ 796257 w 1016263"/>
                <a:gd name="connsiteY10" fmla="*/ 405636 h 969401"/>
                <a:gd name="connsiteX11" fmla="*/ 679378 w 1016263"/>
                <a:gd name="connsiteY11" fmla="*/ 343759 h 969401"/>
                <a:gd name="connsiteX12" fmla="*/ 610627 w 1016263"/>
                <a:gd name="connsiteY12" fmla="*/ 288758 h 969401"/>
                <a:gd name="connsiteX13" fmla="*/ 534999 w 1016263"/>
                <a:gd name="connsiteY13" fmla="*/ 247506 h 969401"/>
                <a:gd name="connsiteX14" fmla="*/ 418121 w 1016263"/>
                <a:gd name="connsiteY14" fmla="*/ 261257 h 969401"/>
                <a:gd name="connsiteX15" fmla="*/ 258065 w 1016263"/>
                <a:gd name="connsiteY15" fmla="*/ 241591 h 969401"/>
                <a:gd name="connsiteX16" fmla="*/ 232491 w 1016263"/>
                <a:gd name="connsiteY16" fmla="*/ 281882 h 969401"/>
                <a:gd name="connsiteX17" fmla="*/ 239366 w 1016263"/>
                <a:gd name="connsiteY17" fmla="*/ 412511 h 969401"/>
                <a:gd name="connsiteX18" fmla="*/ 191240 w 1016263"/>
                <a:gd name="connsiteY18" fmla="*/ 433136 h 969401"/>
                <a:gd name="connsiteX19" fmla="*/ 136239 w 1016263"/>
                <a:gd name="connsiteY19" fmla="*/ 405636 h 969401"/>
                <a:gd name="connsiteX20" fmla="*/ 94987 w 1016263"/>
                <a:gd name="connsiteY20" fmla="*/ 323133 h 969401"/>
                <a:gd name="connsiteX21" fmla="*/ 0 w 1016263"/>
                <a:gd name="connsiteY21" fmla="*/ 194969 h 969401"/>
                <a:gd name="connsiteX22" fmla="*/ 92588 w 1016263"/>
                <a:gd name="connsiteY22" fmla="*/ 192185 h 969401"/>
                <a:gd name="connsiteX23" fmla="*/ 191240 w 1016263"/>
                <a:gd name="connsiteY23" fmla="*/ 96252 h 969401"/>
                <a:gd name="connsiteX24" fmla="*/ 363120 w 1016263"/>
                <a:gd name="connsiteY24" fmla="*/ 6875 h 969401"/>
                <a:gd name="connsiteX25" fmla="*/ 534999 w 1016263"/>
                <a:gd name="connsiteY25" fmla="*/ 0 h 969401"/>
                <a:gd name="connsiteX26" fmla="*/ 679378 w 1016263"/>
                <a:gd name="connsiteY26" fmla="*/ 75627 h 969401"/>
                <a:gd name="connsiteX27" fmla="*/ 720630 w 1016263"/>
                <a:gd name="connsiteY27" fmla="*/ 151254 h 969401"/>
                <a:gd name="connsiteX28" fmla="*/ 720630 w 1016263"/>
                <a:gd name="connsiteY28" fmla="*/ 151254 h 969401"/>
                <a:gd name="connsiteX29" fmla="*/ 775631 w 1016263"/>
                <a:gd name="connsiteY29" fmla="*/ 268132 h 969401"/>
                <a:gd name="connsiteX30" fmla="*/ 926885 w 1016263"/>
                <a:gd name="connsiteY30" fmla="*/ 440012 h 969401"/>
                <a:gd name="connsiteX31" fmla="*/ 981887 w 1016263"/>
                <a:gd name="connsiteY31" fmla="*/ 591266 h 969401"/>
                <a:gd name="connsiteX32" fmla="*/ 1016263 w 1016263"/>
                <a:gd name="connsiteY32" fmla="*/ 735645 h 969401"/>
                <a:gd name="connsiteX33" fmla="*/ 1016263 w 1016263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307494 w 1084391"/>
                <a:gd name="connsiteY17" fmla="*/ 412511 h 969401"/>
                <a:gd name="connsiteX18" fmla="*/ 259368 w 1084391"/>
                <a:gd name="connsiteY18" fmla="*/ 433136 h 969401"/>
                <a:gd name="connsiteX19" fmla="*/ 204367 w 1084391"/>
                <a:gd name="connsiteY19" fmla="*/ 405636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307494 w 1084391"/>
                <a:gd name="connsiteY17" fmla="*/ 412511 h 969401"/>
                <a:gd name="connsiteX18" fmla="*/ 259368 w 1084391"/>
                <a:gd name="connsiteY18" fmla="*/ 433136 h 969401"/>
                <a:gd name="connsiteX19" fmla="*/ 204367 w 1084391"/>
                <a:gd name="connsiteY19" fmla="*/ 405636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307494 w 1084391"/>
                <a:gd name="connsiteY17" fmla="*/ 412511 h 969401"/>
                <a:gd name="connsiteX18" fmla="*/ 259368 w 1084391"/>
                <a:gd name="connsiteY18" fmla="*/ 433136 h 969401"/>
                <a:gd name="connsiteX19" fmla="*/ 127607 w 1084391"/>
                <a:gd name="connsiteY19" fmla="*/ 389519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307494 w 1084391"/>
                <a:gd name="connsiteY17" fmla="*/ 412511 h 969401"/>
                <a:gd name="connsiteX18" fmla="*/ 259368 w 1084391"/>
                <a:gd name="connsiteY18" fmla="*/ 433136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307494 w 1084391"/>
                <a:gd name="connsiteY17" fmla="*/ 412511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00619 w 1084391"/>
                <a:gd name="connsiteY16" fmla="*/ 281882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26193 w 1084391"/>
                <a:gd name="connsiteY15" fmla="*/ 241591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486249 w 1084391"/>
                <a:gd name="connsiteY14" fmla="*/ 261257 h 969401"/>
                <a:gd name="connsiteX15" fmla="*/ 369370 w 1084391"/>
                <a:gd name="connsiteY15" fmla="*/ 303370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267961 w 1084391"/>
                <a:gd name="connsiteY14" fmla="*/ 215594 h 969401"/>
                <a:gd name="connsiteX15" fmla="*/ 369370 w 1084391"/>
                <a:gd name="connsiteY15" fmla="*/ 303370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603127 w 1084391"/>
                <a:gd name="connsiteY13" fmla="*/ 247506 h 969401"/>
                <a:gd name="connsiteX14" fmla="*/ 267961 w 1084391"/>
                <a:gd name="connsiteY14" fmla="*/ 215594 h 969401"/>
                <a:gd name="connsiteX15" fmla="*/ 369370 w 1084391"/>
                <a:gd name="connsiteY15" fmla="*/ 303370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678755 w 1084391"/>
                <a:gd name="connsiteY12" fmla="*/ 288758 h 969401"/>
                <a:gd name="connsiteX13" fmla="*/ 404029 w 1084391"/>
                <a:gd name="connsiteY13" fmla="*/ 137379 h 969401"/>
                <a:gd name="connsiteX14" fmla="*/ 267961 w 1084391"/>
                <a:gd name="connsiteY14" fmla="*/ 215594 h 969401"/>
                <a:gd name="connsiteX15" fmla="*/ 369370 w 1084391"/>
                <a:gd name="connsiteY15" fmla="*/ 303370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527634 w 1084391"/>
                <a:gd name="connsiteY12" fmla="*/ 205491 h 969401"/>
                <a:gd name="connsiteX13" fmla="*/ 404029 w 1084391"/>
                <a:gd name="connsiteY13" fmla="*/ 137379 h 969401"/>
                <a:gd name="connsiteX14" fmla="*/ 267961 w 1084391"/>
                <a:gd name="connsiteY14" fmla="*/ 215594 h 969401"/>
                <a:gd name="connsiteX15" fmla="*/ 369370 w 1084391"/>
                <a:gd name="connsiteY15" fmla="*/ 303370 h 969401"/>
                <a:gd name="connsiteX16" fmla="*/ 317411 w 1084391"/>
                <a:gd name="connsiteY16" fmla="*/ 389324 h 969401"/>
                <a:gd name="connsiteX17" fmla="*/ 201948 w 1084391"/>
                <a:gd name="connsiteY17" fmla="*/ 267464 h 969401"/>
                <a:gd name="connsiteX18" fmla="*/ 122638 w 1084391"/>
                <a:gd name="connsiteY18" fmla="*/ 306893 h 969401"/>
                <a:gd name="connsiteX19" fmla="*/ 113213 w 1084391"/>
                <a:gd name="connsiteY19" fmla="*/ 386833 h 969401"/>
                <a:gd name="connsiteX20" fmla="*/ 0 w 1084391"/>
                <a:gd name="connsiteY20" fmla="*/ 293586 h 969401"/>
                <a:gd name="connsiteX21" fmla="*/ 68128 w 1084391"/>
                <a:gd name="connsiteY21" fmla="*/ 194969 h 969401"/>
                <a:gd name="connsiteX22" fmla="*/ 160716 w 1084391"/>
                <a:gd name="connsiteY22" fmla="*/ 192185 h 969401"/>
                <a:gd name="connsiteX23" fmla="*/ 259368 w 1084391"/>
                <a:gd name="connsiteY23" fmla="*/ 96252 h 969401"/>
                <a:gd name="connsiteX24" fmla="*/ 431248 w 1084391"/>
                <a:gd name="connsiteY24" fmla="*/ 6875 h 969401"/>
                <a:gd name="connsiteX25" fmla="*/ 603127 w 1084391"/>
                <a:gd name="connsiteY25" fmla="*/ 0 h 969401"/>
                <a:gd name="connsiteX26" fmla="*/ 747506 w 1084391"/>
                <a:gd name="connsiteY26" fmla="*/ 75627 h 969401"/>
                <a:gd name="connsiteX27" fmla="*/ 788758 w 1084391"/>
                <a:gd name="connsiteY27" fmla="*/ 151254 h 969401"/>
                <a:gd name="connsiteX28" fmla="*/ 788758 w 1084391"/>
                <a:gd name="connsiteY28" fmla="*/ 151254 h 969401"/>
                <a:gd name="connsiteX29" fmla="*/ 843759 w 1084391"/>
                <a:gd name="connsiteY29" fmla="*/ 268132 h 969401"/>
                <a:gd name="connsiteX30" fmla="*/ 995013 w 1084391"/>
                <a:gd name="connsiteY30" fmla="*/ 440012 h 969401"/>
                <a:gd name="connsiteX31" fmla="*/ 1050015 w 1084391"/>
                <a:gd name="connsiteY31" fmla="*/ 591266 h 969401"/>
                <a:gd name="connsiteX32" fmla="*/ 1084391 w 1084391"/>
                <a:gd name="connsiteY32" fmla="*/ 735645 h 969401"/>
                <a:gd name="connsiteX33" fmla="*/ 1084391 w 1084391"/>
                <a:gd name="connsiteY33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747506 w 1084391"/>
                <a:gd name="connsiteY11" fmla="*/ 343759 h 969401"/>
                <a:gd name="connsiteX12" fmla="*/ 542921 w 1084391"/>
                <a:gd name="connsiteY12" fmla="*/ 121861 h 969401"/>
                <a:gd name="connsiteX13" fmla="*/ 527634 w 1084391"/>
                <a:gd name="connsiteY13" fmla="*/ 205491 h 969401"/>
                <a:gd name="connsiteX14" fmla="*/ 404029 w 1084391"/>
                <a:gd name="connsiteY14" fmla="*/ 137379 h 969401"/>
                <a:gd name="connsiteX15" fmla="*/ 267961 w 1084391"/>
                <a:gd name="connsiteY15" fmla="*/ 215594 h 969401"/>
                <a:gd name="connsiteX16" fmla="*/ 369370 w 1084391"/>
                <a:gd name="connsiteY16" fmla="*/ 303370 h 969401"/>
                <a:gd name="connsiteX17" fmla="*/ 317411 w 1084391"/>
                <a:gd name="connsiteY17" fmla="*/ 389324 h 969401"/>
                <a:gd name="connsiteX18" fmla="*/ 201948 w 1084391"/>
                <a:gd name="connsiteY18" fmla="*/ 267464 h 969401"/>
                <a:gd name="connsiteX19" fmla="*/ 122638 w 1084391"/>
                <a:gd name="connsiteY19" fmla="*/ 306893 h 969401"/>
                <a:gd name="connsiteX20" fmla="*/ 113213 w 1084391"/>
                <a:gd name="connsiteY20" fmla="*/ 386833 h 969401"/>
                <a:gd name="connsiteX21" fmla="*/ 0 w 1084391"/>
                <a:gd name="connsiteY21" fmla="*/ 293586 h 969401"/>
                <a:gd name="connsiteX22" fmla="*/ 68128 w 1084391"/>
                <a:gd name="connsiteY22" fmla="*/ 194969 h 969401"/>
                <a:gd name="connsiteX23" fmla="*/ 160716 w 1084391"/>
                <a:gd name="connsiteY23" fmla="*/ 192185 h 969401"/>
                <a:gd name="connsiteX24" fmla="*/ 259368 w 1084391"/>
                <a:gd name="connsiteY24" fmla="*/ 96252 h 969401"/>
                <a:gd name="connsiteX25" fmla="*/ 431248 w 1084391"/>
                <a:gd name="connsiteY25" fmla="*/ 6875 h 969401"/>
                <a:gd name="connsiteX26" fmla="*/ 603127 w 1084391"/>
                <a:gd name="connsiteY26" fmla="*/ 0 h 969401"/>
                <a:gd name="connsiteX27" fmla="*/ 747506 w 1084391"/>
                <a:gd name="connsiteY27" fmla="*/ 75627 h 969401"/>
                <a:gd name="connsiteX28" fmla="*/ 788758 w 1084391"/>
                <a:gd name="connsiteY28" fmla="*/ 151254 h 969401"/>
                <a:gd name="connsiteX29" fmla="*/ 788758 w 1084391"/>
                <a:gd name="connsiteY29" fmla="*/ 151254 h 969401"/>
                <a:gd name="connsiteX30" fmla="*/ 843759 w 1084391"/>
                <a:gd name="connsiteY30" fmla="*/ 268132 h 969401"/>
                <a:gd name="connsiteX31" fmla="*/ 995013 w 1084391"/>
                <a:gd name="connsiteY31" fmla="*/ 440012 h 969401"/>
                <a:gd name="connsiteX32" fmla="*/ 1050015 w 1084391"/>
                <a:gd name="connsiteY32" fmla="*/ 591266 h 969401"/>
                <a:gd name="connsiteX33" fmla="*/ 1084391 w 1084391"/>
                <a:gd name="connsiteY33" fmla="*/ 735645 h 969401"/>
                <a:gd name="connsiteX34" fmla="*/ 1084391 w 1084391"/>
                <a:gd name="connsiteY34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625169 w 1084391"/>
                <a:gd name="connsiteY11" fmla="*/ 120818 h 969401"/>
                <a:gd name="connsiteX12" fmla="*/ 542921 w 1084391"/>
                <a:gd name="connsiteY12" fmla="*/ 121861 h 969401"/>
                <a:gd name="connsiteX13" fmla="*/ 527634 w 1084391"/>
                <a:gd name="connsiteY13" fmla="*/ 205491 h 969401"/>
                <a:gd name="connsiteX14" fmla="*/ 404029 w 1084391"/>
                <a:gd name="connsiteY14" fmla="*/ 137379 h 969401"/>
                <a:gd name="connsiteX15" fmla="*/ 267961 w 1084391"/>
                <a:gd name="connsiteY15" fmla="*/ 215594 h 969401"/>
                <a:gd name="connsiteX16" fmla="*/ 369370 w 1084391"/>
                <a:gd name="connsiteY16" fmla="*/ 303370 h 969401"/>
                <a:gd name="connsiteX17" fmla="*/ 317411 w 1084391"/>
                <a:gd name="connsiteY17" fmla="*/ 389324 h 969401"/>
                <a:gd name="connsiteX18" fmla="*/ 201948 w 1084391"/>
                <a:gd name="connsiteY18" fmla="*/ 267464 h 969401"/>
                <a:gd name="connsiteX19" fmla="*/ 122638 w 1084391"/>
                <a:gd name="connsiteY19" fmla="*/ 306893 h 969401"/>
                <a:gd name="connsiteX20" fmla="*/ 113213 w 1084391"/>
                <a:gd name="connsiteY20" fmla="*/ 386833 h 969401"/>
                <a:gd name="connsiteX21" fmla="*/ 0 w 1084391"/>
                <a:gd name="connsiteY21" fmla="*/ 293586 h 969401"/>
                <a:gd name="connsiteX22" fmla="*/ 68128 w 1084391"/>
                <a:gd name="connsiteY22" fmla="*/ 194969 h 969401"/>
                <a:gd name="connsiteX23" fmla="*/ 160716 w 1084391"/>
                <a:gd name="connsiteY23" fmla="*/ 192185 h 969401"/>
                <a:gd name="connsiteX24" fmla="*/ 259368 w 1084391"/>
                <a:gd name="connsiteY24" fmla="*/ 96252 h 969401"/>
                <a:gd name="connsiteX25" fmla="*/ 431248 w 1084391"/>
                <a:gd name="connsiteY25" fmla="*/ 6875 h 969401"/>
                <a:gd name="connsiteX26" fmla="*/ 603127 w 1084391"/>
                <a:gd name="connsiteY26" fmla="*/ 0 h 969401"/>
                <a:gd name="connsiteX27" fmla="*/ 747506 w 1084391"/>
                <a:gd name="connsiteY27" fmla="*/ 75627 h 969401"/>
                <a:gd name="connsiteX28" fmla="*/ 788758 w 1084391"/>
                <a:gd name="connsiteY28" fmla="*/ 151254 h 969401"/>
                <a:gd name="connsiteX29" fmla="*/ 788758 w 1084391"/>
                <a:gd name="connsiteY29" fmla="*/ 151254 h 969401"/>
                <a:gd name="connsiteX30" fmla="*/ 843759 w 1084391"/>
                <a:gd name="connsiteY30" fmla="*/ 268132 h 969401"/>
                <a:gd name="connsiteX31" fmla="*/ 995013 w 1084391"/>
                <a:gd name="connsiteY31" fmla="*/ 440012 h 969401"/>
                <a:gd name="connsiteX32" fmla="*/ 1050015 w 1084391"/>
                <a:gd name="connsiteY32" fmla="*/ 591266 h 969401"/>
                <a:gd name="connsiteX33" fmla="*/ 1084391 w 1084391"/>
                <a:gd name="connsiteY33" fmla="*/ 735645 h 969401"/>
                <a:gd name="connsiteX34" fmla="*/ 1084391 w 1084391"/>
                <a:gd name="connsiteY34" fmla="*/ 838773 h 969401"/>
                <a:gd name="connsiteX0" fmla="*/ 1084391 w 1084391"/>
                <a:gd name="connsiteY0" fmla="*/ 838773 h 969401"/>
                <a:gd name="connsiteX1" fmla="*/ 974388 w 1084391"/>
                <a:gd name="connsiteY1" fmla="*/ 907524 h 969401"/>
                <a:gd name="connsiteX2" fmla="*/ 836884 w 1084391"/>
                <a:gd name="connsiteY2" fmla="*/ 969401 h 969401"/>
                <a:gd name="connsiteX3" fmla="*/ 733756 w 1084391"/>
                <a:gd name="connsiteY3" fmla="*/ 921275 h 969401"/>
                <a:gd name="connsiteX4" fmla="*/ 761257 w 1084391"/>
                <a:gd name="connsiteY4" fmla="*/ 866273 h 969401"/>
                <a:gd name="connsiteX5" fmla="*/ 836884 w 1084391"/>
                <a:gd name="connsiteY5" fmla="*/ 852523 h 969401"/>
                <a:gd name="connsiteX6" fmla="*/ 878135 w 1084391"/>
                <a:gd name="connsiteY6" fmla="*/ 756270 h 969401"/>
                <a:gd name="connsiteX7" fmla="*/ 940012 w 1084391"/>
                <a:gd name="connsiteY7" fmla="*/ 660018 h 969401"/>
                <a:gd name="connsiteX8" fmla="*/ 919386 w 1084391"/>
                <a:gd name="connsiteY8" fmla="*/ 550015 h 969401"/>
                <a:gd name="connsiteX9" fmla="*/ 919386 w 1084391"/>
                <a:gd name="connsiteY9" fmla="*/ 550015 h 969401"/>
                <a:gd name="connsiteX10" fmla="*/ 864385 w 1084391"/>
                <a:gd name="connsiteY10" fmla="*/ 405636 h 969401"/>
                <a:gd name="connsiteX11" fmla="*/ 625169 w 1084391"/>
                <a:gd name="connsiteY11" fmla="*/ 120818 h 969401"/>
                <a:gd name="connsiteX12" fmla="*/ 542921 w 1084391"/>
                <a:gd name="connsiteY12" fmla="*/ 121861 h 969401"/>
                <a:gd name="connsiteX13" fmla="*/ 527634 w 1084391"/>
                <a:gd name="connsiteY13" fmla="*/ 205491 h 969401"/>
                <a:gd name="connsiteX14" fmla="*/ 404029 w 1084391"/>
                <a:gd name="connsiteY14" fmla="*/ 137379 h 969401"/>
                <a:gd name="connsiteX15" fmla="*/ 267961 w 1084391"/>
                <a:gd name="connsiteY15" fmla="*/ 215594 h 969401"/>
                <a:gd name="connsiteX16" fmla="*/ 369370 w 1084391"/>
                <a:gd name="connsiteY16" fmla="*/ 303370 h 969401"/>
                <a:gd name="connsiteX17" fmla="*/ 317411 w 1084391"/>
                <a:gd name="connsiteY17" fmla="*/ 389324 h 969401"/>
                <a:gd name="connsiteX18" fmla="*/ 201948 w 1084391"/>
                <a:gd name="connsiteY18" fmla="*/ 267464 h 969401"/>
                <a:gd name="connsiteX19" fmla="*/ 122638 w 1084391"/>
                <a:gd name="connsiteY19" fmla="*/ 306893 h 969401"/>
                <a:gd name="connsiteX20" fmla="*/ 113213 w 1084391"/>
                <a:gd name="connsiteY20" fmla="*/ 386833 h 969401"/>
                <a:gd name="connsiteX21" fmla="*/ 0 w 1084391"/>
                <a:gd name="connsiteY21" fmla="*/ 293586 h 969401"/>
                <a:gd name="connsiteX22" fmla="*/ 68128 w 1084391"/>
                <a:gd name="connsiteY22" fmla="*/ 194969 h 969401"/>
                <a:gd name="connsiteX23" fmla="*/ 160716 w 1084391"/>
                <a:gd name="connsiteY23" fmla="*/ 192185 h 969401"/>
                <a:gd name="connsiteX24" fmla="*/ 259368 w 1084391"/>
                <a:gd name="connsiteY24" fmla="*/ 96252 h 969401"/>
                <a:gd name="connsiteX25" fmla="*/ 426451 w 1084391"/>
                <a:gd name="connsiteY25" fmla="*/ 28363 h 969401"/>
                <a:gd name="connsiteX26" fmla="*/ 603127 w 1084391"/>
                <a:gd name="connsiteY26" fmla="*/ 0 h 969401"/>
                <a:gd name="connsiteX27" fmla="*/ 747506 w 1084391"/>
                <a:gd name="connsiteY27" fmla="*/ 75627 h 969401"/>
                <a:gd name="connsiteX28" fmla="*/ 788758 w 1084391"/>
                <a:gd name="connsiteY28" fmla="*/ 151254 h 969401"/>
                <a:gd name="connsiteX29" fmla="*/ 788758 w 1084391"/>
                <a:gd name="connsiteY29" fmla="*/ 151254 h 969401"/>
                <a:gd name="connsiteX30" fmla="*/ 843759 w 1084391"/>
                <a:gd name="connsiteY30" fmla="*/ 268132 h 969401"/>
                <a:gd name="connsiteX31" fmla="*/ 995013 w 1084391"/>
                <a:gd name="connsiteY31" fmla="*/ 440012 h 969401"/>
                <a:gd name="connsiteX32" fmla="*/ 1050015 w 1084391"/>
                <a:gd name="connsiteY32" fmla="*/ 591266 h 969401"/>
                <a:gd name="connsiteX33" fmla="*/ 1084391 w 1084391"/>
                <a:gd name="connsiteY33" fmla="*/ 735645 h 969401"/>
                <a:gd name="connsiteX34" fmla="*/ 1084391 w 1084391"/>
                <a:gd name="connsiteY34" fmla="*/ 838773 h 969401"/>
                <a:gd name="connsiteX0" fmla="*/ 1084391 w 1084391"/>
                <a:gd name="connsiteY0" fmla="*/ 810410 h 941038"/>
                <a:gd name="connsiteX1" fmla="*/ 974388 w 1084391"/>
                <a:gd name="connsiteY1" fmla="*/ 879161 h 941038"/>
                <a:gd name="connsiteX2" fmla="*/ 836884 w 1084391"/>
                <a:gd name="connsiteY2" fmla="*/ 941038 h 941038"/>
                <a:gd name="connsiteX3" fmla="*/ 733756 w 1084391"/>
                <a:gd name="connsiteY3" fmla="*/ 892912 h 941038"/>
                <a:gd name="connsiteX4" fmla="*/ 761257 w 1084391"/>
                <a:gd name="connsiteY4" fmla="*/ 837910 h 941038"/>
                <a:gd name="connsiteX5" fmla="*/ 836884 w 1084391"/>
                <a:gd name="connsiteY5" fmla="*/ 824160 h 941038"/>
                <a:gd name="connsiteX6" fmla="*/ 878135 w 1084391"/>
                <a:gd name="connsiteY6" fmla="*/ 727907 h 941038"/>
                <a:gd name="connsiteX7" fmla="*/ 940012 w 1084391"/>
                <a:gd name="connsiteY7" fmla="*/ 631655 h 941038"/>
                <a:gd name="connsiteX8" fmla="*/ 919386 w 1084391"/>
                <a:gd name="connsiteY8" fmla="*/ 521652 h 941038"/>
                <a:gd name="connsiteX9" fmla="*/ 919386 w 1084391"/>
                <a:gd name="connsiteY9" fmla="*/ 521652 h 941038"/>
                <a:gd name="connsiteX10" fmla="*/ 864385 w 1084391"/>
                <a:gd name="connsiteY10" fmla="*/ 377273 h 941038"/>
                <a:gd name="connsiteX11" fmla="*/ 625169 w 1084391"/>
                <a:gd name="connsiteY11" fmla="*/ 92455 h 941038"/>
                <a:gd name="connsiteX12" fmla="*/ 542921 w 1084391"/>
                <a:gd name="connsiteY12" fmla="*/ 93498 h 941038"/>
                <a:gd name="connsiteX13" fmla="*/ 527634 w 1084391"/>
                <a:gd name="connsiteY13" fmla="*/ 177128 h 941038"/>
                <a:gd name="connsiteX14" fmla="*/ 404029 w 1084391"/>
                <a:gd name="connsiteY14" fmla="*/ 109016 h 941038"/>
                <a:gd name="connsiteX15" fmla="*/ 267961 w 1084391"/>
                <a:gd name="connsiteY15" fmla="*/ 187231 h 941038"/>
                <a:gd name="connsiteX16" fmla="*/ 369370 w 1084391"/>
                <a:gd name="connsiteY16" fmla="*/ 275007 h 941038"/>
                <a:gd name="connsiteX17" fmla="*/ 317411 w 1084391"/>
                <a:gd name="connsiteY17" fmla="*/ 360961 h 941038"/>
                <a:gd name="connsiteX18" fmla="*/ 201948 w 1084391"/>
                <a:gd name="connsiteY18" fmla="*/ 239101 h 941038"/>
                <a:gd name="connsiteX19" fmla="*/ 122638 w 1084391"/>
                <a:gd name="connsiteY19" fmla="*/ 278530 h 941038"/>
                <a:gd name="connsiteX20" fmla="*/ 113213 w 1084391"/>
                <a:gd name="connsiteY20" fmla="*/ 358470 h 941038"/>
                <a:gd name="connsiteX21" fmla="*/ 0 w 1084391"/>
                <a:gd name="connsiteY21" fmla="*/ 265223 h 941038"/>
                <a:gd name="connsiteX22" fmla="*/ 68128 w 1084391"/>
                <a:gd name="connsiteY22" fmla="*/ 166606 h 941038"/>
                <a:gd name="connsiteX23" fmla="*/ 160716 w 1084391"/>
                <a:gd name="connsiteY23" fmla="*/ 163822 h 941038"/>
                <a:gd name="connsiteX24" fmla="*/ 259368 w 1084391"/>
                <a:gd name="connsiteY24" fmla="*/ 67889 h 941038"/>
                <a:gd name="connsiteX25" fmla="*/ 426451 w 1084391"/>
                <a:gd name="connsiteY25" fmla="*/ 0 h 941038"/>
                <a:gd name="connsiteX26" fmla="*/ 552753 w 1084391"/>
                <a:gd name="connsiteY26" fmla="*/ 1184 h 941038"/>
                <a:gd name="connsiteX27" fmla="*/ 747506 w 1084391"/>
                <a:gd name="connsiteY27" fmla="*/ 47264 h 941038"/>
                <a:gd name="connsiteX28" fmla="*/ 788758 w 1084391"/>
                <a:gd name="connsiteY28" fmla="*/ 122891 h 941038"/>
                <a:gd name="connsiteX29" fmla="*/ 788758 w 1084391"/>
                <a:gd name="connsiteY29" fmla="*/ 122891 h 941038"/>
                <a:gd name="connsiteX30" fmla="*/ 843759 w 1084391"/>
                <a:gd name="connsiteY30" fmla="*/ 239769 h 941038"/>
                <a:gd name="connsiteX31" fmla="*/ 995013 w 1084391"/>
                <a:gd name="connsiteY31" fmla="*/ 411649 h 941038"/>
                <a:gd name="connsiteX32" fmla="*/ 1050015 w 1084391"/>
                <a:gd name="connsiteY32" fmla="*/ 562903 h 941038"/>
                <a:gd name="connsiteX33" fmla="*/ 1084391 w 1084391"/>
                <a:gd name="connsiteY33" fmla="*/ 707282 h 941038"/>
                <a:gd name="connsiteX34" fmla="*/ 1084391 w 1084391"/>
                <a:gd name="connsiteY34" fmla="*/ 810410 h 941038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919386 w 1084391"/>
                <a:gd name="connsiteY8" fmla="*/ 552700 h 972086"/>
                <a:gd name="connsiteX9" fmla="*/ 919386 w 1084391"/>
                <a:gd name="connsiteY9" fmla="*/ 552700 h 972086"/>
                <a:gd name="connsiteX10" fmla="*/ 864385 w 1084391"/>
                <a:gd name="connsiteY10" fmla="*/ 408321 h 972086"/>
                <a:gd name="connsiteX11" fmla="*/ 625169 w 1084391"/>
                <a:gd name="connsiteY11" fmla="*/ 123503 h 972086"/>
                <a:gd name="connsiteX12" fmla="*/ 542921 w 1084391"/>
                <a:gd name="connsiteY12" fmla="*/ 124546 h 972086"/>
                <a:gd name="connsiteX13" fmla="*/ 527634 w 1084391"/>
                <a:gd name="connsiteY13" fmla="*/ 208176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919386 w 1084391"/>
                <a:gd name="connsiteY8" fmla="*/ 552700 h 972086"/>
                <a:gd name="connsiteX9" fmla="*/ 919386 w 1084391"/>
                <a:gd name="connsiteY9" fmla="*/ 552700 h 972086"/>
                <a:gd name="connsiteX10" fmla="*/ 864385 w 1084391"/>
                <a:gd name="connsiteY10" fmla="*/ 408321 h 972086"/>
                <a:gd name="connsiteX11" fmla="*/ 625169 w 1084391"/>
                <a:gd name="connsiteY11" fmla="*/ 123503 h 972086"/>
                <a:gd name="connsiteX12" fmla="*/ 542921 w 1084391"/>
                <a:gd name="connsiteY12" fmla="*/ 12454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919386 w 1084391"/>
                <a:gd name="connsiteY8" fmla="*/ 552700 h 972086"/>
                <a:gd name="connsiteX9" fmla="*/ 919386 w 1084391"/>
                <a:gd name="connsiteY9" fmla="*/ 552700 h 972086"/>
                <a:gd name="connsiteX10" fmla="*/ 864385 w 1084391"/>
                <a:gd name="connsiteY10" fmla="*/ 408321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919386 w 1084391"/>
                <a:gd name="connsiteY8" fmla="*/ 552700 h 972086"/>
                <a:gd name="connsiteX9" fmla="*/ 919386 w 1084391"/>
                <a:gd name="connsiteY9" fmla="*/ 552700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919386 w 1084391"/>
                <a:gd name="connsiteY8" fmla="*/ 552700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40012 w 1084391"/>
                <a:gd name="connsiteY7" fmla="*/ 662703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71196 w 1084391"/>
                <a:gd name="connsiteY7" fmla="*/ 625099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71196 w 1084391"/>
                <a:gd name="connsiteY7" fmla="*/ 625099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5001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95013 w 1084391"/>
                <a:gd name="connsiteY31" fmla="*/ 442697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74388 w 1084391"/>
                <a:gd name="connsiteY1" fmla="*/ 910209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84391 w 1084391"/>
                <a:gd name="connsiteY0" fmla="*/ 841458 h 972086"/>
                <a:gd name="connsiteX1" fmla="*/ 950401 w 1084391"/>
                <a:gd name="connsiteY1" fmla="*/ 813511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84391 w 1084391"/>
                <a:gd name="connsiteY34" fmla="*/ 841458 h 972086"/>
                <a:gd name="connsiteX0" fmla="*/ 1096385 w 1096385"/>
                <a:gd name="connsiteY0" fmla="*/ 978446 h 978446"/>
                <a:gd name="connsiteX1" fmla="*/ 950401 w 1096385"/>
                <a:gd name="connsiteY1" fmla="*/ 813511 h 978446"/>
                <a:gd name="connsiteX2" fmla="*/ 836884 w 1096385"/>
                <a:gd name="connsiteY2" fmla="*/ 972086 h 978446"/>
                <a:gd name="connsiteX3" fmla="*/ 733756 w 1096385"/>
                <a:gd name="connsiteY3" fmla="*/ 923960 h 978446"/>
                <a:gd name="connsiteX4" fmla="*/ 761257 w 1096385"/>
                <a:gd name="connsiteY4" fmla="*/ 868958 h 978446"/>
                <a:gd name="connsiteX5" fmla="*/ 836884 w 1096385"/>
                <a:gd name="connsiteY5" fmla="*/ 855208 h 978446"/>
                <a:gd name="connsiteX6" fmla="*/ 878135 w 1096385"/>
                <a:gd name="connsiteY6" fmla="*/ 758955 h 978446"/>
                <a:gd name="connsiteX7" fmla="*/ 983189 w 1096385"/>
                <a:gd name="connsiteY7" fmla="*/ 614355 h 978446"/>
                <a:gd name="connsiteX8" fmla="*/ 890601 w 1096385"/>
                <a:gd name="connsiteY8" fmla="*/ 415711 h 978446"/>
                <a:gd name="connsiteX9" fmla="*/ 782657 w 1096385"/>
                <a:gd name="connsiteY9" fmla="*/ 329758 h 978446"/>
                <a:gd name="connsiteX10" fmla="*/ 689276 w 1096385"/>
                <a:gd name="connsiteY10" fmla="*/ 180007 h 978446"/>
                <a:gd name="connsiteX11" fmla="*/ 625169 w 1096385"/>
                <a:gd name="connsiteY11" fmla="*/ 123503 h 978446"/>
                <a:gd name="connsiteX12" fmla="*/ 550118 w 1096385"/>
                <a:gd name="connsiteY12" fmla="*/ 97686 h 978446"/>
                <a:gd name="connsiteX13" fmla="*/ 506044 w 1096385"/>
                <a:gd name="connsiteY13" fmla="*/ 178631 h 978446"/>
                <a:gd name="connsiteX14" fmla="*/ 404029 w 1096385"/>
                <a:gd name="connsiteY14" fmla="*/ 140064 h 978446"/>
                <a:gd name="connsiteX15" fmla="*/ 267961 w 1096385"/>
                <a:gd name="connsiteY15" fmla="*/ 218279 h 978446"/>
                <a:gd name="connsiteX16" fmla="*/ 369370 w 1096385"/>
                <a:gd name="connsiteY16" fmla="*/ 306055 h 978446"/>
                <a:gd name="connsiteX17" fmla="*/ 317411 w 1096385"/>
                <a:gd name="connsiteY17" fmla="*/ 392009 h 978446"/>
                <a:gd name="connsiteX18" fmla="*/ 201948 w 1096385"/>
                <a:gd name="connsiteY18" fmla="*/ 270149 h 978446"/>
                <a:gd name="connsiteX19" fmla="*/ 122638 w 1096385"/>
                <a:gd name="connsiteY19" fmla="*/ 309578 h 978446"/>
                <a:gd name="connsiteX20" fmla="*/ 113213 w 1096385"/>
                <a:gd name="connsiteY20" fmla="*/ 389518 h 978446"/>
                <a:gd name="connsiteX21" fmla="*/ 0 w 1096385"/>
                <a:gd name="connsiteY21" fmla="*/ 296271 h 978446"/>
                <a:gd name="connsiteX22" fmla="*/ 68128 w 1096385"/>
                <a:gd name="connsiteY22" fmla="*/ 197654 h 978446"/>
                <a:gd name="connsiteX23" fmla="*/ 160716 w 1096385"/>
                <a:gd name="connsiteY23" fmla="*/ 194870 h 978446"/>
                <a:gd name="connsiteX24" fmla="*/ 259368 w 1096385"/>
                <a:gd name="connsiteY24" fmla="*/ 98937 h 978446"/>
                <a:gd name="connsiteX25" fmla="*/ 426451 w 1096385"/>
                <a:gd name="connsiteY25" fmla="*/ 31048 h 978446"/>
                <a:gd name="connsiteX26" fmla="*/ 552753 w 1096385"/>
                <a:gd name="connsiteY26" fmla="*/ 0 h 978446"/>
                <a:gd name="connsiteX27" fmla="*/ 747506 w 1096385"/>
                <a:gd name="connsiteY27" fmla="*/ 78312 h 978446"/>
                <a:gd name="connsiteX28" fmla="*/ 788758 w 1096385"/>
                <a:gd name="connsiteY28" fmla="*/ 153939 h 978446"/>
                <a:gd name="connsiteX29" fmla="*/ 788758 w 1096385"/>
                <a:gd name="connsiteY29" fmla="*/ 153939 h 978446"/>
                <a:gd name="connsiteX30" fmla="*/ 843759 w 1096385"/>
                <a:gd name="connsiteY30" fmla="*/ 270817 h 978446"/>
                <a:gd name="connsiteX31" fmla="*/ 975822 w 1096385"/>
                <a:gd name="connsiteY31" fmla="*/ 458813 h 978446"/>
                <a:gd name="connsiteX32" fmla="*/ 1028425 w 1096385"/>
                <a:gd name="connsiteY32" fmla="*/ 593951 h 978446"/>
                <a:gd name="connsiteX33" fmla="*/ 1084391 w 1096385"/>
                <a:gd name="connsiteY33" fmla="*/ 738330 h 978446"/>
                <a:gd name="connsiteX34" fmla="*/ 1096385 w 1096385"/>
                <a:gd name="connsiteY34" fmla="*/ 978446 h 978446"/>
                <a:gd name="connsiteX0" fmla="*/ 1055605 w 1084391"/>
                <a:gd name="connsiteY0" fmla="*/ 916668 h 972086"/>
                <a:gd name="connsiteX1" fmla="*/ 950401 w 1084391"/>
                <a:gd name="connsiteY1" fmla="*/ 813511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55605 w 1084391"/>
                <a:gd name="connsiteY34" fmla="*/ 916668 h 972086"/>
                <a:gd name="connsiteX0" fmla="*/ 1055605 w 1084391"/>
                <a:gd name="connsiteY0" fmla="*/ 916668 h 972086"/>
                <a:gd name="connsiteX1" fmla="*/ 950401 w 1084391"/>
                <a:gd name="connsiteY1" fmla="*/ 813511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55605 w 1084391"/>
                <a:gd name="connsiteY34" fmla="*/ 916668 h 972086"/>
                <a:gd name="connsiteX0" fmla="*/ 1055605 w 1084391"/>
                <a:gd name="connsiteY0" fmla="*/ 916668 h 972086"/>
                <a:gd name="connsiteX1" fmla="*/ 950401 w 1084391"/>
                <a:gd name="connsiteY1" fmla="*/ 813511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55605 w 1084391"/>
                <a:gd name="connsiteY34" fmla="*/ 916668 h 972086"/>
                <a:gd name="connsiteX0" fmla="*/ 1055605 w 1084391"/>
                <a:gd name="connsiteY0" fmla="*/ 916668 h 972086"/>
                <a:gd name="connsiteX1" fmla="*/ 952799 w 1084391"/>
                <a:gd name="connsiteY1" fmla="*/ 765162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55605 w 1084391"/>
                <a:gd name="connsiteY34" fmla="*/ 916668 h 972086"/>
                <a:gd name="connsiteX0" fmla="*/ 1055605 w 1084391"/>
                <a:gd name="connsiteY0" fmla="*/ 916668 h 972086"/>
                <a:gd name="connsiteX1" fmla="*/ 952799 w 1084391"/>
                <a:gd name="connsiteY1" fmla="*/ 765162 h 972086"/>
                <a:gd name="connsiteX2" fmla="*/ 836884 w 1084391"/>
                <a:gd name="connsiteY2" fmla="*/ 972086 h 972086"/>
                <a:gd name="connsiteX3" fmla="*/ 733756 w 1084391"/>
                <a:gd name="connsiteY3" fmla="*/ 923960 h 972086"/>
                <a:gd name="connsiteX4" fmla="*/ 761257 w 1084391"/>
                <a:gd name="connsiteY4" fmla="*/ 868958 h 972086"/>
                <a:gd name="connsiteX5" fmla="*/ 836884 w 1084391"/>
                <a:gd name="connsiteY5" fmla="*/ 855208 h 972086"/>
                <a:gd name="connsiteX6" fmla="*/ 878135 w 1084391"/>
                <a:gd name="connsiteY6" fmla="*/ 758955 h 972086"/>
                <a:gd name="connsiteX7" fmla="*/ 983189 w 1084391"/>
                <a:gd name="connsiteY7" fmla="*/ 614355 h 972086"/>
                <a:gd name="connsiteX8" fmla="*/ 890601 w 1084391"/>
                <a:gd name="connsiteY8" fmla="*/ 415711 h 972086"/>
                <a:gd name="connsiteX9" fmla="*/ 782657 w 1084391"/>
                <a:gd name="connsiteY9" fmla="*/ 329758 h 972086"/>
                <a:gd name="connsiteX10" fmla="*/ 689276 w 1084391"/>
                <a:gd name="connsiteY10" fmla="*/ 180007 h 972086"/>
                <a:gd name="connsiteX11" fmla="*/ 625169 w 1084391"/>
                <a:gd name="connsiteY11" fmla="*/ 123503 h 972086"/>
                <a:gd name="connsiteX12" fmla="*/ 550118 w 1084391"/>
                <a:gd name="connsiteY12" fmla="*/ 97686 h 972086"/>
                <a:gd name="connsiteX13" fmla="*/ 506044 w 1084391"/>
                <a:gd name="connsiteY13" fmla="*/ 178631 h 972086"/>
                <a:gd name="connsiteX14" fmla="*/ 404029 w 1084391"/>
                <a:gd name="connsiteY14" fmla="*/ 140064 h 972086"/>
                <a:gd name="connsiteX15" fmla="*/ 267961 w 1084391"/>
                <a:gd name="connsiteY15" fmla="*/ 218279 h 972086"/>
                <a:gd name="connsiteX16" fmla="*/ 369370 w 1084391"/>
                <a:gd name="connsiteY16" fmla="*/ 306055 h 972086"/>
                <a:gd name="connsiteX17" fmla="*/ 317411 w 1084391"/>
                <a:gd name="connsiteY17" fmla="*/ 392009 h 972086"/>
                <a:gd name="connsiteX18" fmla="*/ 201948 w 1084391"/>
                <a:gd name="connsiteY18" fmla="*/ 270149 h 972086"/>
                <a:gd name="connsiteX19" fmla="*/ 122638 w 1084391"/>
                <a:gd name="connsiteY19" fmla="*/ 309578 h 972086"/>
                <a:gd name="connsiteX20" fmla="*/ 113213 w 1084391"/>
                <a:gd name="connsiteY20" fmla="*/ 389518 h 972086"/>
                <a:gd name="connsiteX21" fmla="*/ 0 w 1084391"/>
                <a:gd name="connsiteY21" fmla="*/ 296271 h 972086"/>
                <a:gd name="connsiteX22" fmla="*/ 68128 w 1084391"/>
                <a:gd name="connsiteY22" fmla="*/ 197654 h 972086"/>
                <a:gd name="connsiteX23" fmla="*/ 160716 w 1084391"/>
                <a:gd name="connsiteY23" fmla="*/ 194870 h 972086"/>
                <a:gd name="connsiteX24" fmla="*/ 259368 w 1084391"/>
                <a:gd name="connsiteY24" fmla="*/ 98937 h 972086"/>
                <a:gd name="connsiteX25" fmla="*/ 426451 w 1084391"/>
                <a:gd name="connsiteY25" fmla="*/ 31048 h 972086"/>
                <a:gd name="connsiteX26" fmla="*/ 552753 w 1084391"/>
                <a:gd name="connsiteY26" fmla="*/ 0 h 972086"/>
                <a:gd name="connsiteX27" fmla="*/ 747506 w 1084391"/>
                <a:gd name="connsiteY27" fmla="*/ 78312 h 972086"/>
                <a:gd name="connsiteX28" fmla="*/ 788758 w 1084391"/>
                <a:gd name="connsiteY28" fmla="*/ 153939 h 972086"/>
                <a:gd name="connsiteX29" fmla="*/ 788758 w 1084391"/>
                <a:gd name="connsiteY29" fmla="*/ 153939 h 972086"/>
                <a:gd name="connsiteX30" fmla="*/ 843759 w 1084391"/>
                <a:gd name="connsiteY30" fmla="*/ 270817 h 972086"/>
                <a:gd name="connsiteX31" fmla="*/ 975822 w 1084391"/>
                <a:gd name="connsiteY31" fmla="*/ 458813 h 972086"/>
                <a:gd name="connsiteX32" fmla="*/ 1028425 w 1084391"/>
                <a:gd name="connsiteY32" fmla="*/ 593951 h 972086"/>
                <a:gd name="connsiteX33" fmla="*/ 1084391 w 1084391"/>
                <a:gd name="connsiteY33" fmla="*/ 738330 h 972086"/>
                <a:gd name="connsiteX34" fmla="*/ 1055605 w 1084391"/>
                <a:gd name="connsiteY34" fmla="*/ 916668 h 972086"/>
                <a:gd name="connsiteX0" fmla="*/ 1055605 w 1084391"/>
                <a:gd name="connsiteY0" fmla="*/ 916668 h 1001633"/>
                <a:gd name="connsiteX1" fmla="*/ 952799 w 1084391"/>
                <a:gd name="connsiteY1" fmla="*/ 765162 h 1001633"/>
                <a:gd name="connsiteX2" fmla="*/ 851276 w 1084391"/>
                <a:gd name="connsiteY2" fmla="*/ 1001633 h 1001633"/>
                <a:gd name="connsiteX3" fmla="*/ 733756 w 1084391"/>
                <a:gd name="connsiteY3" fmla="*/ 923960 h 1001633"/>
                <a:gd name="connsiteX4" fmla="*/ 761257 w 1084391"/>
                <a:gd name="connsiteY4" fmla="*/ 868958 h 1001633"/>
                <a:gd name="connsiteX5" fmla="*/ 836884 w 1084391"/>
                <a:gd name="connsiteY5" fmla="*/ 855208 h 1001633"/>
                <a:gd name="connsiteX6" fmla="*/ 878135 w 1084391"/>
                <a:gd name="connsiteY6" fmla="*/ 758955 h 1001633"/>
                <a:gd name="connsiteX7" fmla="*/ 983189 w 1084391"/>
                <a:gd name="connsiteY7" fmla="*/ 614355 h 1001633"/>
                <a:gd name="connsiteX8" fmla="*/ 890601 w 1084391"/>
                <a:gd name="connsiteY8" fmla="*/ 415711 h 1001633"/>
                <a:gd name="connsiteX9" fmla="*/ 782657 w 1084391"/>
                <a:gd name="connsiteY9" fmla="*/ 329758 h 1001633"/>
                <a:gd name="connsiteX10" fmla="*/ 689276 w 1084391"/>
                <a:gd name="connsiteY10" fmla="*/ 180007 h 1001633"/>
                <a:gd name="connsiteX11" fmla="*/ 625169 w 1084391"/>
                <a:gd name="connsiteY11" fmla="*/ 123503 h 1001633"/>
                <a:gd name="connsiteX12" fmla="*/ 550118 w 1084391"/>
                <a:gd name="connsiteY12" fmla="*/ 97686 h 1001633"/>
                <a:gd name="connsiteX13" fmla="*/ 506044 w 1084391"/>
                <a:gd name="connsiteY13" fmla="*/ 178631 h 1001633"/>
                <a:gd name="connsiteX14" fmla="*/ 404029 w 1084391"/>
                <a:gd name="connsiteY14" fmla="*/ 140064 h 1001633"/>
                <a:gd name="connsiteX15" fmla="*/ 267961 w 1084391"/>
                <a:gd name="connsiteY15" fmla="*/ 218279 h 1001633"/>
                <a:gd name="connsiteX16" fmla="*/ 369370 w 1084391"/>
                <a:gd name="connsiteY16" fmla="*/ 306055 h 1001633"/>
                <a:gd name="connsiteX17" fmla="*/ 317411 w 1084391"/>
                <a:gd name="connsiteY17" fmla="*/ 392009 h 1001633"/>
                <a:gd name="connsiteX18" fmla="*/ 201948 w 1084391"/>
                <a:gd name="connsiteY18" fmla="*/ 270149 h 1001633"/>
                <a:gd name="connsiteX19" fmla="*/ 122638 w 1084391"/>
                <a:gd name="connsiteY19" fmla="*/ 309578 h 1001633"/>
                <a:gd name="connsiteX20" fmla="*/ 113213 w 1084391"/>
                <a:gd name="connsiteY20" fmla="*/ 389518 h 1001633"/>
                <a:gd name="connsiteX21" fmla="*/ 0 w 1084391"/>
                <a:gd name="connsiteY21" fmla="*/ 296271 h 1001633"/>
                <a:gd name="connsiteX22" fmla="*/ 68128 w 1084391"/>
                <a:gd name="connsiteY22" fmla="*/ 197654 h 1001633"/>
                <a:gd name="connsiteX23" fmla="*/ 160716 w 1084391"/>
                <a:gd name="connsiteY23" fmla="*/ 194870 h 1001633"/>
                <a:gd name="connsiteX24" fmla="*/ 259368 w 1084391"/>
                <a:gd name="connsiteY24" fmla="*/ 98937 h 1001633"/>
                <a:gd name="connsiteX25" fmla="*/ 426451 w 1084391"/>
                <a:gd name="connsiteY25" fmla="*/ 31048 h 1001633"/>
                <a:gd name="connsiteX26" fmla="*/ 552753 w 1084391"/>
                <a:gd name="connsiteY26" fmla="*/ 0 h 1001633"/>
                <a:gd name="connsiteX27" fmla="*/ 747506 w 1084391"/>
                <a:gd name="connsiteY27" fmla="*/ 78312 h 1001633"/>
                <a:gd name="connsiteX28" fmla="*/ 788758 w 1084391"/>
                <a:gd name="connsiteY28" fmla="*/ 153939 h 1001633"/>
                <a:gd name="connsiteX29" fmla="*/ 788758 w 1084391"/>
                <a:gd name="connsiteY29" fmla="*/ 153939 h 1001633"/>
                <a:gd name="connsiteX30" fmla="*/ 843759 w 1084391"/>
                <a:gd name="connsiteY30" fmla="*/ 270817 h 1001633"/>
                <a:gd name="connsiteX31" fmla="*/ 975822 w 1084391"/>
                <a:gd name="connsiteY31" fmla="*/ 458813 h 1001633"/>
                <a:gd name="connsiteX32" fmla="*/ 1028425 w 1084391"/>
                <a:gd name="connsiteY32" fmla="*/ 593951 h 1001633"/>
                <a:gd name="connsiteX33" fmla="*/ 1084391 w 1084391"/>
                <a:gd name="connsiteY33" fmla="*/ 738330 h 1001633"/>
                <a:gd name="connsiteX34" fmla="*/ 1055605 w 1084391"/>
                <a:gd name="connsiteY34" fmla="*/ 916668 h 1001633"/>
                <a:gd name="connsiteX0" fmla="*/ 1055605 w 1084391"/>
                <a:gd name="connsiteY0" fmla="*/ 916668 h 1001633"/>
                <a:gd name="connsiteX1" fmla="*/ 952799 w 1084391"/>
                <a:gd name="connsiteY1" fmla="*/ 765162 h 1001633"/>
                <a:gd name="connsiteX2" fmla="*/ 851276 w 1084391"/>
                <a:gd name="connsiteY2" fmla="*/ 1001633 h 1001633"/>
                <a:gd name="connsiteX3" fmla="*/ 733756 w 1084391"/>
                <a:gd name="connsiteY3" fmla="*/ 923960 h 1001633"/>
                <a:gd name="connsiteX4" fmla="*/ 761257 w 1084391"/>
                <a:gd name="connsiteY4" fmla="*/ 868958 h 1001633"/>
                <a:gd name="connsiteX5" fmla="*/ 836884 w 1084391"/>
                <a:gd name="connsiteY5" fmla="*/ 855208 h 1001633"/>
                <a:gd name="connsiteX6" fmla="*/ 878135 w 1084391"/>
                <a:gd name="connsiteY6" fmla="*/ 758955 h 1001633"/>
                <a:gd name="connsiteX7" fmla="*/ 983189 w 1084391"/>
                <a:gd name="connsiteY7" fmla="*/ 614355 h 1001633"/>
                <a:gd name="connsiteX8" fmla="*/ 890601 w 1084391"/>
                <a:gd name="connsiteY8" fmla="*/ 415711 h 1001633"/>
                <a:gd name="connsiteX9" fmla="*/ 782657 w 1084391"/>
                <a:gd name="connsiteY9" fmla="*/ 329758 h 1001633"/>
                <a:gd name="connsiteX10" fmla="*/ 689276 w 1084391"/>
                <a:gd name="connsiteY10" fmla="*/ 180007 h 1001633"/>
                <a:gd name="connsiteX11" fmla="*/ 625169 w 1084391"/>
                <a:gd name="connsiteY11" fmla="*/ 123503 h 1001633"/>
                <a:gd name="connsiteX12" fmla="*/ 550118 w 1084391"/>
                <a:gd name="connsiteY12" fmla="*/ 97686 h 1001633"/>
                <a:gd name="connsiteX13" fmla="*/ 506044 w 1084391"/>
                <a:gd name="connsiteY13" fmla="*/ 178631 h 1001633"/>
                <a:gd name="connsiteX14" fmla="*/ 404029 w 1084391"/>
                <a:gd name="connsiteY14" fmla="*/ 140064 h 1001633"/>
                <a:gd name="connsiteX15" fmla="*/ 267961 w 1084391"/>
                <a:gd name="connsiteY15" fmla="*/ 218279 h 1001633"/>
                <a:gd name="connsiteX16" fmla="*/ 369370 w 1084391"/>
                <a:gd name="connsiteY16" fmla="*/ 306055 h 1001633"/>
                <a:gd name="connsiteX17" fmla="*/ 317411 w 1084391"/>
                <a:gd name="connsiteY17" fmla="*/ 392009 h 1001633"/>
                <a:gd name="connsiteX18" fmla="*/ 201948 w 1084391"/>
                <a:gd name="connsiteY18" fmla="*/ 270149 h 1001633"/>
                <a:gd name="connsiteX19" fmla="*/ 122638 w 1084391"/>
                <a:gd name="connsiteY19" fmla="*/ 309578 h 1001633"/>
                <a:gd name="connsiteX20" fmla="*/ 113213 w 1084391"/>
                <a:gd name="connsiteY20" fmla="*/ 389518 h 1001633"/>
                <a:gd name="connsiteX21" fmla="*/ 0 w 1084391"/>
                <a:gd name="connsiteY21" fmla="*/ 296271 h 1001633"/>
                <a:gd name="connsiteX22" fmla="*/ 68128 w 1084391"/>
                <a:gd name="connsiteY22" fmla="*/ 197654 h 1001633"/>
                <a:gd name="connsiteX23" fmla="*/ 160716 w 1084391"/>
                <a:gd name="connsiteY23" fmla="*/ 194870 h 1001633"/>
                <a:gd name="connsiteX24" fmla="*/ 259368 w 1084391"/>
                <a:gd name="connsiteY24" fmla="*/ 98937 h 1001633"/>
                <a:gd name="connsiteX25" fmla="*/ 426451 w 1084391"/>
                <a:gd name="connsiteY25" fmla="*/ 31048 h 1001633"/>
                <a:gd name="connsiteX26" fmla="*/ 552753 w 1084391"/>
                <a:gd name="connsiteY26" fmla="*/ 0 h 1001633"/>
                <a:gd name="connsiteX27" fmla="*/ 747506 w 1084391"/>
                <a:gd name="connsiteY27" fmla="*/ 78312 h 1001633"/>
                <a:gd name="connsiteX28" fmla="*/ 788758 w 1084391"/>
                <a:gd name="connsiteY28" fmla="*/ 153939 h 1001633"/>
                <a:gd name="connsiteX29" fmla="*/ 788758 w 1084391"/>
                <a:gd name="connsiteY29" fmla="*/ 153939 h 1001633"/>
                <a:gd name="connsiteX30" fmla="*/ 843759 w 1084391"/>
                <a:gd name="connsiteY30" fmla="*/ 270817 h 1001633"/>
                <a:gd name="connsiteX31" fmla="*/ 975822 w 1084391"/>
                <a:gd name="connsiteY31" fmla="*/ 458813 h 1001633"/>
                <a:gd name="connsiteX32" fmla="*/ 1028425 w 1084391"/>
                <a:gd name="connsiteY32" fmla="*/ 593951 h 1001633"/>
                <a:gd name="connsiteX33" fmla="*/ 1084391 w 1084391"/>
                <a:gd name="connsiteY33" fmla="*/ 738330 h 1001633"/>
                <a:gd name="connsiteX34" fmla="*/ 1055605 w 1084391"/>
                <a:gd name="connsiteY34" fmla="*/ 916668 h 1001633"/>
                <a:gd name="connsiteX0" fmla="*/ 1055605 w 1084391"/>
                <a:gd name="connsiteY0" fmla="*/ 916668 h 1001633"/>
                <a:gd name="connsiteX1" fmla="*/ 952799 w 1084391"/>
                <a:gd name="connsiteY1" fmla="*/ 765162 h 1001633"/>
                <a:gd name="connsiteX2" fmla="*/ 851276 w 1084391"/>
                <a:gd name="connsiteY2" fmla="*/ 1001633 h 1001633"/>
                <a:gd name="connsiteX3" fmla="*/ 733756 w 1084391"/>
                <a:gd name="connsiteY3" fmla="*/ 923960 h 1001633"/>
                <a:gd name="connsiteX4" fmla="*/ 761257 w 1084391"/>
                <a:gd name="connsiteY4" fmla="*/ 868958 h 1001633"/>
                <a:gd name="connsiteX5" fmla="*/ 836884 w 1084391"/>
                <a:gd name="connsiteY5" fmla="*/ 855208 h 1001633"/>
                <a:gd name="connsiteX6" fmla="*/ 880534 w 1084391"/>
                <a:gd name="connsiteY6" fmla="*/ 777757 h 1001633"/>
                <a:gd name="connsiteX7" fmla="*/ 983189 w 1084391"/>
                <a:gd name="connsiteY7" fmla="*/ 614355 h 1001633"/>
                <a:gd name="connsiteX8" fmla="*/ 890601 w 1084391"/>
                <a:gd name="connsiteY8" fmla="*/ 415711 h 1001633"/>
                <a:gd name="connsiteX9" fmla="*/ 782657 w 1084391"/>
                <a:gd name="connsiteY9" fmla="*/ 329758 h 1001633"/>
                <a:gd name="connsiteX10" fmla="*/ 689276 w 1084391"/>
                <a:gd name="connsiteY10" fmla="*/ 180007 h 1001633"/>
                <a:gd name="connsiteX11" fmla="*/ 625169 w 1084391"/>
                <a:gd name="connsiteY11" fmla="*/ 123503 h 1001633"/>
                <a:gd name="connsiteX12" fmla="*/ 550118 w 1084391"/>
                <a:gd name="connsiteY12" fmla="*/ 97686 h 1001633"/>
                <a:gd name="connsiteX13" fmla="*/ 506044 w 1084391"/>
                <a:gd name="connsiteY13" fmla="*/ 178631 h 1001633"/>
                <a:gd name="connsiteX14" fmla="*/ 404029 w 1084391"/>
                <a:gd name="connsiteY14" fmla="*/ 140064 h 1001633"/>
                <a:gd name="connsiteX15" fmla="*/ 267961 w 1084391"/>
                <a:gd name="connsiteY15" fmla="*/ 218279 h 1001633"/>
                <a:gd name="connsiteX16" fmla="*/ 369370 w 1084391"/>
                <a:gd name="connsiteY16" fmla="*/ 306055 h 1001633"/>
                <a:gd name="connsiteX17" fmla="*/ 317411 w 1084391"/>
                <a:gd name="connsiteY17" fmla="*/ 392009 h 1001633"/>
                <a:gd name="connsiteX18" fmla="*/ 201948 w 1084391"/>
                <a:gd name="connsiteY18" fmla="*/ 270149 h 1001633"/>
                <a:gd name="connsiteX19" fmla="*/ 122638 w 1084391"/>
                <a:gd name="connsiteY19" fmla="*/ 309578 h 1001633"/>
                <a:gd name="connsiteX20" fmla="*/ 113213 w 1084391"/>
                <a:gd name="connsiteY20" fmla="*/ 389518 h 1001633"/>
                <a:gd name="connsiteX21" fmla="*/ 0 w 1084391"/>
                <a:gd name="connsiteY21" fmla="*/ 296271 h 1001633"/>
                <a:gd name="connsiteX22" fmla="*/ 68128 w 1084391"/>
                <a:gd name="connsiteY22" fmla="*/ 197654 h 1001633"/>
                <a:gd name="connsiteX23" fmla="*/ 160716 w 1084391"/>
                <a:gd name="connsiteY23" fmla="*/ 194870 h 1001633"/>
                <a:gd name="connsiteX24" fmla="*/ 259368 w 1084391"/>
                <a:gd name="connsiteY24" fmla="*/ 98937 h 1001633"/>
                <a:gd name="connsiteX25" fmla="*/ 426451 w 1084391"/>
                <a:gd name="connsiteY25" fmla="*/ 31048 h 1001633"/>
                <a:gd name="connsiteX26" fmla="*/ 552753 w 1084391"/>
                <a:gd name="connsiteY26" fmla="*/ 0 h 1001633"/>
                <a:gd name="connsiteX27" fmla="*/ 747506 w 1084391"/>
                <a:gd name="connsiteY27" fmla="*/ 78312 h 1001633"/>
                <a:gd name="connsiteX28" fmla="*/ 788758 w 1084391"/>
                <a:gd name="connsiteY28" fmla="*/ 153939 h 1001633"/>
                <a:gd name="connsiteX29" fmla="*/ 788758 w 1084391"/>
                <a:gd name="connsiteY29" fmla="*/ 153939 h 1001633"/>
                <a:gd name="connsiteX30" fmla="*/ 843759 w 1084391"/>
                <a:gd name="connsiteY30" fmla="*/ 270817 h 1001633"/>
                <a:gd name="connsiteX31" fmla="*/ 975822 w 1084391"/>
                <a:gd name="connsiteY31" fmla="*/ 458813 h 1001633"/>
                <a:gd name="connsiteX32" fmla="*/ 1028425 w 1084391"/>
                <a:gd name="connsiteY32" fmla="*/ 593951 h 1001633"/>
                <a:gd name="connsiteX33" fmla="*/ 1084391 w 1084391"/>
                <a:gd name="connsiteY33" fmla="*/ 738330 h 1001633"/>
                <a:gd name="connsiteX34" fmla="*/ 1055605 w 1084391"/>
                <a:gd name="connsiteY34" fmla="*/ 916668 h 1001633"/>
                <a:gd name="connsiteX0" fmla="*/ 1055605 w 1084391"/>
                <a:gd name="connsiteY0" fmla="*/ 942570 h 1027535"/>
                <a:gd name="connsiteX1" fmla="*/ 952799 w 1084391"/>
                <a:gd name="connsiteY1" fmla="*/ 791064 h 1027535"/>
                <a:gd name="connsiteX2" fmla="*/ 851276 w 1084391"/>
                <a:gd name="connsiteY2" fmla="*/ 1027535 h 1027535"/>
                <a:gd name="connsiteX3" fmla="*/ 733756 w 1084391"/>
                <a:gd name="connsiteY3" fmla="*/ 949862 h 1027535"/>
                <a:gd name="connsiteX4" fmla="*/ 761257 w 1084391"/>
                <a:gd name="connsiteY4" fmla="*/ 894860 h 1027535"/>
                <a:gd name="connsiteX5" fmla="*/ 836884 w 1084391"/>
                <a:gd name="connsiteY5" fmla="*/ 881110 h 1027535"/>
                <a:gd name="connsiteX6" fmla="*/ 880534 w 1084391"/>
                <a:gd name="connsiteY6" fmla="*/ 803659 h 1027535"/>
                <a:gd name="connsiteX7" fmla="*/ 983189 w 1084391"/>
                <a:gd name="connsiteY7" fmla="*/ 640257 h 1027535"/>
                <a:gd name="connsiteX8" fmla="*/ 890601 w 1084391"/>
                <a:gd name="connsiteY8" fmla="*/ 441613 h 1027535"/>
                <a:gd name="connsiteX9" fmla="*/ 782657 w 1084391"/>
                <a:gd name="connsiteY9" fmla="*/ 355660 h 1027535"/>
                <a:gd name="connsiteX10" fmla="*/ 689276 w 1084391"/>
                <a:gd name="connsiteY10" fmla="*/ 205909 h 1027535"/>
                <a:gd name="connsiteX11" fmla="*/ 625169 w 1084391"/>
                <a:gd name="connsiteY11" fmla="*/ 149405 h 1027535"/>
                <a:gd name="connsiteX12" fmla="*/ 550118 w 1084391"/>
                <a:gd name="connsiteY12" fmla="*/ 123588 h 1027535"/>
                <a:gd name="connsiteX13" fmla="*/ 506044 w 1084391"/>
                <a:gd name="connsiteY13" fmla="*/ 204533 h 1027535"/>
                <a:gd name="connsiteX14" fmla="*/ 404029 w 1084391"/>
                <a:gd name="connsiteY14" fmla="*/ 165966 h 1027535"/>
                <a:gd name="connsiteX15" fmla="*/ 267961 w 1084391"/>
                <a:gd name="connsiteY15" fmla="*/ 244181 h 1027535"/>
                <a:gd name="connsiteX16" fmla="*/ 369370 w 1084391"/>
                <a:gd name="connsiteY16" fmla="*/ 331957 h 1027535"/>
                <a:gd name="connsiteX17" fmla="*/ 317411 w 1084391"/>
                <a:gd name="connsiteY17" fmla="*/ 417911 h 1027535"/>
                <a:gd name="connsiteX18" fmla="*/ 201948 w 1084391"/>
                <a:gd name="connsiteY18" fmla="*/ 296051 h 1027535"/>
                <a:gd name="connsiteX19" fmla="*/ 122638 w 1084391"/>
                <a:gd name="connsiteY19" fmla="*/ 335480 h 1027535"/>
                <a:gd name="connsiteX20" fmla="*/ 113213 w 1084391"/>
                <a:gd name="connsiteY20" fmla="*/ 415420 h 1027535"/>
                <a:gd name="connsiteX21" fmla="*/ 0 w 1084391"/>
                <a:gd name="connsiteY21" fmla="*/ 322173 h 1027535"/>
                <a:gd name="connsiteX22" fmla="*/ 68128 w 1084391"/>
                <a:gd name="connsiteY22" fmla="*/ 223556 h 1027535"/>
                <a:gd name="connsiteX23" fmla="*/ 160716 w 1084391"/>
                <a:gd name="connsiteY23" fmla="*/ 220772 h 1027535"/>
                <a:gd name="connsiteX24" fmla="*/ 259368 w 1084391"/>
                <a:gd name="connsiteY24" fmla="*/ 124839 h 1027535"/>
                <a:gd name="connsiteX25" fmla="*/ 392545 w 1084391"/>
                <a:gd name="connsiteY25" fmla="*/ 0 h 1027535"/>
                <a:gd name="connsiteX26" fmla="*/ 552753 w 1084391"/>
                <a:gd name="connsiteY26" fmla="*/ 25902 h 1027535"/>
                <a:gd name="connsiteX27" fmla="*/ 747506 w 1084391"/>
                <a:gd name="connsiteY27" fmla="*/ 104214 h 1027535"/>
                <a:gd name="connsiteX28" fmla="*/ 788758 w 1084391"/>
                <a:gd name="connsiteY28" fmla="*/ 179841 h 1027535"/>
                <a:gd name="connsiteX29" fmla="*/ 788758 w 1084391"/>
                <a:gd name="connsiteY29" fmla="*/ 179841 h 1027535"/>
                <a:gd name="connsiteX30" fmla="*/ 843759 w 1084391"/>
                <a:gd name="connsiteY30" fmla="*/ 296719 h 1027535"/>
                <a:gd name="connsiteX31" fmla="*/ 975822 w 1084391"/>
                <a:gd name="connsiteY31" fmla="*/ 484715 h 1027535"/>
                <a:gd name="connsiteX32" fmla="*/ 1028425 w 1084391"/>
                <a:gd name="connsiteY32" fmla="*/ 619853 h 1027535"/>
                <a:gd name="connsiteX33" fmla="*/ 1084391 w 1084391"/>
                <a:gd name="connsiteY33" fmla="*/ 764232 h 1027535"/>
                <a:gd name="connsiteX34" fmla="*/ 1055605 w 1084391"/>
                <a:gd name="connsiteY34" fmla="*/ 942570 h 1027535"/>
                <a:gd name="connsiteX0" fmla="*/ 1055605 w 1084391"/>
                <a:gd name="connsiteY0" fmla="*/ 923587 h 1008552"/>
                <a:gd name="connsiteX1" fmla="*/ 952799 w 1084391"/>
                <a:gd name="connsiteY1" fmla="*/ 772081 h 1008552"/>
                <a:gd name="connsiteX2" fmla="*/ 851276 w 1084391"/>
                <a:gd name="connsiteY2" fmla="*/ 1008552 h 1008552"/>
                <a:gd name="connsiteX3" fmla="*/ 733756 w 1084391"/>
                <a:gd name="connsiteY3" fmla="*/ 930879 h 1008552"/>
                <a:gd name="connsiteX4" fmla="*/ 761257 w 1084391"/>
                <a:gd name="connsiteY4" fmla="*/ 875877 h 1008552"/>
                <a:gd name="connsiteX5" fmla="*/ 836884 w 1084391"/>
                <a:gd name="connsiteY5" fmla="*/ 862127 h 1008552"/>
                <a:gd name="connsiteX6" fmla="*/ 880534 w 1084391"/>
                <a:gd name="connsiteY6" fmla="*/ 784676 h 1008552"/>
                <a:gd name="connsiteX7" fmla="*/ 983189 w 1084391"/>
                <a:gd name="connsiteY7" fmla="*/ 621274 h 1008552"/>
                <a:gd name="connsiteX8" fmla="*/ 890601 w 1084391"/>
                <a:gd name="connsiteY8" fmla="*/ 422630 h 1008552"/>
                <a:gd name="connsiteX9" fmla="*/ 782657 w 1084391"/>
                <a:gd name="connsiteY9" fmla="*/ 336677 h 1008552"/>
                <a:gd name="connsiteX10" fmla="*/ 689276 w 1084391"/>
                <a:gd name="connsiteY10" fmla="*/ 186926 h 1008552"/>
                <a:gd name="connsiteX11" fmla="*/ 625169 w 1084391"/>
                <a:gd name="connsiteY11" fmla="*/ 130422 h 1008552"/>
                <a:gd name="connsiteX12" fmla="*/ 550118 w 1084391"/>
                <a:gd name="connsiteY12" fmla="*/ 104605 h 1008552"/>
                <a:gd name="connsiteX13" fmla="*/ 506044 w 1084391"/>
                <a:gd name="connsiteY13" fmla="*/ 185550 h 1008552"/>
                <a:gd name="connsiteX14" fmla="*/ 404029 w 1084391"/>
                <a:gd name="connsiteY14" fmla="*/ 146983 h 1008552"/>
                <a:gd name="connsiteX15" fmla="*/ 267961 w 1084391"/>
                <a:gd name="connsiteY15" fmla="*/ 225198 h 1008552"/>
                <a:gd name="connsiteX16" fmla="*/ 369370 w 1084391"/>
                <a:gd name="connsiteY16" fmla="*/ 312974 h 1008552"/>
                <a:gd name="connsiteX17" fmla="*/ 317411 w 1084391"/>
                <a:gd name="connsiteY17" fmla="*/ 398928 h 1008552"/>
                <a:gd name="connsiteX18" fmla="*/ 201948 w 1084391"/>
                <a:gd name="connsiteY18" fmla="*/ 277068 h 1008552"/>
                <a:gd name="connsiteX19" fmla="*/ 122638 w 1084391"/>
                <a:gd name="connsiteY19" fmla="*/ 316497 h 1008552"/>
                <a:gd name="connsiteX20" fmla="*/ 113213 w 1084391"/>
                <a:gd name="connsiteY20" fmla="*/ 396437 h 1008552"/>
                <a:gd name="connsiteX21" fmla="*/ 0 w 1084391"/>
                <a:gd name="connsiteY21" fmla="*/ 303190 h 1008552"/>
                <a:gd name="connsiteX22" fmla="*/ 68128 w 1084391"/>
                <a:gd name="connsiteY22" fmla="*/ 204573 h 1008552"/>
                <a:gd name="connsiteX23" fmla="*/ 160716 w 1084391"/>
                <a:gd name="connsiteY23" fmla="*/ 201789 h 1008552"/>
                <a:gd name="connsiteX24" fmla="*/ 259368 w 1084391"/>
                <a:gd name="connsiteY24" fmla="*/ 105856 h 1008552"/>
                <a:gd name="connsiteX25" fmla="*/ 381242 w 1084391"/>
                <a:gd name="connsiteY25" fmla="*/ 0 h 1008552"/>
                <a:gd name="connsiteX26" fmla="*/ 552753 w 1084391"/>
                <a:gd name="connsiteY26" fmla="*/ 6919 h 1008552"/>
                <a:gd name="connsiteX27" fmla="*/ 747506 w 1084391"/>
                <a:gd name="connsiteY27" fmla="*/ 85231 h 1008552"/>
                <a:gd name="connsiteX28" fmla="*/ 788758 w 1084391"/>
                <a:gd name="connsiteY28" fmla="*/ 160858 h 1008552"/>
                <a:gd name="connsiteX29" fmla="*/ 788758 w 1084391"/>
                <a:gd name="connsiteY29" fmla="*/ 160858 h 1008552"/>
                <a:gd name="connsiteX30" fmla="*/ 843759 w 1084391"/>
                <a:gd name="connsiteY30" fmla="*/ 277736 h 1008552"/>
                <a:gd name="connsiteX31" fmla="*/ 975822 w 1084391"/>
                <a:gd name="connsiteY31" fmla="*/ 465732 h 1008552"/>
                <a:gd name="connsiteX32" fmla="*/ 1028425 w 1084391"/>
                <a:gd name="connsiteY32" fmla="*/ 600870 h 1008552"/>
                <a:gd name="connsiteX33" fmla="*/ 1084391 w 1084391"/>
                <a:gd name="connsiteY33" fmla="*/ 745249 h 1008552"/>
                <a:gd name="connsiteX34" fmla="*/ 1055605 w 1084391"/>
                <a:gd name="connsiteY34" fmla="*/ 923587 h 1008552"/>
                <a:gd name="connsiteX0" fmla="*/ 1055605 w 1084391"/>
                <a:gd name="connsiteY0" fmla="*/ 923587 h 1008552"/>
                <a:gd name="connsiteX1" fmla="*/ 952799 w 1084391"/>
                <a:gd name="connsiteY1" fmla="*/ 772081 h 1008552"/>
                <a:gd name="connsiteX2" fmla="*/ 851276 w 1084391"/>
                <a:gd name="connsiteY2" fmla="*/ 1008552 h 1008552"/>
                <a:gd name="connsiteX3" fmla="*/ 733756 w 1084391"/>
                <a:gd name="connsiteY3" fmla="*/ 930879 h 1008552"/>
                <a:gd name="connsiteX4" fmla="*/ 761257 w 1084391"/>
                <a:gd name="connsiteY4" fmla="*/ 875877 h 1008552"/>
                <a:gd name="connsiteX5" fmla="*/ 836884 w 1084391"/>
                <a:gd name="connsiteY5" fmla="*/ 862127 h 1008552"/>
                <a:gd name="connsiteX6" fmla="*/ 880534 w 1084391"/>
                <a:gd name="connsiteY6" fmla="*/ 784676 h 1008552"/>
                <a:gd name="connsiteX7" fmla="*/ 983189 w 1084391"/>
                <a:gd name="connsiteY7" fmla="*/ 621274 h 1008552"/>
                <a:gd name="connsiteX8" fmla="*/ 890601 w 1084391"/>
                <a:gd name="connsiteY8" fmla="*/ 422630 h 1008552"/>
                <a:gd name="connsiteX9" fmla="*/ 782657 w 1084391"/>
                <a:gd name="connsiteY9" fmla="*/ 336677 h 1008552"/>
                <a:gd name="connsiteX10" fmla="*/ 689276 w 1084391"/>
                <a:gd name="connsiteY10" fmla="*/ 186926 h 1008552"/>
                <a:gd name="connsiteX11" fmla="*/ 625169 w 1084391"/>
                <a:gd name="connsiteY11" fmla="*/ 130422 h 1008552"/>
                <a:gd name="connsiteX12" fmla="*/ 550118 w 1084391"/>
                <a:gd name="connsiteY12" fmla="*/ 104605 h 1008552"/>
                <a:gd name="connsiteX13" fmla="*/ 506044 w 1084391"/>
                <a:gd name="connsiteY13" fmla="*/ 185550 h 1008552"/>
                <a:gd name="connsiteX14" fmla="*/ 404029 w 1084391"/>
                <a:gd name="connsiteY14" fmla="*/ 146983 h 1008552"/>
                <a:gd name="connsiteX15" fmla="*/ 267961 w 1084391"/>
                <a:gd name="connsiteY15" fmla="*/ 225198 h 1008552"/>
                <a:gd name="connsiteX16" fmla="*/ 369370 w 1084391"/>
                <a:gd name="connsiteY16" fmla="*/ 312974 h 1008552"/>
                <a:gd name="connsiteX17" fmla="*/ 317411 w 1084391"/>
                <a:gd name="connsiteY17" fmla="*/ 398928 h 1008552"/>
                <a:gd name="connsiteX18" fmla="*/ 201948 w 1084391"/>
                <a:gd name="connsiteY18" fmla="*/ 277068 h 1008552"/>
                <a:gd name="connsiteX19" fmla="*/ 122638 w 1084391"/>
                <a:gd name="connsiteY19" fmla="*/ 316497 h 1008552"/>
                <a:gd name="connsiteX20" fmla="*/ 113213 w 1084391"/>
                <a:gd name="connsiteY20" fmla="*/ 396437 h 1008552"/>
                <a:gd name="connsiteX21" fmla="*/ 0 w 1084391"/>
                <a:gd name="connsiteY21" fmla="*/ 303190 h 1008552"/>
                <a:gd name="connsiteX22" fmla="*/ 68128 w 1084391"/>
                <a:gd name="connsiteY22" fmla="*/ 204573 h 1008552"/>
                <a:gd name="connsiteX23" fmla="*/ 160716 w 1084391"/>
                <a:gd name="connsiteY23" fmla="*/ 201789 h 1008552"/>
                <a:gd name="connsiteX24" fmla="*/ 287624 w 1084391"/>
                <a:gd name="connsiteY24" fmla="*/ 74217 h 1008552"/>
                <a:gd name="connsiteX25" fmla="*/ 381242 w 1084391"/>
                <a:gd name="connsiteY25" fmla="*/ 0 h 1008552"/>
                <a:gd name="connsiteX26" fmla="*/ 552753 w 1084391"/>
                <a:gd name="connsiteY26" fmla="*/ 6919 h 1008552"/>
                <a:gd name="connsiteX27" fmla="*/ 747506 w 1084391"/>
                <a:gd name="connsiteY27" fmla="*/ 85231 h 1008552"/>
                <a:gd name="connsiteX28" fmla="*/ 788758 w 1084391"/>
                <a:gd name="connsiteY28" fmla="*/ 160858 h 1008552"/>
                <a:gd name="connsiteX29" fmla="*/ 788758 w 1084391"/>
                <a:gd name="connsiteY29" fmla="*/ 160858 h 1008552"/>
                <a:gd name="connsiteX30" fmla="*/ 843759 w 1084391"/>
                <a:gd name="connsiteY30" fmla="*/ 277736 h 1008552"/>
                <a:gd name="connsiteX31" fmla="*/ 975822 w 1084391"/>
                <a:gd name="connsiteY31" fmla="*/ 465732 h 1008552"/>
                <a:gd name="connsiteX32" fmla="*/ 1028425 w 1084391"/>
                <a:gd name="connsiteY32" fmla="*/ 600870 h 1008552"/>
                <a:gd name="connsiteX33" fmla="*/ 1084391 w 1084391"/>
                <a:gd name="connsiteY33" fmla="*/ 745249 h 1008552"/>
                <a:gd name="connsiteX34" fmla="*/ 1055605 w 1084391"/>
                <a:gd name="connsiteY34" fmla="*/ 923587 h 1008552"/>
                <a:gd name="connsiteX0" fmla="*/ 1055605 w 1084391"/>
                <a:gd name="connsiteY0" fmla="*/ 923587 h 1008552"/>
                <a:gd name="connsiteX1" fmla="*/ 952799 w 1084391"/>
                <a:gd name="connsiteY1" fmla="*/ 772081 h 1008552"/>
                <a:gd name="connsiteX2" fmla="*/ 851276 w 1084391"/>
                <a:gd name="connsiteY2" fmla="*/ 1008552 h 1008552"/>
                <a:gd name="connsiteX3" fmla="*/ 733756 w 1084391"/>
                <a:gd name="connsiteY3" fmla="*/ 930879 h 1008552"/>
                <a:gd name="connsiteX4" fmla="*/ 761257 w 1084391"/>
                <a:gd name="connsiteY4" fmla="*/ 875877 h 1008552"/>
                <a:gd name="connsiteX5" fmla="*/ 836884 w 1084391"/>
                <a:gd name="connsiteY5" fmla="*/ 862127 h 1008552"/>
                <a:gd name="connsiteX6" fmla="*/ 880534 w 1084391"/>
                <a:gd name="connsiteY6" fmla="*/ 784676 h 1008552"/>
                <a:gd name="connsiteX7" fmla="*/ 983189 w 1084391"/>
                <a:gd name="connsiteY7" fmla="*/ 621274 h 1008552"/>
                <a:gd name="connsiteX8" fmla="*/ 890601 w 1084391"/>
                <a:gd name="connsiteY8" fmla="*/ 422630 h 1008552"/>
                <a:gd name="connsiteX9" fmla="*/ 782657 w 1084391"/>
                <a:gd name="connsiteY9" fmla="*/ 336677 h 1008552"/>
                <a:gd name="connsiteX10" fmla="*/ 689276 w 1084391"/>
                <a:gd name="connsiteY10" fmla="*/ 186926 h 1008552"/>
                <a:gd name="connsiteX11" fmla="*/ 625169 w 1084391"/>
                <a:gd name="connsiteY11" fmla="*/ 130422 h 1008552"/>
                <a:gd name="connsiteX12" fmla="*/ 550118 w 1084391"/>
                <a:gd name="connsiteY12" fmla="*/ 104605 h 1008552"/>
                <a:gd name="connsiteX13" fmla="*/ 506044 w 1084391"/>
                <a:gd name="connsiteY13" fmla="*/ 185550 h 1008552"/>
                <a:gd name="connsiteX14" fmla="*/ 404029 w 1084391"/>
                <a:gd name="connsiteY14" fmla="*/ 146983 h 1008552"/>
                <a:gd name="connsiteX15" fmla="*/ 267961 w 1084391"/>
                <a:gd name="connsiteY15" fmla="*/ 225198 h 1008552"/>
                <a:gd name="connsiteX16" fmla="*/ 369370 w 1084391"/>
                <a:gd name="connsiteY16" fmla="*/ 312974 h 1008552"/>
                <a:gd name="connsiteX17" fmla="*/ 317411 w 1084391"/>
                <a:gd name="connsiteY17" fmla="*/ 398928 h 1008552"/>
                <a:gd name="connsiteX18" fmla="*/ 201948 w 1084391"/>
                <a:gd name="connsiteY18" fmla="*/ 277068 h 1008552"/>
                <a:gd name="connsiteX19" fmla="*/ 122638 w 1084391"/>
                <a:gd name="connsiteY19" fmla="*/ 316497 h 1008552"/>
                <a:gd name="connsiteX20" fmla="*/ 113213 w 1084391"/>
                <a:gd name="connsiteY20" fmla="*/ 396437 h 1008552"/>
                <a:gd name="connsiteX21" fmla="*/ 0 w 1084391"/>
                <a:gd name="connsiteY21" fmla="*/ 303190 h 1008552"/>
                <a:gd name="connsiteX22" fmla="*/ 68128 w 1084391"/>
                <a:gd name="connsiteY22" fmla="*/ 204573 h 1008552"/>
                <a:gd name="connsiteX23" fmla="*/ 160716 w 1084391"/>
                <a:gd name="connsiteY23" fmla="*/ 201789 h 1008552"/>
                <a:gd name="connsiteX24" fmla="*/ 287624 w 1084391"/>
                <a:gd name="connsiteY24" fmla="*/ 74217 h 1008552"/>
                <a:gd name="connsiteX25" fmla="*/ 381242 w 1084391"/>
                <a:gd name="connsiteY25" fmla="*/ 0 h 1008552"/>
                <a:gd name="connsiteX26" fmla="*/ 552753 w 1084391"/>
                <a:gd name="connsiteY26" fmla="*/ 6919 h 1008552"/>
                <a:gd name="connsiteX27" fmla="*/ 747506 w 1084391"/>
                <a:gd name="connsiteY27" fmla="*/ 85231 h 1008552"/>
                <a:gd name="connsiteX28" fmla="*/ 788758 w 1084391"/>
                <a:gd name="connsiteY28" fmla="*/ 160858 h 1008552"/>
                <a:gd name="connsiteX29" fmla="*/ 788758 w 1084391"/>
                <a:gd name="connsiteY29" fmla="*/ 160858 h 1008552"/>
                <a:gd name="connsiteX30" fmla="*/ 843759 w 1084391"/>
                <a:gd name="connsiteY30" fmla="*/ 277736 h 1008552"/>
                <a:gd name="connsiteX31" fmla="*/ 975822 w 1084391"/>
                <a:gd name="connsiteY31" fmla="*/ 465732 h 1008552"/>
                <a:gd name="connsiteX32" fmla="*/ 1028425 w 1084391"/>
                <a:gd name="connsiteY32" fmla="*/ 600870 h 1008552"/>
                <a:gd name="connsiteX33" fmla="*/ 1084391 w 1084391"/>
                <a:gd name="connsiteY33" fmla="*/ 745249 h 1008552"/>
                <a:gd name="connsiteX34" fmla="*/ 1055605 w 1084391"/>
                <a:gd name="connsiteY34" fmla="*/ 923587 h 100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84391" h="1008552">
                  <a:moveTo>
                    <a:pt x="1055605" y="923587"/>
                  </a:moveTo>
                  <a:cubicBezTo>
                    <a:pt x="1010942" y="945607"/>
                    <a:pt x="987867" y="806467"/>
                    <a:pt x="952799" y="772081"/>
                  </a:cubicBezTo>
                  <a:cubicBezTo>
                    <a:pt x="921357" y="967301"/>
                    <a:pt x="889914" y="939577"/>
                    <a:pt x="851276" y="1008552"/>
                  </a:cubicBezTo>
                  <a:lnTo>
                    <a:pt x="733756" y="930879"/>
                  </a:lnTo>
                  <a:lnTo>
                    <a:pt x="761257" y="875877"/>
                  </a:lnTo>
                  <a:lnTo>
                    <a:pt x="836884" y="862127"/>
                  </a:lnTo>
                  <a:lnTo>
                    <a:pt x="880534" y="784676"/>
                  </a:lnTo>
                  <a:lnTo>
                    <a:pt x="983189" y="621274"/>
                  </a:lnTo>
                  <a:cubicBezTo>
                    <a:pt x="966719" y="538943"/>
                    <a:pt x="923862" y="486158"/>
                    <a:pt x="890601" y="422630"/>
                  </a:cubicBezTo>
                  <a:lnTo>
                    <a:pt x="782657" y="336677"/>
                  </a:lnTo>
                  <a:lnTo>
                    <a:pt x="689276" y="186926"/>
                  </a:lnTo>
                  <a:lnTo>
                    <a:pt x="625169" y="130422"/>
                  </a:lnTo>
                  <a:cubicBezTo>
                    <a:pt x="582561" y="102118"/>
                    <a:pt x="592726" y="132909"/>
                    <a:pt x="550118" y="104605"/>
                  </a:cubicBezTo>
                  <a:lnTo>
                    <a:pt x="506044" y="185550"/>
                  </a:lnTo>
                  <a:lnTo>
                    <a:pt x="404029" y="146983"/>
                  </a:lnTo>
                  <a:cubicBezTo>
                    <a:pt x="292307" y="136346"/>
                    <a:pt x="288530" y="152568"/>
                    <a:pt x="267961" y="225198"/>
                  </a:cubicBezTo>
                  <a:lnTo>
                    <a:pt x="369370" y="312974"/>
                  </a:lnTo>
                  <a:cubicBezTo>
                    <a:pt x="366443" y="362218"/>
                    <a:pt x="380307" y="398032"/>
                    <a:pt x="317411" y="398928"/>
                  </a:cubicBezTo>
                  <a:cubicBezTo>
                    <a:pt x="284521" y="394122"/>
                    <a:pt x="246832" y="354398"/>
                    <a:pt x="201948" y="277068"/>
                  </a:cubicBezTo>
                  <a:lnTo>
                    <a:pt x="122638" y="316497"/>
                  </a:lnTo>
                  <a:lnTo>
                    <a:pt x="113213" y="396437"/>
                  </a:lnTo>
                  <a:cubicBezTo>
                    <a:pt x="45091" y="359087"/>
                    <a:pt x="32141" y="359343"/>
                    <a:pt x="0" y="303190"/>
                  </a:cubicBezTo>
                  <a:lnTo>
                    <a:pt x="68128" y="204573"/>
                  </a:lnTo>
                  <a:lnTo>
                    <a:pt x="160716" y="201789"/>
                  </a:lnTo>
                  <a:lnTo>
                    <a:pt x="287624" y="74217"/>
                  </a:lnTo>
                  <a:cubicBezTo>
                    <a:pt x="293401" y="39986"/>
                    <a:pt x="350036" y="24739"/>
                    <a:pt x="381242" y="0"/>
                  </a:cubicBezTo>
                  <a:lnTo>
                    <a:pt x="552753" y="6919"/>
                  </a:lnTo>
                  <a:lnTo>
                    <a:pt x="747506" y="85231"/>
                  </a:lnTo>
                  <a:lnTo>
                    <a:pt x="788758" y="160858"/>
                  </a:lnTo>
                  <a:lnTo>
                    <a:pt x="788758" y="160858"/>
                  </a:lnTo>
                  <a:lnTo>
                    <a:pt x="843759" y="277736"/>
                  </a:lnTo>
                  <a:cubicBezTo>
                    <a:pt x="887780" y="340401"/>
                    <a:pt x="946193" y="386951"/>
                    <a:pt x="975822" y="465732"/>
                  </a:cubicBezTo>
                  <a:lnTo>
                    <a:pt x="1028425" y="600870"/>
                  </a:lnTo>
                  <a:lnTo>
                    <a:pt x="1084391" y="745249"/>
                  </a:lnTo>
                  <a:cubicBezTo>
                    <a:pt x="1074796" y="804695"/>
                    <a:pt x="1101182" y="850710"/>
                    <a:pt x="1055605" y="9235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6799B521-EE76-D547-837C-A5CC38C7F879}"/>
                </a:ext>
              </a:extLst>
            </p:cNvPr>
            <p:cNvSpPr/>
            <p:nvPr/>
          </p:nvSpPr>
          <p:spPr>
            <a:xfrm>
              <a:off x="3099881" y="2587558"/>
              <a:ext cx="1926076" cy="1828800"/>
            </a:xfrm>
            <a:custGeom>
              <a:avLst/>
              <a:gdLst>
                <a:gd name="connsiteX0" fmla="*/ 996112 w 1926076"/>
                <a:gd name="connsiteY0" fmla="*/ 15565 h 1828800"/>
                <a:gd name="connsiteX1" fmla="*/ 1003894 w 1926076"/>
                <a:gd name="connsiteY1" fmla="*/ 198445 h 1828800"/>
                <a:gd name="connsiteX2" fmla="*/ 1085607 w 1926076"/>
                <a:gd name="connsiteY2" fmla="*/ 178989 h 1828800"/>
                <a:gd name="connsiteX3" fmla="*/ 1159537 w 1926076"/>
                <a:gd name="connsiteY3" fmla="*/ 182880 h 1828800"/>
                <a:gd name="connsiteX4" fmla="*/ 1217903 w 1926076"/>
                <a:gd name="connsiteY4" fmla="*/ 202336 h 1828800"/>
                <a:gd name="connsiteX5" fmla="*/ 1252922 w 1926076"/>
                <a:gd name="connsiteY5" fmla="*/ 178989 h 1828800"/>
                <a:gd name="connsiteX6" fmla="*/ 1307397 w 1926076"/>
                <a:gd name="connsiteY6" fmla="*/ 214009 h 1828800"/>
                <a:gd name="connsiteX7" fmla="*/ 1416347 w 1926076"/>
                <a:gd name="connsiteY7" fmla="*/ 272375 h 1828800"/>
                <a:gd name="connsiteX8" fmla="*/ 1548643 w 1926076"/>
                <a:gd name="connsiteY8" fmla="*/ 346305 h 1828800"/>
                <a:gd name="connsiteX9" fmla="*/ 1642029 w 1926076"/>
                <a:gd name="connsiteY9" fmla="*/ 439691 h 1828800"/>
                <a:gd name="connsiteX10" fmla="*/ 1743196 w 1926076"/>
                <a:gd name="connsiteY10" fmla="*/ 560314 h 1828800"/>
                <a:gd name="connsiteX11" fmla="*/ 1785998 w 1926076"/>
                <a:gd name="connsiteY11" fmla="*/ 723738 h 1828800"/>
                <a:gd name="connsiteX12" fmla="*/ 1774325 w 1926076"/>
                <a:gd name="connsiteY12" fmla="*/ 805451 h 1828800"/>
                <a:gd name="connsiteX13" fmla="*/ 1743196 w 1926076"/>
                <a:gd name="connsiteY13" fmla="*/ 863817 h 1828800"/>
                <a:gd name="connsiteX14" fmla="*/ 1723741 w 1926076"/>
                <a:gd name="connsiteY14" fmla="*/ 898836 h 1828800"/>
                <a:gd name="connsiteX15" fmla="*/ 1770434 w 1926076"/>
                <a:gd name="connsiteY15" fmla="*/ 891054 h 1828800"/>
                <a:gd name="connsiteX16" fmla="*/ 1797671 w 1926076"/>
                <a:gd name="connsiteY16" fmla="*/ 988331 h 1828800"/>
                <a:gd name="connsiteX17" fmla="*/ 1793780 w 1926076"/>
                <a:gd name="connsiteY17" fmla="*/ 1054479 h 1828800"/>
                <a:gd name="connsiteX18" fmla="*/ 1731523 w 1926076"/>
                <a:gd name="connsiteY18" fmla="*/ 1147864 h 1828800"/>
                <a:gd name="connsiteX19" fmla="*/ 1731523 w 1926076"/>
                <a:gd name="connsiteY19" fmla="*/ 1147864 h 1828800"/>
                <a:gd name="connsiteX20" fmla="*/ 1708177 w 1926076"/>
                <a:gd name="connsiteY20" fmla="*/ 1233468 h 1828800"/>
                <a:gd name="connsiteX21" fmla="*/ 1669266 w 1926076"/>
                <a:gd name="connsiteY21" fmla="*/ 1272378 h 1828800"/>
                <a:gd name="connsiteX22" fmla="*/ 1622573 w 1926076"/>
                <a:gd name="connsiteY22" fmla="*/ 1346309 h 1828800"/>
                <a:gd name="connsiteX23" fmla="*/ 1482495 w 1926076"/>
                <a:gd name="connsiteY23" fmla="*/ 1416348 h 1828800"/>
                <a:gd name="connsiteX24" fmla="*/ 1350199 w 1926076"/>
                <a:gd name="connsiteY24" fmla="*/ 1459149 h 1828800"/>
                <a:gd name="connsiteX25" fmla="*/ 1182883 w 1926076"/>
                <a:gd name="connsiteY25" fmla="*/ 1505842 h 1828800"/>
                <a:gd name="connsiteX26" fmla="*/ 1007785 w 1926076"/>
                <a:gd name="connsiteY26" fmla="*/ 1564208 h 1828800"/>
                <a:gd name="connsiteX27" fmla="*/ 852143 w 1926076"/>
                <a:gd name="connsiteY27" fmla="*/ 1599228 h 1828800"/>
                <a:gd name="connsiteX28" fmla="*/ 805450 w 1926076"/>
                <a:gd name="connsiteY28" fmla="*/ 1595337 h 1828800"/>
                <a:gd name="connsiteX29" fmla="*/ 688718 w 1926076"/>
                <a:gd name="connsiteY29" fmla="*/ 1599228 h 1828800"/>
                <a:gd name="connsiteX30" fmla="*/ 634243 w 1926076"/>
                <a:gd name="connsiteY30" fmla="*/ 1571990 h 1828800"/>
                <a:gd name="connsiteX31" fmla="*/ 505838 w 1926076"/>
                <a:gd name="connsiteY31" fmla="*/ 1556426 h 1828800"/>
                <a:gd name="connsiteX32" fmla="*/ 459145 w 1926076"/>
                <a:gd name="connsiteY32" fmla="*/ 1521406 h 1828800"/>
                <a:gd name="connsiteX33" fmla="*/ 338522 w 1926076"/>
                <a:gd name="connsiteY33" fmla="*/ 1494169 h 1828800"/>
                <a:gd name="connsiteX34" fmla="*/ 299612 w 1926076"/>
                <a:gd name="connsiteY34" fmla="*/ 1443585 h 1828800"/>
                <a:gd name="connsiteX35" fmla="*/ 256810 w 1926076"/>
                <a:gd name="connsiteY35" fmla="*/ 1408566 h 1828800"/>
                <a:gd name="connsiteX36" fmla="*/ 206226 w 1926076"/>
                <a:gd name="connsiteY36" fmla="*/ 1365764 h 1828800"/>
                <a:gd name="connsiteX37" fmla="*/ 175098 w 1926076"/>
                <a:gd name="connsiteY37" fmla="*/ 1350200 h 1828800"/>
                <a:gd name="connsiteX38" fmla="*/ 120623 w 1926076"/>
                <a:gd name="connsiteY38" fmla="*/ 1245141 h 1828800"/>
                <a:gd name="connsiteX39" fmla="*/ 101168 w 1926076"/>
                <a:gd name="connsiteY39" fmla="*/ 1186775 h 1828800"/>
                <a:gd name="connsiteX40" fmla="*/ 101168 w 1926076"/>
                <a:gd name="connsiteY40" fmla="*/ 1066152 h 1828800"/>
                <a:gd name="connsiteX41" fmla="*/ 120623 w 1926076"/>
                <a:gd name="connsiteY41" fmla="*/ 906618 h 1828800"/>
                <a:gd name="connsiteX42" fmla="*/ 132296 w 1926076"/>
                <a:gd name="connsiteY42" fmla="*/ 828797 h 1828800"/>
                <a:gd name="connsiteX43" fmla="*/ 155642 w 1926076"/>
                <a:gd name="connsiteY43" fmla="*/ 754867 h 1828800"/>
                <a:gd name="connsiteX44" fmla="*/ 171207 w 1926076"/>
                <a:gd name="connsiteY44" fmla="*/ 731520 h 1828800"/>
                <a:gd name="connsiteX45" fmla="*/ 159533 w 1926076"/>
                <a:gd name="connsiteY45" fmla="*/ 684828 h 1828800"/>
                <a:gd name="connsiteX46" fmla="*/ 210117 w 1926076"/>
                <a:gd name="connsiteY46" fmla="*/ 595333 h 1828800"/>
                <a:gd name="connsiteX47" fmla="*/ 334631 w 1926076"/>
                <a:gd name="connsiteY47" fmla="*/ 505839 h 1828800"/>
                <a:gd name="connsiteX48" fmla="*/ 381324 w 1926076"/>
                <a:gd name="connsiteY48" fmla="*/ 501948 h 1828800"/>
                <a:gd name="connsiteX49" fmla="*/ 451363 w 1926076"/>
                <a:gd name="connsiteY49" fmla="*/ 412453 h 1828800"/>
                <a:gd name="connsiteX50" fmla="*/ 486383 w 1926076"/>
                <a:gd name="connsiteY50" fmla="*/ 389107 h 1828800"/>
                <a:gd name="connsiteX51" fmla="*/ 587550 w 1926076"/>
                <a:gd name="connsiteY51" fmla="*/ 287939 h 1828800"/>
                <a:gd name="connsiteX52" fmla="*/ 610897 w 1926076"/>
                <a:gd name="connsiteY52" fmla="*/ 237355 h 1828800"/>
                <a:gd name="connsiteX53" fmla="*/ 684827 w 1926076"/>
                <a:gd name="connsiteY53" fmla="*/ 210118 h 1828800"/>
                <a:gd name="connsiteX54" fmla="*/ 731520 w 1926076"/>
                <a:gd name="connsiteY54" fmla="*/ 221791 h 1828800"/>
                <a:gd name="connsiteX55" fmla="*/ 782104 w 1926076"/>
                <a:gd name="connsiteY55" fmla="*/ 217900 h 1828800"/>
                <a:gd name="connsiteX56" fmla="*/ 856034 w 1926076"/>
                <a:gd name="connsiteY56" fmla="*/ 260702 h 1828800"/>
                <a:gd name="connsiteX57" fmla="*/ 898836 w 1926076"/>
                <a:gd name="connsiteY57" fmla="*/ 276266 h 1828800"/>
                <a:gd name="connsiteX58" fmla="*/ 898836 w 1926076"/>
                <a:gd name="connsiteY58" fmla="*/ 276266 h 1828800"/>
                <a:gd name="connsiteX59" fmla="*/ 910509 w 1926076"/>
                <a:gd name="connsiteY59" fmla="*/ 241246 h 1828800"/>
                <a:gd name="connsiteX60" fmla="*/ 910509 w 1926076"/>
                <a:gd name="connsiteY60" fmla="*/ 241246 h 1828800"/>
                <a:gd name="connsiteX61" fmla="*/ 957202 w 1926076"/>
                <a:gd name="connsiteY61" fmla="*/ 210118 h 1828800"/>
                <a:gd name="connsiteX62" fmla="*/ 937746 w 1926076"/>
                <a:gd name="connsiteY62" fmla="*/ 11674 h 1828800"/>
                <a:gd name="connsiteX63" fmla="*/ 38910 w 1926076"/>
                <a:gd name="connsiteY63" fmla="*/ 0 h 1828800"/>
                <a:gd name="connsiteX64" fmla="*/ 0 w 1926076"/>
                <a:gd name="connsiteY64" fmla="*/ 1828800 h 1828800"/>
                <a:gd name="connsiteX65" fmla="*/ 1926076 w 1926076"/>
                <a:gd name="connsiteY65" fmla="*/ 1828800 h 1828800"/>
                <a:gd name="connsiteX66" fmla="*/ 1906621 w 1926076"/>
                <a:gd name="connsiteY66" fmla="*/ 7783 h 1828800"/>
                <a:gd name="connsiteX67" fmla="*/ 996112 w 1926076"/>
                <a:gd name="connsiteY67" fmla="*/ 15565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926076" h="1828800">
                  <a:moveTo>
                    <a:pt x="996112" y="15565"/>
                  </a:moveTo>
                  <a:lnTo>
                    <a:pt x="1003894" y="198445"/>
                  </a:lnTo>
                  <a:lnTo>
                    <a:pt x="1085607" y="178989"/>
                  </a:lnTo>
                  <a:lnTo>
                    <a:pt x="1159537" y="182880"/>
                  </a:lnTo>
                  <a:lnTo>
                    <a:pt x="1217903" y="202336"/>
                  </a:lnTo>
                  <a:lnTo>
                    <a:pt x="1252922" y="178989"/>
                  </a:lnTo>
                  <a:lnTo>
                    <a:pt x="1307397" y="214009"/>
                  </a:lnTo>
                  <a:lnTo>
                    <a:pt x="1416347" y="272375"/>
                  </a:lnTo>
                  <a:lnTo>
                    <a:pt x="1548643" y="346305"/>
                  </a:lnTo>
                  <a:lnTo>
                    <a:pt x="1642029" y="439691"/>
                  </a:lnTo>
                  <a:lnTo>
                    <a:pt x="1743196" y="560314"/>
                  </a:lnTo>
                  <a:lnTo>
                    <a:pt x="1785998" y="723738"/>
                  </a:lnTo>
                  <a:lnTo>
                    <a:pt x="1774325" y="805451"/>
                  </a:lnTo>
                  <a:lnTo>
                    <a:pt x="1743196" y="863817"/>
                  </a:lnTo>
                  <a:lnTo>
                    <a:pt x="1723741" y="898836"/>
                  </a:lnTo>
                  <a:lnTo>
                    <a:pt x="1770434" y="891054"/>
                  </a:lnTo>
                  <a:lnTo>
                    <a:pt x="1797671" y="988331"/>
                  </a:lnTo>
                  <a:lnTo>
                    <a:pt x="1793780" y="1054479"/>
                  </a:lnTo>
                  <a:lnTo>
                    <a:pt x="1731523" y="1147864"/>
                  </a:lnTo>
                  <a:lnTo>
                    <a:pt x="1731523" y="1147864"/>
                  </a:lnTo>
                  <a:lnTo>
                    <a:pt x="1708177" y="1233468"/>
                  </a:lnTo>
                  <a:lnTo>
                    <a:pt x="1669266" y="1272378"/>
                  </a:lnTo>
                  <a:lnTo>
                    <a:pt x="1622573" y="1346309"/>
                  </a:lnTo>
                  <a:lnTo>
                    <a:pt x="1482495" y="1416348"/>
                  </a:lnTo>
                  <a:lnTo>
                    <a:pt x="1350199" y="1459149"/>
                  </a:lnTo>
                  <a:lnTo>
                    <a:pt x="1182883" y="1505842"/>
                  </a:lnTo>
                  <a:lnTo>
                    <a:pt x="1007785" y="1564208"/>
                  </a:lnTo>
                  <a:lnTo>
                    <a:pt x="852143" y="1599228"/>
                  </a:lnTo>
                  <a:lnTo>
                    <a:pt x="805450" y="1595337"/>
                  </a:lnTo>
                  <a:lnTo>
                    <a:pt x="688718" y="1599228"/>
                  </a:lnTo>
                  <a:lnTo>
                    <a:pt x="634243" y="1571990"/>
                  </a:lnTo>
                  <a:lnTo>
                    <a:pt x="505838" y="1556426"/>
                  </a:lnTo>
                  <a:lnTo>
                    <a:pt x="459145" y="1521406"/>
                  </a:lnTo>
                  <a:lnTo>
                    <a:pt x="338522" y="1494169"/>
                  </a:lnTo>
                  <a:lnTo>
                    <a:pt x="299612" y="1443585"/>
                  </a:lnTo>
                  <a:lnTo>
                    <a:pt x="256810" y="1408566"/>
                  </a:lnTo>
                  <a:lnTo>
                    <a:pt x="206226" y="1365764"/>
                  </a:lnTo>
                  <a:lnTo>
                    <a:pt x="175098" y="1350200"/>
                  </a:lnTo>
                  <a:lnTo>
                    <a:pt x="120623" y="1245141"/>
                  </a:lnTo>
                  <a:lnTo>
                    <a:pt x="101168" y="1186775"/>
                  </a:lnTo>
                  <a:lnTo>
                    <a:pt x="101168" y="1066152"/>
                  </a:lnTo>
                  <a:lnTo>
                    <a:pt x="120623" y="906618"/>
                  </a:lnTo>
                  <a:lnTo>
                    <a:pt x="132296" y="828797"/>
                  </a:lnTo>
                  <a:lnTo>
                    <a:pt x="155642" y="754867"/>
                  </a:lnTo>
                  <a:lnTo>
                    <a:pt x="171207" y="731520"/>
                  </a:lnTo>
                  <a:lnTo>
                    <a:pt x="159533" y="684828"/>
                  </a:lnTo>
                  <a:lnTo>
                    <a:pt x="210117" y="595333"/>
                  </a:lnTo>
                  <a:lnTo>
                    <a:pt x="334631" y="505839"/>
                  </a:lnTo>
                  <a:lnTo>
                    <a:pt x="381324" y="501948"/>
                  </a:lnTo>
                  <a:lnTo>
                    <a:pt x="451363" y="412453"/>
                  </a:lnTo>
                  <a:lnTo>
                    <a:pt x="486383" y="389107"/>
                  </a:lnTo>
                  <a:lnTo>
                    <a:pt x="587550" y="287939"/>
                  </a:lnTo>
                  <a:lnTo>
                    <a:pt x="610897" y="237355"/>
                  </a:lnTo>
                  <a:lnTo>
                    <a:pt x="684827" y="210118"/>
                  </a:lnTo>
                  <a:lnTo>
                    <a:pt x="731520" y="221791"/>
                  </a:lnTo>
                  <a:lnTo>
                    <a:pt x="782104" y="217900"/>
                  </a:lnTo>
                  <a:lnTo>
                    <a:pt x="856034" y="260702"/>
                  </a:lnTo>
                  <a:lnTo>
                    <a:pt x="898836" y="276266"/>
                  </a:lnTo>
                  <a:lnTo>
                    <a:pt x="898836" y="276266"/>
                  </a:lnTo>
                  <a:lnTo>
                    <a:pt x="910509" y="241246"/>
                  </a:lnTo>
                  <a:lnTo>
                    <a:pt x="910509" y="241246"/>
                  </a:lnTo>
                  <a:lnTo>
                    <a:pt x="957202" y="210118"/>
                  </a:lnTo>
                  <a:lnTo>
                    <a:pt x="937746" y="11674"/>
                  </a:lnTo>
                  <a:lnTo>
                    <a:pt x="38910" y="0"/>
                  </a:lnTo>
                  <a:lnTo>
                    <a:pt x="0" y="1828800"/>
                  </a:lnTo>
                  <a:lnTo>
                    <a:pt x="1926076" y="1828800"/>
                  </a:lnTo>
                  <a:lnTo>
                    <a:pt x="1906621" y="7783"/>
                  </a:lnTo>
                  <a:lnTo>
                    <a:pt x="996112" y="15565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9D68DF5B-D1B0-AF44-BC4D-74BA2B45D967}"/>
                </a:ext>
              </a:extLst>
            </p:cNvPr>
            <p:cNvSpPr/>
            <p:nvPr/>
          </p:nvSpPr>
          <p:spPr>
            <a:xfrm>
              <a:off x="5391717" y="2591450"/>
              <a:ext cx="1898840" cy="1871601"/>
            </a:xfrm>
            <a:custGeom>
              <a:avLst/>
              <a:gdLst>
                <a:gd name="connsiteX0" fmla="*/ 941638 w 1898840"/>
                <a:gd name="connsiteY0" fmla="*/ 15564 h 1871601"/>
                <a:gd name="connsiteX1" fmla="*/ 945529 w 1898840"/>
                <a:gd name="connsiteY1" fmla="*/ 206226 h 1871601"/>
                <a:gd name="connsiteX2" fmla="*/ 1031132 w 1898840"/>
                <a:gd name="connsiteY2" fmla="*/ 217899 h 1871601"/>
                <a:gd name="connsiteX3" fmla="*/ 1178993 w 1898840"/>
                <a:gd name="connsiteY3" fmla="*/ 237354 h 1871601"/>
                <a:gd name="connsiteX4" fmla="*/ 1280160 w 1898840"/>
                <a:gd name="connsiteY4" fmla="*/ 260701 h 1871601"/>
                <a:gd name="connsiteX5" fmla="*/ 1385219 w 1898840"/>
                <a:gd name="connsiteY5" fmla="*/ 311285 h 1871601"/>
                <a:gd name="connsiteX6" fmla="*/ 1416348 w 1898840"/>
                <a:gd name="connsiteY6" fmla="*/ 350195 h 1871601"/>
                <a:gd name="connsiteX7" fmla="*/ 1501951 w 1898840"/>
                <a:gd name="connsiteY7" fmla="*/ 412452 h 1871601"/>
                <a:gd name="connsiteX8" fmla="*/ 1536971 w 1898840"/>
                <a:gd name="connsiteY8" fmla="*/ 474709 h 1871601"/>
                <a:gd name="connsiteX9" fmla="*/ 1614792 w 1898840"/>
                <a:gd name="connsiteY9" fmla="*/ 529184 h 1871601"/>
                <a:gd name="connsiteX10" fmla="*/ 1669267 w 1898840"/>
                <a:gd name="connsiteY10" fmla="*/ 591441 h 1871601"/>
                <a:gd name="connsiteX11" fmla="*/ 1739306 w 1898840"/>
                <a:gd name="connsiteY11" fmla="*/ 739302 h 1871601"/>
                <a:gd name="connsiteX12" fmla="*/ 1766543 w 1898840"/>
                <a:gd name="connsiteY12" fmla="*/ 840469 h 1871601"/>
                <a:gd name="connsiteX13" fmla="*/ 1762652 w 1898840"/>
                <a:gd name="connsiteY13" fmla="*/ 902726 h 1871601"/>
                <a:gd name="connsiteX14" fmla="*/ 1727633 w 1898840"/>
                <a:gd name="connsiteY14" fmla="*/ 976657 h 1871601"/>
                <a:gd name="connsiteX15" fmla="*/ 1688722 w 1898840"/>
                <a:gd name="connsiteY15" fmla="*/ 1050587 h 1871601"/>
                <a:gd name="connsiteX16" fmla="*/ 1684831 w 1898840"/>
                <a:gd name="connsiteY16" fmla="*/ 1143972 h 1871601"/>
                <a:gd name="connsiteX17" fmla="*/ 1665376 w 1898840"/>
                <a:gd name="connsiteY17" fmla="*/ 1217902 h 1871601"/>
                <a:gd name="connsiteX18" fmla="*/ 1657594 w 1898840"/>
                <a:gd name="connsiteY18" fmla="*/ 1287942 h 1871601"/>
                <a:gd name="connsiteX19" fmla="*/ 1712069 w 1898840"/>
                <a:gd name="connsiteY19" fmla="*/ 1334634 h 1871601"/>
                <a:gd name="connsiteX20" fmla="*/ 1708177 w 1898840"/>
                <a:gd name="connsiteY20" fmla="*/ 1385218 h 1871601"/>
                <a:gd name="connsiteX21" fmla="*/ 1568099 w 1898840"/>
                <a:gd name="connsiteY21" fmla="*/ 1486386 h 1871601"/>
                <a:gd name="connsiteX22" fmla="*/ 1517515 w 1898840"/>
                <a:gd name="connsiteY22" fmla="*/ 1509732 h 1871601"/>
                <a:gd name="connsiteX23" fmla="*/ 1412457 w 1898840"/>
                <a:gd name="connsiteY23" fmla="*/ 1529188 h 1871601"/>
                <a:gd name="connsiteX24" fmla="*/ 1357982 w 1898840"/>
                <a:gd name="connsiteY24" fmla="*/ 1568098 h 1871601"/>
                <a:gd name="connsiteX25" fmla="*/ 1190666 w 1898840"/>
                <a:gd name="connsiteY25" fmla="*/ 1634246 h 1871601"/>
                <a:gd name="connsiteX26" fmla="*/ 1073934 w 1898840"/>
                <a:gd name="connsiteY26" fmla="*/ 1649811 h 1871601"/>
                <a:gd name="connsiteX27" fmla="*/ 863817 w 1898840"/>
                <a:gd name="connsiteY27" fmla="*/ 1661484 h 1871601"/>
                <a:gd name="connsiteX28" fmla="*/ 801560 w 1898840"/>
                <a:gd name="connsiteY28" fmla="*/ 1649811 h 1871601"/>
                <a:gd name="connsiteX29" fmla="*/ 758758 w 1898840"/>
                <a:gd name="connsiteY29" fmla="*/ 1673157 h 1871601"/>
                <a:gd name="connsiteX30" fmla="*/ 696501 w 1898840"/>
                <a:gd name="connsiteY30" fmla="*/ 1657593 h 1871601"/>
                <a:gd name="connsiteX31" fmla="*/ 599224 w 1898840"/>
                <a:gd name="connsiteY31" fmla="*/ 1610900 h 1871601"/>
                <a:gd name="connsiteX32" fmla="*/ 521403 w 1898840"/>
                <a:gd name="connsiteY32" fmla="*/ 1595336 h 1871601"/>
                <a:gd name="connsiteX33" fmla="*/ 431909 w 1898840"/>
                <a:gd name="connsiteY33" fmla="*/ 1498059 h 1871601"/>
                <a:gd name="connsiteX34" fmla="*/ 392998 w 1898840"/>
                <a:gd name="connsiteY34" fmla="*/ 1455257 h 1871601"/>
                <a:gd name="connsiteX35" fmla="*/ 354087 w 1898840"/>
                <a:gd name="connsiteY35" fmla="*/ 1439693 h 1871601"/>
                <a:gd name="connsiteX36" fmla="*/ 287939 w 1898840"/>
                <a:gd name="connsiteY36" fmla="*/ 1385218 h 1871601"/>
                <a:gd name="connsiteX37" fmla="*/ 214009 w 1898840"/>
                <a:gd name="connsiteY37" fmla="*/ 1241249 h 1871601"/>
                <a:gd name="connsiteX38" fmla="*/ 151752 w 1898840"/>
                <a:gd name="connsiteY38" fmla="*/ 1089497 h 1871601"/>
                <a:gd name="connsiteX39" fmla="*/ 147861 w 1898840"/>
                <a:gd name="connsiteY39" fmla="*/ 891053 h 1871601"/>
                <a:gd name="connsiteX40" fmla="*/ 155643 w 1898840"/>
                <a:gd name="connsiteY40" fmla="*/ 809341 h 1871601"/>
                <a:gd name="connsiteX41" fmla="*/ 221791 w 1898840"/>
                <a:gd name="connsiteY41" fmla="*/ 645916 h 1871601"/>
                <a:gd name="connsiteX42" fmla="*/ 287939 w 1898840"/>
                <a:gd name="connsiteY42" fmla="*/ 517511 h 1871601"/>
                <a:gd name="connsiteX43" fmla="*/ 338523 w 1898840"/>
                <a:gd name="connsiteY43" fmla="*/ 431908 h 1871601"/>
                <a:gd name="connsiteX44" fmla="*/ 443582 w 1898840"/>
                <a:gd name="connsiteY44" fmla="*/ 357977 h 1871601"/>
                <a:gd name="connsiteX45" fmla="*/ 622571 w 1898840"/>
                <a:gd name="connsiteY45" fmla="*/ 229572 h 1871601"/>
                <a:gd name="connsiteX46" fmla="*/ 824906 w 1898840"/>
                <a:gd name="connsiteY46" fmla="*/ 182880 h 1871601"/>
                <a:gd name="connsiteX47" fmla="*/ 914400 w 1898840"/>
                <a:gd name="connsiteY47" fmla="*/ 198444 h 1871601"/>
                <a:gd name="connsiteX48" fmla="*/ 891054 w 1898840"/>
                <a:gd name="connsiteY48" fmla="*/ 15564 h 1871601"/>
                <a:gd name="connsiteX49" fmla="*/ 0 w 1898840"/>
                <a:gd name="connsiteY49" fmla="*/ 11673 h 1871601"/>
                <a:gd name="connsiteX50" fmla="*/ 0 w 1898840"/>
                <a:gd name="connsiteY50" fmla="*/ 1871601 h 1871601"/>
                <a:gd name="connsiteX51" fmla="*/ 1898840 w 1898840"/>
                <a:gd name="connsiteY51" fmla="*/ 1852146 h 1871601"/>
                <a:gd name="connsiteX52" fmla="*/ 1894949 w 1898840"/>
                <a:gd name="connsiteY52" fmla="*/ 0 h 1871601"/>
                <a:gd name="connsiteX53" fmla="*/ 941638 w 1898840"/>
                <a:gd name="connsiteY53" fmla="*/ 15564 h 18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98840" h="1871601">
                  <a:moveTo>
                    <a:pt x="941638" y="15564"/>
                  </a:moveTo>
                  <a:lnTo>
                    <a:pt x="945529" y="206226"/>
                  </a:lnTo>
                  <a:lnTo>
                    <a:pt x="1031132" y="217899"/>
                  </a:lnTo>
                  <a:lnTo>
                    <a:pt x="1178993" y="237354"/>
                  </a:lnTo>
                  <a:lnTo>
                    <a:pt x="1280160" y="260701"/>
                  </a:lnTo>
                  <a:lnTo>
                    <a:pt x="1385219" y="311285"/>
                  </a:lnTo>
                  <a:lnTo>
                    <a:pt x="1416348" y="350195"/>
                  </a:lnTo>
                  <a:lnTo>
                    <a:pt x="1501951" y="412452"/>
                  </a:lnTo>
                  <a:lnTo>
                    <a:pt x="1536971" y="474709"/>
                  </a:lnTo>
                  <a:lnTo>
                    <a:pt x="1614792" y="529184"/>
                  </a:lnTo>
                  <a:lnTo>
                    <a:pt x="1669267" y="591441"/>
                  </a:lnTo>
                  <a:lnTo>
                    <a:pt x="1739306" y="739302"/>
                  </a:lnTo>
                  <a:lnTo>
                    <a:pt x="1766543" y="840469"/>
                  </a:lnTo>
                  <a:lnTo>
                    <a:pt x="1762652" y="902726"/>
                  </a:lnTo>
                  <a:lnTo>
                    <a:pt x="1727633" y="976657"/>
                  </a:lnTo>
                  <a:lnTo>
                    <a:pt x="1688722" y="1050587"/>
                  </a:lnTo>
                  <a:lnTo>
                    <a:pt x="1684831" y="1143972"/>
                  </a:lnTo>
                  <a:lnTo>
                    <a:pt x="1665376" y="1217902"/>
                  </a:lnTo>
                  <a:lnTo>
                    <a:pt x="1657594" y="1287942"/>
                  </a:lnTo>
                  <a:lnTo>
                    <a:pt x="1712069" y="1334634"/>
                  </a:lnTo>
                  <a:lnTo>
                    <a:pt x="1708177" y="1385218"/>
                  </a:lnTo>
                  <a:lnTo>
                    <a:pt x="1568099" y="1486386"/>
                  </a:lnTo>
                  <a:lnTo>
                    <a:pt x="1517515" y="1509732"/>
                  </a:lnTo>
                  <a:lnTo>
                    <a:pt x="1412457" y="1529188"/>
                  </a:lnTo>
                  <a:lnTo>
                    <a:pt x="1357982" y="1568098"/>
                  </a:lnTo>
                  <a:lnTo>
                    <a:pt x="1190666" y="1634246"/>
                  </a:lnTo>
                  <a:lnTo>
                    <a:pt x="1073934" y="1649811"/>
                  </a:lnTo>
                  <a:lnTo>
                    <a:pt x="863817" y="1661484"/>
                  </a:lnTo>
                  <a:lnTo>
                    <a:pt x="801560" y="1649811"/>
                  </a:lnTo>
                  <a:lnTo>
                    <a:pt x="758758" y="1673157"/>
                  </a:lnTo>
                  <a:lnTo>
                    <a:pt x="696501" y="1657593"/>
                  </a:lnTo>
                  <a:lnTo>
                    <a:pt x="599224" y="1610900"/>
                  </a:lnTo>
                  <a:lnTo>
                    <a:pt x="521403" y="1595336"/>
                  </a:lnTo>
                  <a:lnTo>
                    <a:pt x="431909" y="1498059"/>
                  </a:lnTo>
                  <a:lnTo>
                    <a:pt x="392998" y="1455257"/>
                  </a:lnTo>
                  <a:lnTo>
                    <a:pt x="354087" y="1439693"/>
                  </a:lnTo>
                  <a:lnTo>
                    <a:pt x="287939" y="1385218"/>
                  </a:lnTo>
                  <a:lnTo>
                    <a:pt x="214009" y="1241249"/>
                  </a:lnTo>
                  <a:lnTo>
                    <a:pt x="151752" y="1089497"/>
                  </a:lnTo>
                  <a:lnTo>
                    <a:pt x="147861" y="891053"/>
                  </a:lnTo>
                  <a:lnTo>
                    <a:pt x="155643" y="809341"/>
                  </a:lnTo>
                  <a:lnTo>
                    <a:pt x="221791" y="645916"/>
                  </a:lnTo>
                  <a:lnTo>
                    <a:pt x="287939" y="517511"/>
                  </a:lnTo>
                  <a:lnTo>
                    <a:pt x="338523" y="431908"/>
                  </a:lnTo>
                  <a:lnTo>
                    <a:pt x="443582" y="357977"/>
                  </a:lnTo>
                  <a:lnTo>
                    <a:pt x="622571" y="229572"/>
                  </a:lnTo>
                  <a:lnTo>
                    <a:pt x="824906" y="182880"/>
                  </a:lnTo>
                  <a:lnTo>
                    <a:pt x="914400" y="198444"/>
                  </a:lnTo>
                  <a:lnTo>
                    <a:pt x="891054" y="15564"/>
                  </a:lnTo>
                  <a:lnTo>
                    <a:pt x="0" y="11673"/>
                  </a:lnTo>
                  <a:lnTo>
                    <a:pt x="0" y="1871601"/>
                  </a:lnTo>
                  <a:lnTo>
                    <a:pt x="1898840" y="1852146"/>
                  </a:lnTo>
                  <a:lnTo>
                    <a:pt x="1894949" y="0"/>
                  </a:lnTo>
                  <a:lnTo>
                    <a:pt x="941638" y="15564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F40035F2-7ED4-744D-979F-DE0D7C1A8199}"/>
                </a:ext>
              </a:extLst>
            </p:cNvPr>
            <p:cNvSpPr/>
            <p:nvPr/>
          </p:nvSpPr>
          <p:spPr>
            <a:xfrm>
              <a:off x="3987043" y="2548648"/>
              <a:ext cx="147861" cy="252919"/>
            </a:xfrm>
            <a:custGeom>
              <a:avLst/>
              <a:gdLst>
                <a:gd name="connsiteX0" fmla="*/ 0 w 147861"/>
                <a:gd name="connsiteY0" fmla="*/ 23346 h 252919"/>
                <a:gd name="connsiteX1" fmla="*/ 15565 w 147861"/>
                <a:gd name="connsiteY1" fmla="*/ 252919 h 252919"/>
                <a:gd name="connsiteX2" fmla="*/ 54475 w 147861"/>
                <a:gd name="connsiteY2" fmla="*/ 249028 h 252919"/>
                <a:gd name="connsiteX3" fmla="*/ 128406 w 147861"/>
                <a:gd name="connsiteY3" fmla="*/ 229573 h 252919"/>
                <a:gd name="connsiteX4" fmla="*/ 147861 w 147861"/>
                <a:gd name="connsiteY4" fmla="*/ 155642 h 252919"/>
                <a:gd name="connsiteX5" fmla="*/ 147861 w 147861"/>
                <a:gd name="connsiteY5" fmla="*/ 15564 h 252919"/>
                <a:gd name="connsiteX6" fmla="*/ 73931 w 147861"/>
                <a:gd name="connsiteY6" fmla="*/ 0 h 252919"/>
                <a:gd name="connsiteX7" fmla="*/ 73931 w 147861"/>
                <a:gd name="connsiteY7" fmla="*/ 0 h 25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61" h="252919">
                  <a:moveTo>
                    <a:pt x="0" y="23346"/>
                  </a:moveTo>
                  <a:lnTo>
                    <a:pt x="15565" y="252919"/>
                  </a:lnTo>
                  <a:lnTo>
                    <a:pt x="54475" y="249028"/>
                  </a:lnTo>
                  <a:lnTo>
                    <a:pt x="128406" y="229573"/>
                  </a:lnTo>
                  <a:lnTo>
                    <a:pt x="147861" y="155642"/>
                  </a:lnTo>
                  <a:lnTo>
                    <a:pt x="147861" y="15564"/>
                  </a:lnTo>
                  <a:lnTo>
                    <a:pt x="73931" y="0"/>
                  </a:lnTo>
                  <a:lnTo>
                    <a:pt x="73931" y="0"/>
                  </a:ln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F0641B73-39B8-194E-976C-6AEEDD8C911E}"/>
                </a:ext>
              </a:extLst>
            </p:cNvPr>
            <p:cNvSpPr/>
            <p:nvPr/>
          </p:nvSpPr>
          <p:spPr>
            <a:xfrm>
              <a:off x="6204950" y="2490282"/>
              <a:ext cx="178989" cy="311285"/>
            </a:xfrm>
            <a:custGeom>
              <a:avLst/>
              <a:gdLst>
                <a:gd name="connsiteX0" fmla="*/ 0 w 178989"/>
                <a:gd name="connsiteY0" fmla="*/ 31128 h 311285"/>
                <a:gd name="connsiteX1" fmla="*/ 50584 w 178989"/>
                <a:gd name="connsiteY1" fmla="*/ 272374 h 311285"/>
                <a:gd name="connsiteX2" fmla="*/ 116732 w 178989"/>
                <a:gd name="connsiteY2" fmla="*/ 311285 h 311285"/>
                <a:gd name="connsiteX3" fmla="*/ 178989 w 178989"/>
                <a:gd name="connsiteY3" fmla="*/ 245137 h 311285"/>
                <a:gd name="connsiteX4" fmla="*/ 175098 w 178989"/>
                <a:gd name="connsiteY4" fmla="*/ 46693 h 311285"/>
                <a:gd name="connsiteX5" fmla="*/ 175098 w 178989"/>
                <a:gd name="connsiteY5" fmla="*/ 0 h 31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989" h="311285">
                  <a:moveTo>
                    <a:pt x="0" y="31128"/>
                  </a:moveTo>
                  <a:lnTo>
                    <a:pt x="50584" y="272374"/>
                  </a:lnTo>
                  <a:lnTo>
                    <a:pt x="116732" y="311285"/>
                  </a:lnTo>
                  <a:lnTo>
                    <a:pt x="178989" y="245137"/>
                  </a:lnTo>
                  <a:lnTo>
                    <a:pt x="175098" y="46693"/>
                  </a:lnTo>
                  <a:lnTo>
                    <a:pt x="175098" y="0"/>
                  </a:ln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113D3779-7624-7140-9BCB-60A62C823281}"/>
                </a:ext>
              </a:extLst>
            </p:cNvPr>
            <p:cNvSpPr/>
            <p:nvPr/>
          </p:nvSpPr>
          <p:spPr>
            <a:xfrm>
              <a:off x="7442042" y="2567136"/>
              <a:ext cx="1959429" cy="1874236"/>
            </a:xfrm>
            <a:custGeom>
              <a:avLst/>
              <a:gdLst>
                <a:gd name="connsiteX0" fmla="*/ 1488030 w 1959429"/>
                <a:gd name="connsiteY0" fmla="*/ 232860 h 1874236"/>
                <a:gd name="connsiteX1" fmla="*/ 1641377 w 1959429"/>
                <a:gd name="connsiteY1" fmla="*/ 545233 h 1874236"/>
                <a:gd name="connsiteX2" fmla="*/ 1703851 w 1959429"/>
                <a:gd name="connsiteY2" fmla="*/ 726977 h 1874236"/>
                <a:gd name="connsiteX3" fmla="*/ 1743608 w 1959429"/>
                <a:gd name="connsiteY3" fmla="*/ 823528 h 1874236"/>
                <a:gd name="connsiteX4" fmla="*/ 1754967 w 1959429"/>
                <a:gd name="connsiteY4" fmla="*/ 931439 h 1874236"/>
                <a:gd name="connsiteX5" fmla="*/ 1732249 w 1959429"/>
                <a:gd name="connsiteY5" fmla="*/ 1039349 h 1874236"/>
                <a:gd name="connsiteX6" fmla="*/ 1715210 w 1959429"/>
                <a:gd name="connsiteY6" fmla="*/ 1084785 h 1874236"/>
                <a:gd name="connsiteX7" fmla="*/ 1709531 w 1959429"/>
                <a:gd name="connsiteY7" fmla="*/ 1300607 h 1874236"/>
                <a:gd name="connsiteX8" fmla="*/ 1578902 w 1959429"/>
                <a:gd name="connsiteY8" fmla="*/ 1516428 h 1874236"/>
                <a:gd name="connsiteX9" fmla="*/ 1459633 w 1959429"/>
                <a:gd name="connsiteY9" fmla="*/ 1624338 h 1874236"/>
                <a:gd name="connsiteX10" fmla="*/ 1357401 w 1959429"/>
                <a:gd name="connsiteY10" fmla="*/ 1647056 h 1874236"/>
                <a:gd name="connsiteX11" fmla="*/ 1215414 w 1959429"/>
                <a:gd name="connsiteY11" fmla="*/ 1641377 h 1874236"/>
                <a:gd name="connsiteX12" fmla="*/ 1158619 w 1959429"/>
                <a:gd name="connsiteY12" fmla="*/ 1630018 h 1874236"/>
                <a:gd name="connsiteX13" fmla="*/ 1062067 w 1959429"/>
                <a:gd name="connsiteY13" fmla="*/ 1692492 h 1874236"/>
                <a:gd name="connsiteX14" fmla="*/ 993913 w 1959429"/>
                <a:gd name="connsiteY14" fmla="*/ 1737928 h 1874236"/>
                <a:gd name="connsiteX15" fmla="*/ 874644 w 1959429"/>
                <a:gd name="connsiteY15" fmla="*/ 1692492 h 1874236"/>
                <a:gd name="connsiteX16" fmla="*/ 738336 w 1959429"/>
                <a:gd name="connsiteY16" fmla="*/ 1635697 h 1874236"/>
                <a:gd name="connsiteX17" fmla="*/ 539553 w 1959429"/>
                <a:gd name="connsiteY17" fmla="*/ 1527787 h 1874236"/>
                <a:gd name="connsiteX18" fmla="*/ 374847 w 1959429"/>
                <a:gd name="connsiteY18" fmla="*/ 1380120 h 1874236"/>
                <a:gd name="connsiteX19" fmla="*/ 312373 w 1959429"/>
                <a:gd name="connsiteY19" fmla="*/ 1255171 h 1874236"/>
                <a:gd name="connsiteX20" fmla="*/ 249898 w 1959429"/>
                <a:gd name="connsiteY20" fmla="*/ 1141581 h 1874236"/>
                <a:gd name="connsiteX21" fmla="*/ 232860 w 1959429"/>
                <a:gd name="connsiteY21" fmla="*/ 920080 h 1874236"/>
                <a:gd name="connsiteX22" fmla="*/ 278296 w 1959429"/>
                <a:gd name="connsiteY22" fmla="*/ 766733 h 1874236"/>
                <a:gd name="connsiteX23" fmla="*/ 352129 w 1959429"/>
                <a:gd name="connsiteY23" fmla="*/ 602028 h 1874236"/>
                <a:gd name="connsiteX24" fmla="*/ 431642 w 1959429"/>
                <a:gd name="connsiteY24" fmla="*/ 482758 h 1874236"/>
                <a:gd name="connsiteX25" fmla="*/ 539553 w 1959429"/>
                <a:gd name="connsiteY25" fmla="*/ 386207 h 1874236"/>
                <a:gd name="connsiteX26" fmla="*/ 704259 w 1959429"/>
                <a:gd name="connsiteY26" fmla="*/ 306694 h 1874236"/>
                <a:gd name="connsiteX27" fmla="*/ 851926 w 1959429"/>
                <a:gd name="connsiteY27" fmla="*/ 249899 h 1874236"/>
                <a:gd name="connsiteX28" fmla="*/ 1090465 w 1959429"/>
                <a:gd name="connsiteY28" fmla="*/ 221501 h 1874236"/>
                <a:gd name="connsiteX29" fmla="*/ 1204055 w 1959429"/>
                <a:gd name="connsiteY29" fmla="*/ 204463 h 1874236"/>
                <a:gd name="connsiteX30" fmla="*/ 1289247 w 1959429"/>
                <a:gd name="connsiteY30" fmla="*/ 238540 h 1874236"/>
                <a:gd name="connsiteX31" fmla="*/ 1385799 w 1959429"/>
                <a:gd name="connsiteY31" fmla="*/ 227181 h 1874236"/>
                <a:gd name="connsiteX32" fmla="*/ 1385799 w 1959429"/>
                <a:gd name="connsiteY32" fmla="*/ 22718 h 1874236"/>
                <a:gd name="connsiteX33" fmla="*/ 1385799 w 1959429"/>
                <a:gd name="connsiteY33" fmla="*/ 22718 h 1874236"/>
                <a:gd name="connsiteX34" fmla="*/ 0 w 1959429"/>
                <a:gd name="connsiteY34" fmla="*/ 34077 h 1874236"/>
                <a:gd name="connsiteX35" fmla="*/ 0 w 1959429"/>
                <a:gd name="connsiteY35" fmla="*/ 1862877 h 1874236"/>
                <a:gd name="connsiteX36" fmla="*/ 1959429 w 1959429"/>
                <a:gd name="connsiteY36" fmla="*/ 1874236 h 1874236"/>
                <a:gd name="connsiteX37" fmla="*/ 1959429 w 1959429"/>
                <a:gd name="connsiteY37" fmla="*/ 0 h 1874236"/>
                <a:gd name="connsiteX38" fmla="*/ 1470992 w 1959429"/>
                <a:gd name="connsiteY38" fmla="*/ 22718 h 1874236"/>
                <a:gd name="connsiteX39" fmla="*/ 1488030 w 1959429"/>
                <a:gd name="connsiteY39" fmla="*/ 232860 h 187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59429" h="1874236">
                  <a:moveTo>
                    <a:pt x="1488030" y="232860"/>
                  </a:moveTo>
                  <a:lnTo>
                    <a:pt x="1641377" y="545233"/>
                  </a:lnTo>
                  <a:lnTo>
                    <a:pt x="1703851" y="726977"/>
                  </a:lnTo>
                  <a:lnTo>
                    <a:pt x="1743608" y="823528"/>
                  </a:lnTo>
                  <a:lnTo>
                    <a:pt x="1754967" y="931439"/>
                  </a:lnTo>
                  <a:lnTo>
                    <a:pt x="1732249" y="1039349"/>
                  </a:lnTo>
                  <a:lnTo>
                    <a:pt x="1715210" y="1084785"/>
                  </a:lnTo>
                  <a:lnTo>
                    <a:pt x="1709531" y="1300607"/>
                  </a:lnTo>
                  <a:lnTo>
                    <a:pt x="1578902" y="1516428"/>
                  </a:lnTo>
                  <a:lnTo>
                    <a:pt x="1459633" y="1624338"/>
                  </a:lnTo>
                  <a:lnTo>
                    <a:pt x="1357401" y="1647056"/>
                  </a:lnTo>
                  <a:lnTo>
                    <a:pt x="1215414" y="1641377"/>
                  </a:lnTo>
                  <a:lnTo>
                    <a:pt x="1158619" y="1630018"/>
                  </a:lnTo>
                  <a:lnTo>
                    <a:pt x="1062067" y="1692492"/>
                  </a:lnTo>
                  <a:lnTo>
                    <a:pt x="993913" y="1737928"/>
                  </a:lnTo>
                  <a:lnTo>
                    <a:pt x="874644" y="1692492"/>
                  </a:lnTo>
                  <a:lnTo>
                    <a:pt x="738336" y="1635697"/>
                  </a:lnTo>
                  <a:lnTo>
                    <a:pt x="539553" y="1527787"/>
                  </a:lnTo>
                  <a:lnTo>
                    <a:pt x="374847" y="1380120"/>
                  </a:lnTo>
                  <a:lnTo>
                    <a:pt x="312373" y="1255171"/>
                  </a:lnTo>
                  <a:lnTo>
                    <a:pt x="249898" y="1141581"/>
                  </a:lnTo>
                  <a:lnTo>
                    <a:pt x="232860" y="920080"/>
                  </a:lnTo>
                  <a:lnTo>
                    <a:pt x="278296" y="766733"/>
                  </a:lnTo>
                  <a:lnTo>
                    <a:pt x="352129" y="602028"/>
                  </a:lnTo>
                  <a:lnTo>
                    <a:pt x="431642" y="482758"/>
                  </a:lnTo>
                  <a:lnTo>
                    <a:pt x="539553" y="386207"/>
                  </a:lnTo>
                  <a:lnTo>
                    <a:pt x="704259" y="306694"/>
                  </a:lnTo>
                  <a:lnTo>
                    <a:pt x="851926" y="249899"/>
                  </a:lnTo>
                  <a:lnTo>
                    <a:pt x="1090465" y="221501"/>
                  </a:lnTo>
                  <a:lnTo>
                    <a:pt x="1204055" y="204463"/>
                  </a:lnTo>
                  <a:lnTo>
                    <a:pt x="1289247" y="238540"/>
                  </a:lnTo>
                  <a:lnTo>
                    <a:pt x="1385799" y="227181"/>
                  </a:lnTo>
                  <a:lnTo>
                    <a:pt x="1385799" y="22718"/>
                  </a:lnTo>
                  <a:lnTo>
                    <a:pt x="1385799" y="22718"/>
                  </a:lnTo>
                  <a:lnTo>
                    <a:pt x="0" y="34077"/>
                  </a:lnTo>
                  <a:lnTo>
                    <a:pt x="0" y="1862877"/>
                  </a:lnTo>
                  <a:lnTo>
                    <a:pt x="1959429" y="1874236"/>
                  </a:lnTo>
                  <a:lnTo>
                    <a:pt x="1959429" y="0"/>
                  </a:lnTo>
                  <a:lnTo>
                    <a:pt x="1470992" y="22718"/>
                  </a:lnTo>
                  <a:lnTo>
                    <a:pt x="1488030" y="23286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B694DC19-EB31-BB43-BE98-C3A2C57FDB86}"/>
                </a:ext>
              </a:extLst>
            </p:cNvPr>
            <p:cNvSpPr/>
            <p:nvPr/>
          </p:nvSpPr>
          <p:spPr>
            <a:xfrm>
              <a:off x="8759687" y="2430828"/>
              <a:ext cx="227180" cy="380527"/>
            </a:xfrm>
            <a:custGeom>
              <a:avLst/>
              <a:gdLst>
                <a:gd name="connsiteX0" fmla="*/ 0 w 227180"/>
                <a:gd name="connsiteY0" fmla="*/ 0 h 380527"/>
                <a:gd name="connsiteX1" fmla="*/ 39756 w 227180"/>
                <a:gd name="connsiteY1" fmla="*/ 380527 h 380527"/>
                <a:gd name="connsiteX2" fmla="*/ 90872 w 227180"/>
                <a:gd name="connsiteY2" fmla="*/ 363489 h 380527"/>
                <a:gd name="connsiteX3" fmla="*/ 153347 w 227180"/>
                <a:gd name="connsiteY3" fmla="*/ 369168 h 380527"/>
                <a:gd name="connsiteX4" fmla="*/ 227180 w 227180"/>
                <a:gd name="connsiteY4" fmla="*/ 369168 h 380527"/>
                <a:gd name="connsiteX5" fmla="*/ 227180 w 227180"/>
                <a:gd name="connsiteY5" fmla="*/ 187424 h 380527"/>
                <a:gd name="connsiteX6" fmla="*/ 227180 w 227180"/>
                <a:gd name="connsiteY6" fmla="*/ 5680 h 380527"/>
                <a:gd name="connsiteX7" fmla="*/ 227180 w 227180"/>
                <a:gd name="connsiteY7" fmla="*/ 5680 h 380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180" h="380527">
                  <a:moveTo>
                    <a:pt x="0" y="0"/>
                  </a:moveTo>
                  <a:lnTo>
                    <a:pt x="39756" y="380527"/>
                  </a:lnTo>
                  <a:lnTo>
                    <a:pt x="90872" y="363489"/>
                  </a:lnTo>
                  <a:lnTo>
                    <a:pt x="153347" y="369168"/>
                  </a:lnTo>
                  <a:lnTo>
                    <a:pt x="227180" y="369168"/>
                  </a:lnTo>
                  <a:lnTo>
                    <a:pt x="227180" y="187424"/>
                  </a:lnTo>
                  <a:lnTo>
                    <a:pt x="227180" y="5680"/>
                  </a:lnTo>
                  <a:lnTo>
                    <a:pt x="227180" y="5680"/>
                  </a:ln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</p:spTree>
    <p:extLst>
      <p:ext uri="{BB962C8B-B14F-4D97-AF65-F5344CB8AC3E}">
        <p14:creationId xmlns:p14="http://schemas.microsoft.com/office/powerpoint/2010/main" val="2012635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08AF48C-8295-B440-9F50-EFF1A8C8703D}"/>
              </a:ext>
            </a:extLst>
          </p:cNvPr>
          <p:cNvSpPr txBox="1"/>
          <p:nvPr/>
        </p:nvSpPr>
        <p:spPr>
          <a:xfrm>
            <a:off x="5190" y="27398"/>
            <a:ext cx="253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E7AECA-952B-3845-AAFE-15D6A9F06B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39" t="1" b="84557"/>
          <a:stretch/>
        </p:blipFill>
        <p:spPr>
          <a:xfrm>
            <a:off x="6428510" y="610139"/>
            <a:ext cx="1911928" cy="731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CC6E7E-EAD8-4F4C-844A-EFC48F98B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510" y="1554774"/>
            <a:ext cx="63246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832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19870</TotalTime>
  <Words>410</Words>
  <Application>Microsoft Macintosh PowerPoint</Application>
  <PresentationFormat>Affichage à l'écran (4:3)</PresentationFormat>
  <Paragraphs>221</Paragraphs>
  <Slides>35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Thème Office</vt:lpstr>
      <vt:lpstr>Tema de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Hafid Ait-Oufella</dc:creator>
  <cp:lastModifiedBy>Microsoft Office User</cp:lastModifiedBy>
  <cp:revision>257</cp:revision>
  <cp:lastPrinted>2019-09-20T11:43:45Z</cp:lastPrinted>
  <dcterms:created xsi:type="dcterms:W3CDTF">2017-12-06T08:47:39Z</dcterms:created>
  <dcterms:modified xsi:type="dcterms:W3CDTF">2020-07-02T10:34:50Z</dcterms:modified>
</cp:coreProperties>
</file>