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9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B088-722F-4692-BDB5-CC465271C6C3}" type="datetimeFigureOut">
              <a:rPr lang="fr-FR" smtClean="0"/>
              <a:t>10/08/2020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3F004-39DC-43E8-BE66-7EB41A4D3B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124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B088-722F-4692-BDB5-CC465271C6C3}" type="datetimeFigureOut">
              <a:rPr lang="fr-FR" smtClean="0"/>
              <a:t>10/08/2020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3F004-39DC-43E8-BE66-7EB41A4D3B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3308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B088-722F-4692-BDB5-CC465271C6C3}" type="datetimeFigureOut">
              <a:rPr lang="fr-FR" smtClean="0"/>
              <a:t>10/08/2020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3F004-39DC-43E8-BE66-7EB41A4D3B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299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B088-722F-4692-BDB5-CC465271C6C3}" type="datetimeFigureOut">
              <a:rPr lang="fr-FR" smtClean="0"/>
              <a:t>10/08/2020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3F004-39DC-43E8-BE66-7EB41A4D3B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1890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B088-722F-4692-BDB5-CC465271C6C3}" type="datetimeFigureOut">
              <a:rPr lang="fr-FR" smtClean="0"/>
              <a:t>10/08/2020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3F004-39DC-43E8-BE66-7EB41A4D3B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4884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B088-722F-4692-BDB5-CC465271C6C3}" type="datetimeFigureOut">
              <a:rPr lang="fr-FR" smtClean="0"/>
              <a:t>10/08/2020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3F004-39DC-43E8-BE66-7EB41A4D3B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4725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B088-722F-4692-BDB5-CC465271C6C3}" type="datetimeFigureOut">
              <a:rPr lang="fr-FR" smtClean="0"/>
              <a:t>10/08/2020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3F004-39DC-43E8-BE66-7EB41A4D3B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0256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B088-722F-4692-BDB5-CC465271C6C3}" type="datetimeFigureOut">
              <a:rPr lang="fr-FR" smtClean="0"/>
              <a:t>10/08/2020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3F004-39DC-43E8-BE66-7EB41A4D3B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3300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B088-722F-4692-BDB5-CC465271C6C3}" type="datetimeFigureOut">
              <a:rPr lang="fr-FR" smtClean="0"/>
              <a:t>10/08/2020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3F004-39DC-43E8-BE66-7EB41A4D3B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6934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B088-722F-4692-BDB5-CC465271C6C3}" type="datetimeFigureOut">
              <a:rPr lang="fr-FR" smtClean="0"/>
              <a:t>10/08/2020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3F004-39DC-43E8-BE66-7EB41A4D3B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5211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B088-722F-4692-BDB5-CC465271C6C3}" type="datetimeFigureOut">
              <a:rPr lang="fr-FR" smtClean="0"/>
              <a:t>10/08/2020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3F004-39DC-43E8-BE66-7EB41A4D3B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6970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34B088-722F-4692-BDB5-CC465271C6C3}" type="datetimeFigureOut">
              <a:rPr lang="fr-FR" smtClean="0"/>
              <a:t>10/08/2020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23F004-39DC-43E8-BE66-7EB41A4D3B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26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64170" y="449660"/>
            <a:ext cx="8428309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/>
              <a:t>Supplementary data: Table and figure </a:t>
            </a:r>
            <a:r>
              <a:rPr lang="en-US" sz="2000" b="1" u="sng" dirty="0" smtClean="0"/>
              <a:t>Legends</a:t>
            </a:r>
          </a:p>
          <a:p>
            <a:endParaRPr lang="fr-FR" dirty="0"/>
          </a:p>
          <a:p>
            <a:r>
              <a:rPr lang="en-US" sz="2000" b="1" dirty="0"/>
              <a:t>Table S1: </a:t>
            </a:r>
            <a:r>
              <a:rPr lang="en-US" sz="2000" dirty="0"/>
              <a:t>Distribution of the study population by age and gender</a:t>
            </a:r>
            <a:r>
              <a:rPr lang="en-US" sz="2000" dirty="0" smtClean="0"/>
              <a:t>.</a:t>
            </a:r>
          </a:p>
          <a:p>
            <a:endParaRPr lang="fr-FR" sz="2000" dirty="0"/>
          </a:p>
          <a:p>
            <a:r>
              <a:rPr lang="en-US" sz="2000" b="1" dirty="0"/>
              <a:t>Figure S1a</a:t>
            </a:r>
            <a:r>
              <a:rPr lang="en-US" sz="2000" dirty="0"/>
              <a:t>: Sample collection sites. (1) Abomey Calavi in the Atlantic Region (a=Central Clinic of Abomey Calavi) and (2) Cotonou in the Central Region (b=Anastasis Hospital, c= Polyclinic St Vincent de Paul and d= Mênontin Hospital</a:t>
            </a:r>
            <a:r>
              <a:rPr lang="en-US" sz="2000" dirty="0" smtClean="0"/>
              <a:t>).</a:t>
            </a:r>
          </a:p>
          <a:p>
            <a:endParaRPr lang="fr-FR" sz="2000" dirty="0"/>
          </a:p>
          <a:p>
            <a:r>
              <a:rPr lang="en-US" sz="2000" b="1" dirty="0"/>
              <a:t>Figure S1b: </a:t>
            </a:r>
            <a:r>
              <a:rPr lang="fr-FR" sz="2000" dirty="0"/>
              <a:t>Distribution of genotypes by age in Cotonou</a:t>
            </a:r>
            <a:r>
              <a:rPr lang="fr-FR" sz="2000" dirty="0" smtClean="0"/>
              <a:t>.</a:t>
            </a:r>
          </a:p>
          <a:p>
            <a:endParaRPr lang="fr-FR" sz="2000" dirty="0" smtClean="0">
              <a:effectLst/>
            </a:endParaRPr>
          </a:p>
          <a:p>
            <a:r>
              <a:rPr lang="en-US" sz="2000" b="1" dirty="0"/>
              <a:t>Figure S1c: </a:t>
            </a:r>
            <a:r>
              <a:rPr lang="en-US" sz="2000" dirty="0"/>
              <a:t>Distribution of genotypes from 90 stool samples in </a:t>
            </a:r>
            <a:r>
              <a:rPr lang="en-US" sz="2000" dirty="0" smtClean="0"/>
              <a:t>Abomey-Calavi</a:t>
            </a:r>
          </a:p>
          <a:p>
            <a:endParaRPr lang="fr-FR" sz="2000" dirty="0" smtClean="0">
              <a:effectLst/>
            </a:endParaRPr>
          </a:p>
          <a:p>
            <a:r>
              <a:rPr lang="fr-FR" sz="2000" b="1" dirty="0"/>
              <a:t>Figure S1d</a:t>
            </a:r>
            <a:r>
              <a:rPr lang="fr-FR" sz="2000" dirty="0"/>
              <a:t>: Distribution of genotypes according to age in Abomey-Calavi.</a:t>
            </a:r>
            <a:r>
              <a:rPr lang="fr-FR" sz="2000" b="1" dirty="0"/>
              <a:t> </a:t>
            </a:r>
            <a:endParaRPr lang="fr-FR" sz="2000" dirty="0" smtClean="0">
              <a:effectLst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99461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260648"/>
            <a:ext cx="8458200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909" y="3356992"/>
            <a:ext cx="4463975" cy="3092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3131046"/>
            <a:ext cx="3823356" cy="3283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5355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4674"/>
            <a:ext cx="4104456" cy="3472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422" y="332656"/>
            <a:ext cx="4223568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524681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104</Words>
  <Application>Microsoft Office PowerPoint</Application>
  <PresentationFormat>Affichage à l'écran (4:3)</PresentationFormat>
  <Paragraphs>11</Paragraphs>
  <Slides>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Thème Office</vt:lpstr>
      <vt:lpstr>Présentation PowerPoint</vt:lpstr>
      <vt:lpstr>Présentation PowerPoint</vt:lpstr>
      <vt:lpstr>Présentation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WHO</dc:creator>
  <cp:lastModifiedBy>WHO</cp:lastModifiedBy>
  <cp:revision>4</cp:revision>
  <dcterms:created xsi:type="dcterms:W3CDTF">2020-08-01T18:17:34Z</dcterms:created>
  <dcterms:modified xsi:type="dcterms:W3CDTF">2020-08-10T17:21:06Z</dcterms:modified>
</cp:coreProperties>
</file>