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4C880-FA33-422A-BF61-C6FA8F05C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4906F1-B891-4672-B1CB-FD2F55747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4D4AF9-D8BB-485E-8DB8-35D0746B0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7F18F9-DF3A-4411-A23E-A44C3189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080B65-5960-4696-9EB0-804B6335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15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DA684-5938-4FBC-89F9-764447CF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30D681-25C2-4ED6-ACA6-C34F5FD43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E52265-FDB3-4F27-85BB-CA94C75E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072AD3-A24C-4F0F-9CDF-08397D47B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94A841-9D15-43C2-BB61-7996FB11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6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99BE9-0378-4143-8A93-50EE19120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B80B0B-BCD3-45CC-86B4-9C647C54F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B4A4C5-3D09-4542-95DA-57418F1E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E752F3-0F3C-4631-8E22-695A73F7A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942C91-714F-4BBB-BF5C-8DB4C1B8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231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8ABA3-3306-45C4-8A0D-9C97A930B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AD54E9-6A31-4873-9DEC-A2B54E022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CD61BA-0416-458C-B5E6-589A24BE9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BDF8B5-A7DE-4234-9190-5A447DCE6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09EBFF-BF82-4CAA-9173-0F285F1B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8782B2-B93F-4C7D-8AE0-14BA7330C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812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586D03-759C-481E-B27D-462FCB71B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CF1E79-32A2-40BF-BFEB-CD0564C85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672F75-94D3-451C-9DE8-C31EB134F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409E42-4832-4B72-98E1-FEAA1F43F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053401-E8A8-4B19-B344-6BF8917B0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BE7E2E7-AA1D-4124-84DD-55A07BFF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9E7E67D-385C-4B80-9830-CAB50317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8A668A-B4A1-4F6B-A6E1-EE1CAC56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572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ACC80-A085-4060-B681-BCBC15CC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49A330-1A1F-48FB-959E-343F265E8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54FBDB-461E-4235-830D-C51ED92D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287A93-D592-4CF8-A3C8-7564DC4EC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47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7A0B3BD-7EAA-42E6-B405-A1EC298DC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228A7F-4B78-47F6-BD9E-95797902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51D2795-EEF8-4CF8-986D-3B828CE3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8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BED8F-36DB-44D8-8B8B-AA5B0684D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CE1F21-9155-4C83-9F54-7D8F1D9CA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A6C56-3B50-48B2-AEE8-95383ACA7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C8F140-AD3C-4F19-8AC6-AF60BA6C6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081FF98-3B35-453C-BCEE-AACEDE20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3CD5FA-D37F-419B-BC7B-4F1FCEAD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61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B43383-53D8-4CAD-8F9E-8C1E66EE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3CF0EF0-10E1-4496-A9C0-C38724190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84CE8B7-869F-4625-96A9-F447B8485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437646-D539-40E1-AC86-BF9009A4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2FD0C8-23C7-44D8-AB58-4C6A7BA6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B2033EF-2469-41DA-BFF2-C8D6B4B3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851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1B1218-D5B9-47AE-A9B2-66CCD63B4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9398F5-62BA-4782-BFD0-85F2AA9D6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960EB8-CAEE-4F55-A345-F07A7E92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5216F2-49FA-4BDA-880A-70B6147D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ADE5B9-8DFE-4DED-84D5-8CCC9D2CD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03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1F2F67C-3D13-48C6-8C50-B3533EED2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052C99-42A9-49F8-A1C0-BDC7AA56A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89D452-0463-4B18-8688-0AABFC603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CF8EAF-376C-4D40-871A-1ED56F85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675D22-0B1D-42DB-8CDA-1AC2D036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18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49290D1-A307-4AAC-95FA-D8D263EAF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39D140-7BA9-4187-84AB-DA1AA46B5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E957F3-38FA-48AD-85F4-818861389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E4581-49C4-45A1-ACE3-9C413E2EFDE6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7C5920-7E68-4171-B739-8398580F5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8062F0-B38A-4003-BD82-486A2F102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337B1-AE5E-44F0-B904-9483A9D46B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975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8E435391-6253-4121-BF7E-C3E684065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745474"/>
              </p:ext>
            </p:extLst>
          </p:nvPr>
        </p:nvGraphicFramePr>
        <p:xfrm>
          <a:off x="757211" y="1203960"/>
          <a:ext cx="10677577" cy="44500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32648">
                  <a:extLst>
                    <a:ext uri="{9D8B030D-6E8A-4147-A177-3AD203B41FA5}">
                      <a16:colId xmlns:a16="http://schemas.microsoft.com/office/drawing/2014/main" val="2175754324"/>
                    </a:ext>
                  </a:extLst>
                </a:gridCol>
                <a:gridCol w="2595880">
                  <a:extLst>
                    <a:ext uri="{9D8B030D-6E8A-4147-A177-3AD203B41FA5}">
                      <a16:colId xmlns:a16="http://schemas.microsoft.com/office/drawing/2014/main" val="2868524600"/>
                    </a:ext>
                  </a:extLst>
                </a:gridCol>
                <a:gridCol w="1514793">
                  <a:extLst>
                    <a:ext uri="{9D8B030D-6E8A-4147-A177-3AD203B41FA5}">
                      <a16:colId xmlns:a16="http://schemas.microsoft.com/office/drawing/2014/main" val="1547576008"/>
                    </a:ext>
                  </a:extLst>
                </a:gridCol>
                <a:gridCol w="2347913">
                  <a:extLst>
                    <a:ext uri="{9D8B030D-6E8A-4147-A177-3AD203B41FA5}">
                      <a16:colId xmlns:a16="http://schemas.microsoft.com/office/drawing/2014/main" val="1345128263"/>
                    </a:ext>
                  </a:extLst>
                </a:gridCol>
                <a:gridCol w="928781">
                  <a:extLst>
                    <a:ext uri="{9D8B030D-6E8A-4147-A177-3AD203B41FA5}">
                      <a16:colId xmlns:a16="http://schemas.microsoft.com/office/drawing/2014/main" val="2757190958"/>
                    </a:ext>
                  </a:extLst>
                </a:gridCol>
                <a:gridCol w="928781">
                  <a:extLst>
                    <a:ext uri="{9D8B030D-6E8A-4147-A177-3AD203B41FA5}">
                      <a16:colId xmlns:a16="http://schemas.microsoft.com/office/drawing/2014/main" val="818584558"/>
                    </a:ext>
                  </a:extLst>
                </a:gridCol>
                <a:gridCol w="928781">
                  <a:extLst>
                    <a:ext uri="{9D8B030D-6E8A-4147-A177-3AD203B41FA5}">
                      <a16:colId xmlns:a16="http://schemas.microsoft.com/office/drawing/2014/main" val="42345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Antibody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Host </a:t>
                      </a:r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69655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</a:t>
                      </a:r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antibodies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Lcn2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rabbit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Cloud-Clone Corp., Houston, USA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7886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rabbit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Cruz, Dallas, USA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1:5000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96209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GFAP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Santa Cruz, Dallas, USA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1:100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3480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Iba1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mouse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Merck Millipore, Burlington, USA 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1:600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1232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CD31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Dianova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Hamburg, Germany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1:100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044755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Secondary</a:t>
                      </a:r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antibodies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anti-rabbit IgG (H+L)-HRP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BIO-RAD,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Feldkirchen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Germany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276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 rabbit IgG (H&amp;L)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Labs, Burlingame, USA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423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anti-rabbit 488 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donkey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Life Technologies, Carlsbad, USA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435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anti-goat 594 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donkey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Life Technologies, Carlsbad, USA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9899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anti-mouse 594 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donkey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Life Technologies, Carlsbad, USA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739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anti-rat 555 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Invitrogen, Carlsbad, USA 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71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724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Breitbild</PresentationFormat>
  <Paragraphs>55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Victoria Behrens</dc:creator>
  <cp:lastModifiedBy>Victoria Behrens</cp:lastModifiedBy>
  <cp:revision>3</cp:revision>
  <dcterms:created xsi:type="dcterms:W3CDTF">2021-05-05T14:34:26Z</dcterms:created>
  <dcterms:modified xsi:type="dcterms:W3CDTF">2021-05-07T06:11:38Z</dcterms:modified>
</cp:coreProperties>
</file>