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3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DFE057-F5B2-4406-96CD-855FD7F494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44FF9115-4896-4E2E-B167-67C3A52283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389E0E7-A9FE-42E6-BFF4-8FAB6B7722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5DA66-36C5-4110-A94F-E0228B7ADC94}" type="datetimeFigureOut">
              <a:rPr lang="de-DE" smtClean="0"/>
              <a:t>07.05.2021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D1568EC-DB8C-4D8C-90A6-DF44975A91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33CCDAC-0B36-4890-9B94-232E7772D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11C85-62A3-40EC-A11C-621147A952D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492878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B56B7B-0747-4663-AD37-6EE6CBA7CE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205906D-B19C-4BF7-8E25-69E113E35B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7F47208-41F7-43E3-B559-6EBABEA1C9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5DA66-36C5-4110-A94F-E0228B7ADC94}" type="datetimeFigureOut">
              <a:rPr lang="de-DE" smtClean="0"/>
              <a:t>07.05.2021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9D4E290-9CB7-4B9A-A86C-6F42755FD2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BB40543-337F-4850-8CB9-52C479DB2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11C85-62A3-40EC-A11C-621147A952D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69836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525A17-2165-4A8C-9AD1-F5099928B0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0AA6A48-32AD-466C-A746-523CC7A04F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B9A062F-E527-4E0B-8CBF-CFE437BC89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5DA66-36C5-4110-A94F-E0228B7ADC94}" type="datetimeFigureOut">
              <a:rPr lang="de-DE" smtClean="0"/>
              <a:t>07.05.2021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785B1F5-A71F-4AE8-A1FD-0000E691D0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45E5E5C-20A4-412C-A139-A86E30EF9F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11C85-62A3-40EC-A11C-621147A952D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477328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E99245-BDEB-4FFD-8389-648C4FA64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DC302BB-B93D-4E4E-821A-1260B986ED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7FD0C690-5C29-473B-9BFD-EFD401A9B3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A62D0C1-02CB-4A66-8BB0-8F7E203E3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5DA66-36C5-4110-A94F-E0228B7ADC94}" type="datetimeFigureOut">
              <a:rPr lang="de-DE" smtClean="0"/>
              <a:t>07.05.2021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3E2C32D-2603-4B34-A223-BFBA571E9F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209CEC8-C3AA-4170-A50F-81A2C06173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11C85-62A3-40EC-A11C-621147A952D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949000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BB3123-2B69-46E3-929C-2D37ADBD00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2C7183F-FD5D-4FA4-AF9A-5B4D020A18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50C9988-5C3F-437F-80CB-18F671EADF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30F34615-25F5-48BB-8224-B8AB74565C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661AA27D-B063-4917-A9FC-C5DB90B6BB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430DED3C-FD21-4982-8169-CEE716A52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5DA66-36C5-4110-A94F-E0228B7ADC94}" type="datetimeFigureOut">
              <a:rPr lang="de-DE" smtClean="0"/>
              <a:t>07.05.2021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3AF61822-15DE-4146-A693-F954A6305F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F3DEC95F-2BCB-4D0E-9902-196236BB2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11C85-62A3-40EC-A11C-621147A952D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541497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F542B9-A88C-4EA0-826F-BE12B7C063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3C488B30-2CA4-4687-A4FD-FB4854C8E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5DA66-36C5-4110-A94F-E0228B7ADC94}" type="datetimeFigureOut">
              <a:rPr lang="de-DE" smtClean="0"/>
              <a:t>07.05.2021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A841976-0A8A-498D-B6F9-010D37C6B7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2B76F21-E0AD-41D8-90CA-4BB49F62C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11C85-62A3-40EC-A11C-621147A952D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96701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1F0667AD-B2DE-467A-B502-906C2E2443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5DA66-36C5-4110-A94F-E0228B7ADC94}" type="datetimeFigureOut">
              <a:rPr lang="de-DE" smtClean="0"/>
              <a:t>07.05.2021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C319EDF9-4C27-461B-831A-C92D429AF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608C1A7-5AA0-4909-9C04-60E64A59BC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11C85-62A3-40EC-A11C-621147A952D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121077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ED079C0-FE7F-4665-9101-B7A870FF57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7F4FBCA-9580-4D18-ADA1-1204294039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14885B8-0671-4180-B508-5F56D9AE06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A71B069-A104-4C76-94F3-CE7671A98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5DA66-36C5-4110-A94F-E0228B7ADC94}" type="datetimeFigureOut">
              <a:rPr lang="de-DE" smtClean="0"/>
              <a:t>07.05.2021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1EAD997-DAD7-4FC8-BB87-FF17D887E8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A15415D-A7A2-45CB-96DE-9B30C5C4A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11C85-62A3-40EC-A11C-621147A952D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680133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DD3059A-BF45-46D3-B76F-8C4357455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E5A34A67-A029-4F8A-93F1-5C020B1DCF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CFB21A8-570D-470B-8FCB-02E057FDA3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02F870D-A7AB-4EEE-AEF8-0995C6274C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5DA66-36C5-4110-A94F-E0228B7ADC94}" type="datetimeFigureOut">
              <a:rPr lang="de-DE" smtClean="0"/>
              <a:t>07.05.2021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1933652-9192-4366-A66E-C3883A2475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743978A-5D0A-4ABE-A5B1-3E4626D79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11C85-62A3-40EC-A11C-621147A952D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63820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97EF360-3188-4A40-9C0E-F9AD48EFB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69235CF2-A37D-4CEC-A5DD-60E8B1E12B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C9E376-E907-4D8B-8482-D9A1DA0E76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5DA66-36C5-4110-A94F-E0228B7ADC94}" type="datetimeFigureOut">
              <a:rPr lang="de-DE" smtClean="0"/>
              <a:t>07.05.2021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F88450B-AD4C-47F8-AC75-FDE75816C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25D9689-0710-4BE7-8EF0-C263237E1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11C85-62A3-40EC-A11C-621147A952D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824717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32E43C35-ABBA-4A35-BDBF-F28C990D24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7FEEAF3D-9CE6-4297-887A-17FCA825A5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190B156-5736-4001-8BBC-4402344C9B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5DA66-36C5-4110-A94F-E0228B7ADC94}" type="datetimeFigureOut">
              <a:rPr lang="de-DE" smtClean="0"/>
              <a:t>07.05.2021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186947A-AAD2-4F0B-AFF3-4A0F0E16CD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C14EFC0-DA9E-4D17-BF48-34F9C79F9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11C85-62A3-40EC-A11C-621147A952D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19054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604148B1-3E7E-4D8E-B0DC-57E129A395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2075BF3-22D4-4A47-BA4C-C6EE55D0DC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7581D1A-D944-46CB-A596-74BE44CA25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35DA66-36C5-4110-A94F-E0228B7ADC94}" type="datetimeFigureOut">
              <a:rPr lang="de-DE" smtClean="0"/>
              <a:t>07.05.2021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4B64CD8-FF34-4529-8550-7E29BAB232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AD35284-B7D9-4BF0-8367-9FD84E56ED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911C85-62A3-40EC-A11C-621147A952D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94299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le 2"/>
          <p:cNvGraphicFramePr>
            <a:graphicFrameLocks noGrp="1"/>
          </p:cNvGraphicFramePr>
          <p:nvPr/>
        </p:nvGraphicFramePr>
        <p:xfrm>
          <a:off x="1232884" y="1285240"/>
          <a:ext cx="9726231" cy="428752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868524600"/>
                    </a:ext>
                  </a:extLst>
                </a:gridCol>
                <a:gridCol w="2755963">
                  <a:extLst>
                    <a:ext uri="{9D8B030D-6E8A-4147-A177-3AD203B41FA5}">
                      <a16:colId xmlns:a16="http://schemas.microsoft.com/office/drawing/2014/main" val="1345128263"/>
                    </a:ext>
                  </a:extLst>
                </a:gridCol>
                <a:gridCol w="2906268">
                  <a:extLst>
                    <a:ext uri="{9D8B030D-6E8A-4147-A177-3AD203B41FA5}">
                      <a16:colId xmlns:a16="http://schemas.microsoft.com/office/drawing/2014/main" val="2757190958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8185845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DE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Primer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Sense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Anti-sense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Annealing</a:t>
                      </a:r>
                      <a:r>
                        <a:rPr lang="de-DE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temperature</a:t>
                      </a:r>
                      <a:r>
                        <a:rPr lang="de-DE" sz="16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(°C)</a:t>
                      </a:r>
                      <a:endParaRPr lang="de-DE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8469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GGCAGACAGTGACCATCTTT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AGTGGACCAGAGGTTTATTG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4788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Bcl2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CGATCAATCAAAGCCAAGCA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AGCCTTCAGGCAAGTTCAGG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4962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TCCCAATGTCCTACGGCTG</a:t>
                      </a:r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ACGTACTTGTGCCCCTCCTT</a:t>
                      </a:r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3348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Cyclophilin</a:t>
                      </a:r>
                      <a:r>
                        <a:rPr lang="de-DE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TTGGGTCCAGGAATGGCAAGA</a:t>
                      </a:r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ACATTGCGAGCAGATGGGGT</a:t>
                      </a:r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2123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GFAP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GAGATGATGGAGCTCAATGACC</a:t>
                      </a:r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CTGGATCTCCTCCTCCAGCGA</a:t>
                      </a:r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2827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Hsp90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TACTACTACTCGGCTTTCCCGT</a:t>
                      </a:r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TCGAATCTTGTCCAGGGCATC</a:t>
                      </a:r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5943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Lcn2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GCAGGTGGTACGTTGTGGG </a:t>
                      </a:r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CTCTTGTAGCTCATAGATGGTGC </a:t>
                      </a:r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1590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Serpina3n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AACCAGAGACCCTGAGGAAGT</a:t>
                      </a:r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AGTTTCGCAGACATTGGGACAA</a:t>
                      </a:r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5989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SPHK1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TATGCTGGGTACGAGCAGGT</a:t>
                      </a:r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CCCACTGTGAAACGAATCTCC</a:t>
                      </a:r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7686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Vimentin</a:t>
                      </a:r>
                      <a:endParaRPr lang="de-DE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ATGCTTCTCTGGCACGTCTT</a:t>
                      </a:r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AGCCACGCTTTCATACTGCT</a:t>
                      </a:r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7841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962665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</Words>
  <Application>Microsoft Office PowerPoint</Application>
  <PresentationFormat>Breitbild</PresentationFormat>
  <Paragraphs>44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Victoria Behrens</dc:creator>
  <cp:lastModifiedBy>Victoria Behrens</cp:lastModifiedBy>
  <cp:revision>2</cp:revision>
  <dcterms:created xsi:type="dcterms:W3CDTF">2021-05-05T09:40:12Z</dcterms:created>
  <dcterms:modified xsi:type="dcterms:W3CDTF">2021-05-07T06:11:26Z</dcterms:modified>
</cp:coreProperties>
</file>