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E0C43-D629-4516-8A76-CF0F6CB51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4F7B33B-9303-4D87-B172-6566156DC4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39837E-242B-494E-ADE5-6CA4C7080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438D9B-C4ED-435C-9600-3E5245C4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996995-5B81-4174-9DBC-B58AA1B81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533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DCF71-0E45-4A14-87C6-2B83E54B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D3E1F8-3923-4C43-9738-FC29CFCE2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CFC57E-D7F8-4F09-AA2F-72018FCDB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E69714-0C64-4F43-8DE8-7149D3AC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6C98BA-4520-43D4-BBAB-D4F68272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15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FF9AB-2D90-4022-B702-52059810D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A7F7B7-E589-4125-B005-9A6FCBE95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8B8273-F71D-4CB4-AA28-F4748E88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96B1B-3CD0-4E6C-9C50-998C0485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566CA8-74C7-4BEA-97CE-DE7452C37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42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3DCF4-43F1-4A02-9142-1C8AB2C3C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27E87B-64AB-4176-A27B-BF12CE10A7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5C82C3-1790-4305-BA2B-DE6D5EA69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F2B71D-E4F3-425F-83AB-037FF1500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1C964F7-B546-4CF7-A27C-14512981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118219-04D5-475B-A3CD-109CAC69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94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E392F-2784-4A68-B9C3-ABA1B8290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61EB1-C2CC-423E-9D3D-3E7AC9E1D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D30FB10-4C83-468E-9FFD-BE6C41D95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82DFDF-7DF1-44B8-921B-106C072F9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729DB23-3EE0-48E2-B3AF-A0F95EFE5C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CE4B64A-0742-4C13-A975-C5A734187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F7E2E4A-F750-4152-896E-83399895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1C23973-00D0-470F-BA63-FEAFA558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98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BE5D4-CC65-4060-A1AB-EBBF4EFBF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46F23E5-ED77-450C-86C9-5AF35AA50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4EB852-A6A3-4949-8B48-2068781B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DAB146-FC22-4434-B8C2-9A1548790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2131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3E0622C-8326-4F1B-95EE-FA9336D3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B6D79A-13FB-4F82-9BED-C0B820FA3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FA094D-E506-4DA8-A958-4004DBE7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643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2B7979-EFE2-4F04-8BF8-0C6C5BC6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D35814-67CC-4160-944F-09E93B218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DEE9F8-0321-4868-A22A-71A81971B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CC261B-863D-4826-8038-EE0DC05E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D37C87-5A50-4443-9E50-27BA64DA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9B7E43-17E4-4807-B6B7-B546C832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98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7FD51-E565-45A2-8367-B0BC68003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1DBB594-39CB-455D-B3A6-34F5918671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3E15B-3149-4A9C-9F8F-1BCF469DC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AFEF9B-3875-4E9F-B0EF-54F8B4548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C6724E-DA8D-4436-AE94-84BC19E61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775E1A-8F02-43C0-892E-010588EEC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719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E13CD9-67D9-4CCE-9167-C279D9DA8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20395BB-C232-41F7-BEB9-520455524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0FA55-5ECF-40AF-9F68-E79291B9C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FE7A89-FB3D-4BE4-BE1B-EC842E8F0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F01290-51F5-4A35-AEFD-A99F0A33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152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C313BF3-AC53-423D-AC87-C193D7FB4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64F9334-59E1-4812-82F9-31BACC00A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F6F8A8-92A1-41A1-B93F-141EE0218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50256E-4E01-4516-9187-382DAF97A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DFEDBB-EAE4-4EC0-A678-69E4997E9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18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B053D59-2034-49A0-83F9-4D2389AFD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B9BA42-894C-409B-B400-503AEA3C2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F6F5A3-6640-40F7-BDB0-4010FC7E9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7DB0-A08D-4420-8F16-BC9BACAF8F7B}" type="datetimeFigureOut">
              <a:rPr lang="de-DE" smtClean="0"/>
              <a:t>07.05.2021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DF124C-C79A-4698-8E76-1CC2D08B31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B4238E-6C01-4531-97E8-B50278A49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B0331-4E4D-410A-84A0-5DA2D0258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337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/>
          <p:cNvGraphicFramePr>
            <a:graphicFrameLocks noChangeAspect="1"/>
          </p:cNvGraphicFramePr>
          <p:nvPr/>
        </p:nvGraphicFramePr>
        <p:xfrm>
          <a:off x="259946" y="657703"/>
          <a:ext cx="3171305" cy="2868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5115008" imgH="4625818" progId="Prism8.Document">
                  <p:embed/>
                </p:oleObj>
              </mc:Choice>
              <mc:Fallback>
                <p:oleObj name="Prism 8" r:id="rId2" imgW="5115008" imgH="4625818" progId="Prism8.Document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9946" y="657703"/>
                        <a:ext cx="3171305" cy="2868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/>
        </p:nvGraphicFramePr>
        <p:xfrm>
          <a:off x="3345128" y="657703"/>
          <a:ext cx="3182937" cy="287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5115008" imgH="4625818" progId="Prism8.Document">
                  <p:embed/>
                </p:oleObj>
              </mc:Choice>
              <mc:Fallback>
                <p:oleObj name="Prism 8" r:id="rId4" imgW="5115008" imgH="4625818" progId="Prism8.Document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45128" y="657703"/>
                        <a:ext cx="3182937" cy="287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/>
        </p:nvGraphicFramePr>
        <p:xfrm>
          <a:off x="6613577" y="650411"/>
          <a:ext cx="3184525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6" imgW="5115008" imgH="4625818" progId="Prism8.Document">
                  <p:embed/>
                </p:oleObj>
              </mc:Choice>
              <mc:Fallback>
                <p:oleObj name="Prism 8" r:id="rId6" imgW="5115008" imgH="4625818" progId="Prism8.Document">
                  <p:embed/>
                  <p:pic>
                    <p:nvPicPr>
                      <p:cNvPr id="6" name="Objek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13577" y="650411"/>
                        <a:ext cx="3184525" cy="288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248314" y="47303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348335" y="4753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596142" y="47303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8CEC607C-C5DF-4E5B-96C3-9EC61DB3FC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024" y="3531723"/>
          <a:ext cx="3123075" cy="3015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8" imgW="5037218" imgH="4863520" progId="Prism8.Document">
                  <p:embed/>
                </p:oleObj>
              </mc:Choice>
              <mc:Fallback>
                <p:oleObj name="Prism 8" r:id="rId8" imgW="5037218" imgH="4863520" progId="Prism8.Document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8CEC607C-C5DF-4E5B-96C3-9EC61DB3FC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4024" y="3531723"/>
                        <a:ext cx="3123075" cy="3015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25937458-5D4A-4CC6-B6E0-9DAB4A0D23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97438" y="3531723"/>
          <a:ext cx="3123075" cy="3015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0" imgW="5037218" imgH="4863520" progId="Prism8.Document">
                  <p:embed/>
                </p:oleObj>
              </mc:Choice>
              <mc:Fallback>
                <p:oleObj name="Prism 8" r:id="rId10" imgW="5037218" imgH="4863520" progId="Prism8.Document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25937458-5D4A-4CC6-B6E0-9DAB4A0D23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97438" y="3531723"/>
                        <a:ext cx="3123075" cy="3015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E9ED539E-A811-4D21-A9AB-AF3D84FD34F6}"/>
              </a:ext>
            </a:extLst>
          </p:cNvPr>
          <p:cNvSpPr txBox="1"/>
          <p:nvPr/>
        </p:nvSpPr>
        <p:spPr>
          <a:xfrm>
            <a:off x="299567" y="37821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F9042BA-2F18-4377-99F7-816A202A5B54}"/>
              </a:ext>
            </a:extLst>
          </p:cNvPr>
          <p:cNvSpPr txBox="1"/>
          <p:nvPr/>
        </p:nvSpPr>
        <p:spPr>
          <a:xfrm>
            <a:off x="3397437" y="378215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372859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Prism 8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Victoria Behrens</dc:creator>
  <cp:lastModifiedBy>Victoria Behrens</cp:lastModifiedBy>
  <cp:revision>2</cp:revision>
  <dcterms:created xsi:type="dcterms:W3CDTF">2021-05-05T09:39:32Z</dcterms:created>
  <dcterms:modified xsi:type="dcterms:W3CDTF">2021-05-07T06:11:16Z</dcterms:modified>
</cp:coreProperties>
</file>