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40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226745-B255-B6C0-609E-B97916E6AEC7}"/>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9422B643-B001-90D1-5EAA-CEA017FF7F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EDF5F53-B83F-48D1-210F-063F0BAACBA0}"/>
              </a:ext>
            </a:extLst>
          </p:cNvPr>
          <p:cNvSpPr>
            <a:spLocks noGrp="1"/>
          </p:cNvSpPr>
          <p:nvPr>
            <p:ph type="dt" sz="half" idx="10"/>
          </p:nvPr>
        </p:nvSpPr>
        <p:spPr/>
        <p:txBody>
          <a:bodyPr/>
          <a:lstStyle/>
          <a:p>
            <a:fld id="{5023EBD3-71C0-462F-BB19-A8E1EA5D66F1}" type="datetimeFigureOut">
              <a:rPr lang="zh-CN" altLang="en-US" smtClean="0"/>
              <a:t>2024/9/30</a:t>
            </a:fld>
            <a:endParaRPr lang="zh-CN" altLang="en-US"/>
          </a:p>
        </p:txBody>
      </p:sp>
      <p:sp>
        <p:nvSpPr>
          <p:cNvPr id="5" name="页脚占位符 4">
            <a:extLst>
              <a:ext uri="{FF2B5EF4-FFF2-40B4-BE49-F238E27FC236}">
                <a16:creationId xmlns:a16="http://schemas.microsoft.com/office/drawing/2014/main" id="{134C1B1B-6D3D-C664-C3D0-ACC94FB80AC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2693053-369A-1777-520D-8172EA4E4C7A}"/>
              </a:ext>
            </a:extLst>
          </p:cNvPr>
          <p:cNvSpPr>
            <a:spLocks noGrp="1"/>
          </p:cNvSpPr>
          <p:nvPr>
            <p:ph type="sldNum" sz="quarter" idx="12"/>
          </p:nvPr>
        </p:nvSpPr>
        <p:spPr/>
        <p:txBody>
          <a:body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3169893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953121-95D2-7721-916F-B6846F24A95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A82D813-8F2F-5EC7-7155-03412586834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DFAE6F7-8E7F-6326-E099-F5DF09AFC824}"/>
              </a:ext>
            </a:extLst>
          </p:cNvPr>
          <p:cNvSpPr>
            <a:spLocks noGrp="1"/>
          </p:cNvSpPr>
          <p:nvPr>
            <p:ph type="dt" sz="half" idx="10"/>
          </p:nvPr>
        </p:nvSpPr>
        <p:spPr/>
        <p:txBody>
          <a:bodyPr/>
          <a:lstStyle/>
          <a:p>
            <a:fld id="{5023EBD3-71C0-462F-BB19-A8E1EA5D66F1}" type="datetimeFigureOut">
              <a:rPr lang="zh-CN" altLang="en-US" smtClean="0"/>
              <a:t>2024/9/30</a:t>
            </a:fld>
            <a:endParaRPr lang="zh-CN" altLang="en-US"/>
          </a:p>
        </p:txBody>
      </p:sp>
      <p:sp>
        <p:nvSpPr>
          <p:cNvPr id="5" name="页脚占位符 4">
            <a:extLst>
              <a:ext uri="{FF2B5EF4-FFF2-40B4-BE49-F238E27FC236}">
                <a16:creationId xmlns:a16="http://schemas.microsoft.com/office/drawing/2014/main" id="{991DFF04-77E8-0D31-AF3D-36081D2FE5E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D5426D8-BD76-DB3E-ACBB-61026C4278E9}"/>
              </a:ext>
            </a:extLst>
          </p:cNvPr>
          <p:cNvSpPr>
            <a:spLocks noGrp="1"/>
          </p:cNvSpPr>
          <p:nvPr>
            <p:ph type="sldNum" sz="quarter" idx="12"/>
          </p:nvPr>
        </p:nvSpPr>
        <p:spPr/>
        <p:txBody>
          <a:body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179390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27CC2DC-EEC2-91D1-925C-20F307B54C4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831A583A-5687-7732-3D1A-B63DABF8CC3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1DB4EF1-77F0-608C-1E63-0A8FDF840F13}"/>
              </a:ext>
            </a:extLst>
          </p:cNvPr>
          <p:cNvSpPr>
            <a:spLocks noGrp="1"/>
          </p:cNvSpPr>
          <p:nvPr>
            <p:ph type="dt" sz="half" idx="10"/>
          </p:nvPr>
        </p:nvSpPr>
        <p:spPr/>
        <p:txBody>
          <a:bodyPr/>
          <a:lstStyle/>
          <a:p>
            <a:fld id="{5023EBD3-71C0-462F-BB19-A8E1EA5D66F1}" type="datetimeFigureOut">
              <a:rPr lang="zh-CN" altLang="en-US" smtClean="0"/>
              <a:t>2024/9/30</a:t>
            </a:fld>
            <a:endParaRPr lang="zh-CN" altLang="en-US"/>
          </a:p>
        </p:txBody>
      </p:sp>
      <p:sp>
        <p:nvSpPr>
          <p:cNvPr id="5" name="页脚占位符 4">
            <a:extLst>
              <a:ext uri="{FF2B5EF4-FFF2-40B4-BE49-F238E27FC236}">
                <a16:creationId xmlns:a16="http://schemas.microsoft.com/office/drawing/2014/main" id="{51E0D781-70DE-3CA1-739C-C3DD3252A50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8DFF6D5-AFA4-1615-1CB1-A1F786A16AE0}"/>
              </a:ext>
            </a:extLst>
          </p:cNvPr>
          <p:cNvSpPr>
            <a:spLocks noGrp="1"/>
          </p:cNvSpPr>
          <p:nvPr>
            <p:ph type="sldNum" sz="quarter" idx="12"/>
          </p:nvPr>
        </p:nvSpPr>
        <p:spPr/>
        <p:txBody>
          <a:body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3696783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F5AF0E-207B-12EB-74A7-306BA4D22BC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C25F6DE-527E-A767-89B3-884CC27DBD80}"/>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385AD35-59DD-C6CB-1D4F-5F296A8D7EFE}"/>
              </a:ext>
            </a:extLst>
          </p:cNvPr>
          <p:cNvSpPr>
            <a:spLocks noGrp="1"/>
          </p:cNvSpPr>
          <p:nvPr>
            <p:ph type="dt" sz="half" idx="10"/>
          </p:nvPr>
        </p:nvSpPr>
        <p:spPr/>
        <p:txBody>
          <a:bodyPr/>
          <a:lstStyle/>
          <a:p>
            <a:fld id="{5023EBD3-71C0-462F-BB19-A8E1EA5D66F1}" type="datetimeFigureOut">
              <a:rPr lang="zh-CN" altLang="en-US" smtClean="0"/>
              <a:t>2024/9/30</a:t>
            </a:fld>
            <a:endParaRPr lang="zh-CN" altLang="en-US"/>
          </a:p>
        </p:txBody>
      </p:sp>
      <p:sp>
        <p:nvSpPr>
          <p:cNvPr id="5" name="页脚占位符 4">
            <a:extLst>
              <a:ext uri="{FF2B5EF4-FFF2-40B4-BE49-F238E27FC236}">
                <a16:creationId xmlns:a16="http://schemas.microsoft.com/office/drawing/2014/main" id="{041995EA-F22E-3951-2B4A-BECE0025D50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1FB352B-C443-3F8C-1344-EE526FAB5F77}"/>
              </a:ext>
            </a:extLst>
          </p:cNvPr>
          <p:cNvSpPr>
            <a:spLocks noGrp="1"/>
          </p:cNvSpPr>
          <p:nvPr>
            <p:ph type="sldNum" sz="quarter" idx="12"/>
          </p:nvPr>
        </p:nvSpPr>
        <p:spPr/>
        <p:txBody>
          <a:body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175210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F6705D-E747-5AB8-86CF-1ECA43ABC6D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AEF994C-7709-657F-6DF7-4A21562E96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623ACDB3-FED7-58CC-C07E-E1895BD8E8A6}"/>
              </a:ext>
            </a:extLst>
          </p:cNvPr>
          <p:cNvSpPr>
            <a:spLocks noGrp="1"/>
          </p:cNvSpPr>
          <p:nvPr>
            <p:ph type="dt" sz="half" idx="10"/>
          </p:nvPr>
        </p:nvSpPr>
        <p:spPr/>
        <p:txBody>
          <a:bodyPr/>
          <a:lstStyle/>
          <a:p>
            <a:fld id="{5023EBD3-71C0-462F-BB19-A8E1EA5D66F1}" type="datetimeFigureOut">
              <a:rPr lang="zh-CN" altLang="en-US" smtClean="0"/>
              <a:t>2024/9/30</a:t>
            </a:fld>
            <a:endParaRPr lang="zh-CN" altLang="en-US"/>
          </a:p>
        </p:txBody>
      </p:sp>
      <p:sp>
        <p:nvSpPr>
          <p:cNvPr id="5" name="页脚占位符 4">
            <a:extLst>
              <a:ext uri="{FF2B5EF4-FFF2-40B4-BE49-F238E27FC236}">
                <a16:creationId xmlns:a16="http://schemas.microsoft.com/office/drawing/2014/main" id="{B1CD8798-3CD3-8220-77B0-97381D0986D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0C51A42-C3DC-DE66-6836-E48FFBD35EE8}"/>
              </a:ext>
            </a:extLst>
          </p:cNvPr>
          <p:cNvSpPr>
            <a:spLocks noGrp="1"/>
          </p:cNvSpPr>
          <p:nvPr>
            <p:ph type="sldNum" sz="quarter" idx="12"/>
          </p:nvPr>
        </p:nvSpPr>
        <p:spPr/>
        <p:txBody>
          <a:body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2810874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02E21A-A8F2-33D8-834B-0301BF2A084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FAA3529-A647-5906-7996-215F5860C55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17A8C7D-A898-E964-7E29-B3E37CC2C096}"/>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B2F4DA20-26C4-8F51-D00F-FFA204604DDE}"/>
              </a:ext>
            </a:extLst>
          </p:cNvPr>
          <p:cNvSpPr>
            <a:spLocks noGrp="1"/>
          </p:cNvSpPr>
          <p:nvPr>
            <p:ph type="dt" sz="half" idx="10"/>
          </p:nvPr>
        </p:nvSpPr>
        <p:spPr/>
        <p:txBody>
          <a:bodyPr/>
          <a:lstStyle/>
          <a:p>
            <a:fld id="{5023EBD3-71C0-462F-BB19-A8E1EA5D66F1}" type="datetimeFigureOut">
              <a:rPr lang="zh-CN" altLang="en-US" smtClean="0"/>
              <a:t>2024/9/30</a:t>
            </a:fld>
            <a:endParaRPr lang="zh-CN" altLang="en-US"/>
          </a:p>
        </p:txBody>
      </p:sp>
      <p:sp>
        <p:nvSpPr>
          <p:cNvPr id="6" name="页脚占位符 5">
            <a:extLst>
              <a:ext uri="{FF2B5EF4-FFF2-40B4-BE49-F238E27FC236}">
                <a16:creationId xmlns:a16="http://schemas.microsoft.com/office/drawing/2014/main" id="{07E6C9E4-A480-1620-A9D6-8A65F4BE3AE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F59F1E8-B813-4BDA-5E33-5EA4855FC9BE}"/>
              </a:ext>
            </a:extLst>
          </p:cNvPr>
          <p:cNvSpPr>
            <a:spLocks noGrp="1"/>
          </p:cNvSpPr>
          <p:nvPr>
            <p:ph type="sldNum" sz="quarter" idx="12"/>
          </p:nvPr>
        </p:nvSpPr>
        <p:spPr/>
        <p:txBody>
          <a:body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826992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C448E7-BC13-A5A9-2491-EB1BEC49A23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030CFFE-47E8-92E7-B583-EA3AC8C5CB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339DCB4-1D46-5EEA-A70D-3E7FD18D654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EAE6295-2DEA-D30D-F65A-B292F4EB73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D520CC9-912D-6A75-7A5C-E70C0BEE928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89FC4CD3-CE34-0A87-3553-2ACE5AD37C07}"/>
              </a:ext>
            </a:extLst>
          </p:cNvPr>
          <p:cNvSpPr>
            <a:spLocks noGrp="1"/>
          </p:cNvSpPr>
          <p:nvPr>
            <p:ph type="dt" sz="half" idx="10"/>
          </p:nvPr>
        </p:nvSpPr>
        <p:spPr/>
        <p:txBody>
          <a:bodyPr/>
          <a:lstStyle/>
          <a:p>
            <a:fld id="{5023EBD3-71C0-462F-BB19-A8E1EA5D66F1}" type="datetimeFigureOut">
              <a:rPr lang="zh-CN" altLang="en-US" smtClean="0"/>
              <a:t>2024/9/30</a:t>
            </a:fld>
            <a:endParaRPr lang="zh-CN" altLang="en-US"/>
          </a:p>
        </p:txBody>
      </p:sp>
      <p:sp>
        <p:nvSpPr>
          <p:cNvPr id="8" name="页脚占位符 7">
            <a:extLst>
              <a:ext uri="{FF2B5EF4-FFF2-40B4-BE49-F238E27FC236}">
                <a16:creationId xmlns:a16="http://schemas.microsoft.com/office/drawing/2014/main" id="{1B631F09-BAF2-C8CB-27E1-0435D3C6060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64430B1-BEF8-8E0D-A45E-93601D52B1D7}"/>
              </a:ext>
            </a:extLst>
          </p:cNvPr>
          <p:cNvSpPr>
            <a:spLocks noGrp="1"/>
          </p:cNvSpPr>
          <p:nvPr>
            <p:ph type="sldNum" sz="quarter" idx="12"/>
          </p:nvPr>
        </p:nvSpPr>
        <p:spPr/>
        <p:txBody>
          <a:body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540737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80014E-76E9-7A91-6FBA-88402DE797A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102354F-8588-D3F9-0413-5B58F3E5CB44}"/>
              </a:ext>
            </a:extLst>
          </p:cNvPr>
          <p:cNvSpPr>
            <a:spLocks noGrp="1"/>
          </p:cNvSpPr>
          <p:nvPr>
            <p:ph type="dt" sz="half" idx="10"/>
          </p:nvPr>
        </p:nvSpPr>
        <p:spPr/>
        <p:txBody>
          <a:bodyPr/>
          <a:lstStyle/>
          <a:p>
            <a:fld id="{5023EBD3-71C0-462F-BB19-A8E1EA5D66F1}" type="datetimeFigureOut">
              <a:rPr lang="zh-CN" altLang="en-US" smtClean="0"/>
              <a:t>2024/9/30</a:t>
            </a:fld>
            <a:endParaRPr lang="zh-CN" altLang="en-US"/>
          </a:p>
        </p:txBody>
      </p:sp>
      <p:sp>
        <p:nvSpPr>
          <p:cNvPr id="4" name="页脚占位符 3">
            <a:extLst>
              <a:ext uri="{FF2B5EF4-FFF2-40B4-BE49-F238E27FC236}">
                <a16:creationId xmlns:a16="http://schemas.microsoft.com/office/drawing/2014/main" id="{526529EC-1938-9939-F0BF-2D8E8818A4E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011836E6-D6D9-25E8-F4AA-376B340B9E42}"/>
              </a:ext>
            </a:extLst>
          </p:cNvPr>
          <p:cNvSpPr>
            <a:spLocks noGrp="1"/>
          </p:cNvSpPr>
          <p:nvPr>
            <p:ph type="sldNum" sz="quarter" idx="12"/>
          </p:nvPr>
        </p:nvSpPr>
        <p:spPr/>
        <p:txBody>
          <a:body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2059420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8675C9F-6A00-FE24-B818-B9C28E324BF2}"/>
              </a:ext>
            </a:extLst>
          </p:cNvPr>
          <p:cNvSpPr>
            <a:spLocks noGrp="1"/>
          </p:cNvSpPr>
          <p:nvPr>
            <p:ph type="dt" sz="half" idx="10"/>
          </p:nvPr>
        </p:nvSpPr>
        <p:spPr/>
        <p:txBody>
          <a:bodyPr/>
          <a:lstStyle/>
          <a:p>
            <a:fld id="{5023EBD3-71C0-462F-BB19-A8E1EA5D66F1}" type="datetimeFigureOut">
              <a:rPr lang="zh-CN" altLang="en-US" smtClean="0"/>
              <a:t>2024/9/30</a:t>
            </a:fld>
            <a:endParaRPr lang="zh-CN" altLang="en-US"/>
          </a:p>
        </p:txBody>
      </p:sp>
      <p:sp>
        <p:nvSpPr>
          <p:cNvPr id="3" name="页脚占位符 2">
            <a:extLst>
              <a:ext uri="{FF2B5EF4-FFF2-40B4-BE49-F238E27FC236}">
                <a16:creationId xmlns:a16="http://schemas.microsoft.com/office/drawing/2014/main" id="{2A2B5097-A0C7-862C-6590-5C826EA4823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E603D12-060F-9E10-F312-AEBECF428B29}"/>
              </a:ext>
            </a:extLst>
          </p:cNvPr>
          <p:cNvSpPr>
            <a:spLocks noGrp="1"/>
          </p:cNvSpPr>
          <p:nvPr>
            <p:ph type="sldNum" sz="quarter" idx="12"/>
          </p:nvPr>
        </p:nvSpPr>
        <p:spPr/>
        <p:txBody>
          <a:body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649052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C1B0BC-3B1C-8882-6FA6-CBD8FA82EA9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88214AE-19A5-04C6-97D4-166EB42534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ADFC1CD-78D9-0E6B-C357-0E0A385CB5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D83E47D-ECB0-B11B-8EF1-6BD119D2ABC3}"/>
              </a:ext>
            </a:extLst>
          </p:cNvPr>
          <p:cNvSpPr>
            <a:spLocks noGrp="1"/>
          </p:cNvSpPr>
          <p:nvPr>
            <p:ph type="dt" sz="half" idx="10"/>
          </p:nvPr>
        </p:nvSpPr>
        <p:spPr/>
        <p:txBody>
          <a:bodyPr/>
          <a:lstStyle/>
          <a:p>
            <a:fld id="{5023EBD3-71C0-462F-BB19-A8E1EA5D66F1}" type="datetimeFigureOut">
              <a:rPr lang="zh-CN" altLang="en-US" smtClean="0"/>
              <a:t>2024/9/30</a:t>
            </a:fld>
            <a:endParaRPr lang="zh-CN" altLang="en-US"/>
          </a:p>
        </p:txBody>
      </p:sp>
      <p:sp>
        <p:nvSpPr>
          <p:cNvPr id="6" name="页脚占位符 5">
            <a:extLst>
              <a:ext uri="{FF2B5EF4-FFF2-40B4-BE49-F238E27FC236}">
                <a16:creationId xmlns:a16="http://schemas.microsoft.com/office/drawing/2014/main" id="{EE2A2D6B-5266-B02D-0B46-AA292CC29EA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CE23370-7BB4-6E88-F193-769DAFA26A81}"/>
              </a:ext>
            </a:extLst>
          </p:cNvPr>
          <p:cNvSpPr>
            <a:spLocks noGrp="1"/>
          </p:cNvSpPr>
          <p:nvPr>
            <p:ph type="sldNum" sz="quarter" idx="12"/>
          </p:nvPr>
        </p:nvSpPr>
        <p:spPr/>
        <p:txBody>
          <a:body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1955656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0D575C-416C-FA24-BCC6-00D6D0B0767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DABB9D4-21CA-63D4-FCC9-13FF657DD2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6BD44994-4076-9009-DFE7-681ED73DDA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E2F9E2E-95C2-74F3-2CD9-AF23059B1A9F}"/>
              </a:ext>
            </a:extLst>
          </p:cNvPr>
          <p:cNvSpPr>
            <a:spLocks noGrp="1"/>
          </p:cNvSpPr>
          <p:nvPr>
            <p:ph type="dt" sz="half" idx="10"/>
          </p:nvPr>
        </p:nvSpPr>
        <p:spPr/>
        <p:txBody>
          <a:bodyPr/>
          <a:lstStyle/>
          <a:p>
            <a:fld id="{5023EBD3-71C0-462F-BB19-A8E1EA5D66F1}" type="datetimeFigureOut">
              <a:rPr lang="zh-CN" altLang="en-US" smtClean="0"/>
              <a:t>2024/9/30</a:t>
            </a:fld>
            <a:endParaRPr lang="zh-CN" altLang="en-US"/>
          </a:p>
        </p:txBody>
      </p:sp>
      <p:sp>
        <p:nvSpPr>
          <p:cNvPr id="6" name="页脚占位符 5">
            <a:extLst>
              <a:ext uri="{FF2B5EF4-FFF2-40B4-BE49-F238E27FC236}">
                <a16:creationId xmlns:a16="http://schemas.microsoft.com/office/drawing/2014/main" id="{41C0C59F-75F2-9E91-ACB9-BCE79256406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95604BA-8BD4-E645-5E08-413CFCB4F8A9}"/>
              </a:ext>
            </a:extLst>
          </p:cNvPr>
          <p:cNvSpPr>
            <a:spLocks noGrp="1"/>
          </p:cNvSpPr>
          <p:nvPr>
            <p:ph type="sldNum" sz="quarter" idx="12"/>
          </p:nvPr>
        </p:nvSpPr>
        <p:spPr/>
        <p:txBody>
          <a:body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365733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8C6CA73-7193-2158-DD33-7F7B87AAF4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C725123-14EB-6986-0141-26EAF11792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04EEC80-50F0-E5DC-6F6A-43A6240314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23EBD3-71C0-462F-BB19-A8E1EA5D66F1}" type="datetimeFigureOut">
              <a:rPr lang="zh-CN" altLang="en-US" smtClean="0"/>
              <a:t>2024/9/30</a:t>
            </a:fld>
            <a:endParaRPr lang="zh-CN" altLang="en-US"/>
          </a:p>
        </p:txBody>
      </p:sp>
      <p:sp>
        <p:nvSpPr>
          <p:cNvPr id="5" name="页脚占位符 4">
            <a:extLst>
              <a:ext uri="{FF2B5EF4-FFF2-40B4-BE49-F238E27FC236}">
                <a16:creationId xmlns:a16="http://schemas.microsoft.com/office/drawing/2014/main" id="{87424E70-D5BD-1E29-0703-0B8A91C922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C76EAC2-526F-662F-8833-04393DCC19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36F09D-28DF-4A16-AC9F-21BCFB55CCF0}" type="slidenum">
              <a:rPr lang="zh-CN" altLang="en-US" smtClean="0"/>
              <a:t>‹#›</a:t>
            </a:fld>
            <a:endParaRPr lang="zh-CN" altLang="en-US"/>
          </a:p>
        </p:txBody>
      </p:sp>
    </p:spTree>
    <p:extLst>
      <p:ext uri="{BB962C8B-B14F-4D97-AF65-F5344CB8AC3E}">
        <p14:creationId xmlns:p14="http://schemas.microsoft.com/office/powerpoint/2010/main" val="2190269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D7B2866-D97D-FEEE-C14F-E5540C046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6440" y="519988"/>
            <a:ext cx="7537092" cy="5613393"/>
          </a:xfrm>
          <a:prstGeom prst="rect">
            <a:avLst/>
          </a:prstGeom>
        </p:spPr>
      </p:pic>
      <p:sp>
        <p:nvSpPr>
          <p:cNvPr id="2" name="文本框 1">
            <a:extLst>
              <a:ext uri="{FF2B5EF4-FFF2-40B4-BE49-F238E27FC236}">
                <a16:creationId xmlns:a16="http://schemas.microsoft.com/office/drawing/2014/main" id="{E959BA96-FEDC-FF27-C282-4ED3ED0E0ED5}"/>
              </a:ext>
            </a:extLst>
          </p:cNvPr>
          <p:cNvSpPr txBox="1"/>
          <p:nvPr/>
        </p:nvSpPr>
        <p:spPr>
          <a:xfrm>
            <a:off x="443112" y="425571"/>
            <a:ext cx="4473944" cy="1167114"/>
          </a:xfrm>
          <a:prstGeom prst="rect">
            <a:avLst/>
          </a:prstGeom>
          <a:noFill/>
        </p:spPr>
        <p:txBody>
          <a:bodyPr wrap="square" rtlCol="0">
            <a:spAutoFit/>
          </a:bodyPr>
          <a:lstStyle/>
          <a:p>
            <a:pPr algn="just">
              <a:lnSpc>
                <a:spcPct val="150000"/>
              </a:lnSpc>
            </a:pPr>
            <a:r>
              <a:rPr lang="en-US" altLang="zh-CN" sz="1200" b="1" kern="100" dirty="0">
                <a:latin typeface="Times New Roman" panose="02020603050405020304" pitchFamily="18" charset="0"/>
                <a:ea typeface="等线" panose="02010600030101010101" pitchFamily="2" charset="-122"/>
                <a:cs typeface="Times New Roman" panose="02020603050405020304" pitchFamily="18" charset="0"/>
              </a:rPr>
              <a:t>Supplementary Fig. S3 </a:t>
            </a:r>
            <a:r>
              <a:rPr lang="en-US" altLang="zh-CN" sz="1200" kern="100" dirty="0">
                <a:latin typeface="Times New Roman" panose="02020603050405020304" pitchFamily="18" charset="0"/>
                <a:ea typeface="等线" panose="02010600030101010101" pitchFamily="2" charset="-122"/>
                <a:cs typeface="Times New Roman" panose="02020603050405020304" pitchFamily="18" charset="0"/>
              </a:rPr>
              <a:t>HNU-XXS-2020 was likely a reassortment strain originated from human, pig, and mink. L3, L2, M2, S1 and S4 segments were likely from porcine MRV. M3, M1 S2 and S3 segments were from human MRV. L1 segment was from mink MRV.</a:t>
            </a:r>
            <a:endParaRPr lang="zh-CN" altLang="zh-CN" sz="1200" kern="100" dirty="0">
              <a:latin typeface="Times New Roman" panose="02020603050405020304" pitchFamily="18" charset="0"/>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831302483"/>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54</Words>
  <Application>Microsoft Office PowerPoint</Application>
  <PresentationFormat>宽屏</PresentationFormat>
  <Paragraphs>1</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等线</vt:lpstr>
      <vt:lpstr>等线 Light</vt:lpstr>
      <vt:lpstr>Arial</vt:lpstr>
      <vt:lpstr>Times New Roman</vt:lpstr>
      <vt:lpstr>Office 主题​​</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jingying liao</dc:creator>
  <cp:lastModifiedBy>jingying liao</cp:lastModifiedBy>
  <cp:revision>1</cp:revision>
  <dcterms:created xsi:type="dcterms:W3CDTF">2024-09-30T14:37:40Z</dcterms:created>
  <dcterms:modified xsi:type="dcterms:W3CDTF">2024-09-30T14:40:06Z</dcterms:modified>
</cp:coreProperties>
</file>