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"/>
  </p:notesMasterIdLst>
  <p:sldIdLst>
    <p:sldId id="257" r:id="rId2"/>
  </p:sldIdLst>
  <p:sldSz cx="8999538" cy="10799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220" autoAdjust="0"/>
  </p:normalViewPr>
  <p:slideViewPr>
    <p:cSldViewPr snapToGrid="0">
      <p:cViewPr varScale="1">
        <p:scale>
          <a:sx n="56" d="100"/>
          <a:sy n="56" d="100"/>
        </p:scale>
        <p:origin x="2007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0954D2-107F-441E-9BBE-42F306F00E97}" type="datetimeFigureOut">
              <a:rPr lang="zh-CN" altLang="en-US" smtClean="0"/>
              <a:t>2024/9/18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1143000"/>
            <a:ext cx="25717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DAF0F0-237A-441D-8A6A-3D21C1DEE35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0313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2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63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45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27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09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90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72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54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4968" y="1767463"/>
            <a:ext cx="7649607" cy="3759916"/>
          </a:xfrm>
        </p:spPr>
        <p:txBody>
          <a:bodyPr anchor="b"/>
          <a:lstStyle>
            <a:lvl1pPr algn="ctr">
              <a:defRPr sz="590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4942" y="5672377"/>
            <a:ext cx="6749654" cy="2607442"/>
          </a:xfrm>
        </p:spPr>
        <p:txBody>
          <a:bodyPr/>
          <a:lstStyle>
            <a:lvl1pPr marL="0" indent="0" algn="ctr">
              <a:buNone/>
              <a:defRPr sz="2362"/>
            </a:lvl1pPr>
            <a:lvl2pPr marL="449955" indent="0" algn="ctr">
              <a:buNone/>
              <a:defRPr sz="1968"/>
            </a:lvl2pPr>
            <a:lvl3pPr marL="899908" indent="0" algn="ctr">
              <a:buNone/>
              <a:defRPr sz="1772"/>
            </a:lvl3pPr>
            <a:lvl4pPr marL="1349864" indent="0" algn="ctr">
              <a:buNone/>
              <a:defRPr sz="1575"/>
            </a:lvl4pPr>
            <a:lvl5pPr marL="1799817" indent="0" algn="ctr">
              <a:buNone/>
              <a:defRPr sz="1575"/>
            </a:lvl5pPr>
            <a:lvl6pPr marL="2249772" indent="0" algn="ctr">
              <a:buNone/>
              <a:defRPr sz="1575"/>
            </a:lvl6pPr>
            <a:lvl7pPr marL="2699726" indent="0" algn="ctr">
              <a:buNone/>
              <a:defRPr sz="1575"/>
            </a:lvl7pPr>
            <a:lvl8pPr marL="3149681" indent="0" algn="ctr">
              <a:buNone/>
              <a:defRPr sz="1575"/>
            </a:lvl8pPr>
            <a:lvl9pPr marL="3599635" indent="0" algn="ctr">
              <a:buNone/>
              <a:defRPr sz="1575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EF2B4-EB32-4C35-AC68-68B8004057AA}" type="datetimeFigureOut">
              <a:rPr lang="zh-CN" altLang="en-US" smtClean="0"/>
              <a:t>2024/9/18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60E96-4B32-46B0-AEB9-4E6A198952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1123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EF2B4-EB32-4C35-AC68-68B8004057AA}" type="datetimeFigureOut">
              <a:rPr lang="zh-CN" altLang="en-US" smtClean="0"/>
              <a:t>2024/9/18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60E96-4B32-46B0-AEB9-4E6A198952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8670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40297" y="574986"/>
            <a:ext cx="1940525" cy="91523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8719" y="574986"/>
            <a:ext cx="5709082" cy="91523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EF2B4-EB32-4C35-AC68-68B8004057AA}" type="datetimeFigureOut">
              <a:rPr lang="zh-CN" altLang="en-US" smtClean="0"/>
              <a:t>2024/9/18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60E96-4B32-46B0-AEB9-4E6A198952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6699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EF2B4-EB32-4C35-AC68-68B8004057AA}" type="datetimeFigureOut">
              <a:rPr lang="zh-CN" altLang="en-US" smtClean="0"/>
              <a:t>2024/9/18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60E96-4B32-46B0-AEB9-4E6A198952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9588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4031" y="2692445"/>
            <a:ext cx="7762102" cy="4492401"/>
          </a:xfrm>
        </p:spPr>
        <p:txBody>
          <a:bodyPr anchor="b"/>
          <a:lstStyle>
            <a:lvl1pPr>
              <a:defRPr sz="590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4031" y="7227346"/>
            <a:ext cx="7762102" cy="2362447"/>
          </a:xfrm>
        </p:spPr>
        <p:txBody>
          <a:bodyPr/>
          <a:lstStyle>
            <a:lvl1pPr marL="0" indent="0">
              <a:buNone/>
              <a:defRPr sz="2362">
                <a:solidFill>
                  <a:schemeClr val="tx1"/>
                </a:solidFill>
              </a:defRPr>
            </a:lvl1pPr>
            <a:lvl2pPr marL="449955" indent="0">
              <a:buNone/>
              <a:defRPr sz="1968">
                <a:solidFill>
                  <a:schemeClr val="tx1">
                    <a:tint val="75000"/>
                  </a:schemeClr>
                </a:solidFill>
              </a:defRPr>
            </a:lvl2pPr>
            <a:lvl3pPr marL="899908" indent="0">
              <a:buNone/>
              <a:defRPr sz="1772">
                <a:solidFill>
                  <a:schemeClr val="tx1">
                    <a:tint val="75000"/>
                  </a:schemeClr>
                </a:solidFill>
              </a:defRPr>
            </a:lvl3pPr>
            <a:lvl4pPr marL="1349864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4pPr>
            <a:lvl5pPr marL="1799817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5pPr>
            <a:lvl6pPr marL="2249772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6pPr>
            <a:lvl7pPr marL="2699726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7pPr>
            <a:lvl8pPr marL="3149681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8pPr>
            <a:lvl9pPr marL="3599635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EF2B4-EB32-4C35-AC68-68B8004057AA}" type="datetimeFigureOut">
              <a:rPr lang="zh-CN" altLang="en-US" smtClean="0"/>
              <a:t>2024/9/18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60E96-4B32-46B0-AEB9-4E6A198952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7480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8718" y="2874937"/>
            <a:ext cx="3824804" cy="685235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56016" y="2874937"/>
            <a:ext cx="3824804" cy="685235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EF2B4-EB32-4C35-AC68-68B8004057AA}" type="datetimeFigureOut">
              <a:rPr lang="zh-CN" altLang="en-US" smtClean="0"/>
              <a:t>2024/9/18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60E96-4B32-46B0-AEB9-4E6A198952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6534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890" y="574991"/>
            <a:ext cx="7762102" cy="208745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891" y="2647445"/>
            <a:ext cx="3807226" cy="1297471"/>
          </a:xfrm>
        </p:spPr>
        <p:txBody>
          <a:bodyPr anchor="b"/>
          <a:lstStyle>
            <a:lvl1pPr marL="0" indent="0">
              <a:buNone/>
              <a:defRPr sz="2362" b="1"/>
            </a:lvl1pPr>
            <a:lvl2pPr marL="449955" indent="0">
              <a:buNone/>
              <a:defRPr sz="1968" b="1"/>
            </a:lvl2pPr>
            <a:lvl3pPr marL="899908" indent="0">
              <a:buNone/>
              <a:defRPr sz="1772" b="1"/>
            </a:lvl3pPr>
            <a:lvl4pPr marL="1349864" indent="0">
              <a:buNone/>
              <a:defRPr sz="1575" b="1"/>
            </a:lvl4pPr>
            <a:lvl5pPr marL="1799817" indent="0">
              <a:buNone/>
              <a:defRPr sz="1575" b="1"/>
            </a:lvl5pPr>
            <a:lvl6pPr marL="2249772" indent="0">
              <a:buNone/>
              <a:defRPr sz="1575" b="1"/>
            </a:lvl6pPr>
            <a:lvl7pPr marL="2699726" indent="0">
              <a:buNone/>
              <a:defRPr sz="1575" b="1"/>
            </a:lvl7pPr>
            <a:lvl8pPr marL="3149681" indent="0">
              <a:buNone/>
              <a:defRPr sz="1575" b="1"/>
            </a:lvl8pPr>
            <a:lvl9pPr marL="3599635" indent="0">
              <a:buNone/>
              <a:defRPr sz="157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891" y="3944915"/>
            <a:ext cx="3807226" cy="580237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6017" y="2647445"/>
            <a:ext cx="3825976" cy="1297471"/>
          </a:xfrm>
        </p:spPr>
        <p:txBody>
          <a:bodyPr anchor="b"/>
          <a:lstStyle>
            <a:lvl1pPr marL="0" indent="0">
              <a:buNone/>
              <a:defRPr sz="2362" b="1"/>
            </a:lvl1pPr>
            <a:lvl2pPr marL="449955" indent="0">
              <a:buNone/>
              <a:defRPr sz="1968" b="1"/>
            </a:lvl2pPr>
            <a:lvl3pPr marL="899908" indent="0">
              <a:buNone/>
              <a:defRPr sz="1772" b="1"/>
            </a:lvl3pPr>
            <a:lvl4pPr marL="1349864" indent="0">
              <a:buNone/>
              <a:defRPr sz="1575" b="1"/>
            </a:lvl4pPr>
            <a:lvl5pPr marL="1799817" indent="0">
              <a:buNone/>
              <a:defRPr sz="1575" b="1"/>
            </a:lvl5pPr>
            <a:lvl6pPr marL="2249772" indent="0">
              <a:buNone/>
              <a:defRPr sz="1575" b="1"/>
            </a:lvl6pPr>
            <a:lvl7pPr marL="2699726" indent="0">
              <a:buNone/>
              <a:defRPr sz="1575" b="1"/>
            </a:lvl7pPr>
            <a:lvl8pPr marL="3149681" indent="0">
              <a:buNone/>
              <a:defRPr sz="1575" b="1"/>
            </a:lvl8pPr>
            <a:lvl9pPr marL="3599635" indent="0">
              <a:buNone/>
              <a:defRPr sz="157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56017" y="3944915"/>
            <a:ext cx="3825976" cy="580237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EF2B4-EB32-4C35-AC68-68B8004057AA}" type="datetimeFigureOut">
              <a:rPr lang="zh-CN" altLang="en-US" smtClean="0"/>
              <a:t>2024/9/18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60E96-4B32-46B0-AEB9-4E6A198952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4154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EF2B4-EB32-4C35-AC68-68B8004057AA}" type="datetimeFigureOut">
              <a:rPr lang="zh-CN" altLang="en-US" smtClean="0"/>
              <a:t>2024/9/18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60E96-4B32-46B0-AEB9-4E6A198952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8971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EF2B4-EB32-4C35-AC68-68B8004057AA}" type="datetimeFigureOut">
              <a:rPr lang="zh-CN" altLang="en-US" smtClean="0"/>
              <a:t>2024/9/18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60E96-4B32-46B0-AEB9-4E6A198952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5825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893" y="719984"/>
            <a:ext cx="2902585" cy="2519945"/>
          </a:xfrm>
        </p:spPr>
        <p:txBody>
          <a:bodyPr anchor="b"/>
          <a:lstStyle>
            <a:lvl1pPr>
              <a:defRPr sz="314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5976" y="1554968"/>
            <a:ext cx="4556016" cy="7674832"/>
          </a:xfrm>
        </p:spPr>
        <p:txBody>
          <a:bodyPr/>
          <a:lstStyle>
            <a:lvl1pPr>
              <a:defRPr sz="3149"/>
            </a:lvl1pPr>
            <a:lvl2pPr>
              <a:defRPr sz="2755"/>
            </a:lvl2pPr>
            <a:lvl3pPr>
              <a:defRPr sz="2362"/>
            </a:lvl3pPr>
            <a:lvl4pPr>
              <a:defRPr sz="1968"/>
            </a:lvl4pPr>
            <a:lvl5pPr>
              <a:defRPr sz="1968"/>
            </a:lvl5pPr>
            <a:lvl6pPr>
              <a:defRPr sz="1968"/>
            </a:lvl6pPr>
            <a:lvl7pPr>
              <a:defRPr sz="1968"/>
            </a:lvl7pPr>
            <a:lvl8pPr>
              <a:defRPr sz="1968"/>
            </a:lvl8pPr>
            <a:lvl9pPr>
              <a:defRPr sz="1968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893" y="3239930"/>
            <a:ext cx="2902585" cy="6002369"/>
          </a:xfrm>
        </p:spPr>
        <p:txBody>
          <a:bodyPr/>
          <a:lstStyle>
            <a:lvl1pPr marL="0" indent="0">
              <a:buNone/>
              <a:defRPr sz="1575"/>
            </a:lvl1pPr>
            <a:lvl2pPr marL="449955" indent="0">
              <a:buNone/>
              <a:defRPr sz="1378"/>
            </a:lvl2pPr>
            <a:lvl3pPr marL="899908" indent="0">
              <a:buNone/>
              <a:defRPr sz="1181"/>
            </a:lvl3pPr>
            <a:lvl4pPr marL="1349864" indent="0">
              <a:buNone/>
              <a:defRPr sz="983"/>
            </a:lvl4pPr>
            <a:lvl5pPr marL="1799817" indent="0">
              <a:buNone/>
              <a:defRPr sz="983"/>
            </a:lvl5pPr>
            <a:lvl6pPr marL="2249772" indent="0">
              <a:buNone/>
              <a:defRPr sz="983"/>
            </a:lvl6pPr>
            <a:lvl7pPr marL="2699726" indent="0">
              <a:buNone/>
              <a:defRPr sz="983"/>
            </a:lvl7pPr>
            <a:lvl8pPr marL="3149681" indent="0">
              <a:buNone/>
              <a:defRPr sz="983"/>
            </a:lvl8pPr>
            <a:lvl9pPr marL="3599635" indent="0">
              <a:buNone/>
              <a:defRPr sz="983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EF2B4-EB32-4C35-AC68-68B8004057AA}" type="datetimeFigureOut">
              <a:rPr lang="zh-CN" altLang="en-US" smtClean="0"/>
              <a:t>2024/9/18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60E96-4B32-46B0-AEB9-4E6A198952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5021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893" y="719984"/>
            <a:ext cx="2902585" cy="2519945"/>
          </a:xfrm>
        </p:spPr>
        <p:txBody>
          <a:bodyPr anchor="b"/>
          <a:lstStyle>
            <a:lvl1pPr>
              <a:defRPr sz="314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25976" y="1554968"/>
            <a:ext cx="4556016" cy="7674832"/>
          </a:xfrm>
        </p:spPr>
        <p:txBody>
          <a:bodyPr anchor="t"/>
          <a:lstStyle>
            <a:lvl1pPr marL="0" indent="0">
              <a:buNone/>
              <a:defRPr sz="3149"/>
            </a:lvl1pPr>
            <a:lvl2pPr marL="449955" indent="0">
              <a:buNone/>
              <a:defRPr sz="2755"/>
            </a:lvl2pPr>
            <a:lvl3pPr marL="899908" indent="0">
              <a:buNone/>
              <a:defRPr sz="2362"/>
            </a:lvl3pPr>
            <a:lvl4pPr marL="1349864" indent="0">
              <a:buNone/>
              <a:defRPr sz="1968"/>
            </a:lvl4pPr>
            <a:lvl5pPr marL="1799817" indent="0">
              <a:buNone/>
              <a:defRPr sz="1968"/>
            </a:lvl5pPr>
            <a:lvl6pPr marL="2249772" indent="0">
              <a:buNone/>
              <a:defRPr sz="1968"/>
            </a:lvl6pPr>
            <a:lvl7pPr marL="2699726" indent="0">
              <a:buNone/>
              <a:defRPr sz="1968"/>
            </a:lvl7pPr>
            <a:lvl8pPr marL="3149681" indent="0">
              <a:buNone/>
              <a:defRPr sz="1968"/>
            </a:lvl8pPr>
            <a:lvl9pPr marL="3599635" indent="0">
              <a:buNone/>
              <a:defRPr sz="1968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893" y="3239930"/>
            <a:ext cx="2902585" cy="6002369"/>
          </a:xfrm>
        </p:spPr>
        <p:txBody>
          <a:bodyPr/>
          <a:lstStyle>
            <a:lvl1pPr marL="0" indent="0">
              <a:buNone/>
              <a:defRPr sz="1575"/>
            </a:lvl1pPr>
            <a:lvl2pPr marL="449955" indent="0">
              <a:buNone/>
              <a:defRPr sz="1378"/>
            </a:lvl2pPr>
            <a:lvl3pPr marL="899908" indent="0">
              <a:buNone/>
              <a:defRPr sz="1181"/>
            </a:lvl3pPr>
            <a:lvl4pPr marL="1349864" indent="0">
              <a:buNone/>
              <a:defRPr sz="983"/>
            </a:lvl4pPr>
            <a:lvl5pPr marL="1799817" indent="0">
              <a:buNone/>
              <a:defRPr sz="983"/>
            </a:lvl5pPr>
            <a:lvl6pPr marL="2249772" indent="0">
              <a:buNone/>
              <a:defRPr sz="983"/>
            </a:lvl6pPr>
            <a:lvl7pPr marL="2699726" indent="0">
              <a:buNone/>
              <a:defRPr sz="983"/>
            </a:lvl7pPr>
            <a:lvl8pPr marL="3149681" indent="0">
              <a:buNone/>
              <a:defRPr sz="983"/>
            </a:lvl8pPr>
            <a:lvl9pPr marL="3599635" indent="0">
              <a:buNone/>
              <a:defRPr sz="983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EF2B4-EB32-4C35-AC68-68B8004057AA}" type="datetimeFigureOut">
              <a:rPr lang="zh-CN" altLang="en-US" smtClean="0"/>
              <a:t>2024/9/18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60E96-4B32-46B0-AEB9-4E6A198952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8129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8718" y="574991"/>
            <a:ext cx="7762102" cy="20874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8718" y="2874937"/>
            <a:ext cx="7762102" cy="6852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8718" y="10009784"/>
            <a:ext cx="2024896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3EF2B4-EB32-4C35-AC68-68B8004057AA}" type="datetimeFigureOut">
              <a:rPr lang="zh-CN" altLang="en-US" smtClean="0"/>
              <a:t>2024/9/18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81097" y="10009784"/>
            <a:ext cx="3037344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55924" y="10009784"/>
            <a:ext cx="2024896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60E96-4B32-46B0-AEB9-4E6A198952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977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899908" rtl="0" eaLnBrk="1" latinLnBrk="0" hangingPunct="1">
        <a:lnSpc>
          <a:spcPct val="90000"/>
        </a:lnSpc>
        <a:spcBef>
          <a:spcPct val="0"/>
        </a:spcBef>
        <a:buNone/>
        <a:defRPr sz="433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4977" indent="-224977" algn="l" defTabSz="899908" rtl="0" eaLnBrk="1" latinLnBrk="0" hangingPunct="1">
        <a:lnSpc>
          <a:spcPct val="90000"/>
        </a:lnSpc>
        <a:spcBef>
          <a:spcPts val="983"/>
        </a:spcBef>
        <a:buFont typeface="Arial" panose="020B0604020202020204" pitchFamily="34" charset="0"/>
        <a:buChar char="•"/>
        <a:defRPr sz="2755" kern="1200">
          <a:solidFill>
            <a:schemeClr val="tx1"/>
          </a:solidFill>
          <a:latin typeface="+mn-lt"/>
          <a:ea typeface="+mn-ea"/>
          <a:cs typeface="+mn-cs"/>
        </a:defRPr>
      </a:lvl1pPr>
      <a:lvl2pPr marL="674931" indent="-224977" algn="l" defTabSz="899908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2pPr>
      <a:lvl3pPr marL="1124886" indent="-224977" algn="l" defTabSz="899908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968" kern="1200">
          <a:solidFill>
            <a:schemeClr val="tx1"/>
          </a:solidFill>
          <a:latin typeface="+mn-lt"/>
          <a:ea typeface="+mn-ea"/>
          <a:cs typeface="+mn-cs"/>
        </a:defRPr>
      </a:lvl3pPr>
      <a:lvl4pPr marL="1574841" indent="-224977" algn="l" defTabSz="899908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4pPr>
      <a:lvl5pPr marL="2024794" indent="-224977" algn="l" defTabSz="899908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5pPr>
      <a:lvl6pPr marL="2474749" indent="-224977" algn="l" defTabSz="899908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6pPr>
      <a:lvl7pPr marL="2924704" indent="-224977" algn="l" defTabSz="899908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7pPr>
      <a:lvl8pPr marL="3374658" indent="-224977" algn="l" defTabSz="899908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8pPr>
      <a:lvl9pPr marL="3824612" indent="-224977" algn="l" defTabSz="899908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99908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1pPr>
      <a:lvl2pPr marL="449955" algn="l" defTabSz="899908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2pPr>
      <a:lvl3pPr marL="899908" algn="l" defTabSz="899908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3pPr>
      <a:lvl4pPr marL="1349864" algn="l" defTabSz="899908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4pPr>
      <a:lvl5pPr marL="1799817" algn="l" defTabSz="899908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5pPr>
      <a:lvl6pPr marL="2249772" algn="l" defTabSz="899908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6pPr>
      <a:lvl7pPr marL="2699726" algn="l" defTabSz="899908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7pPr>
      <a:lvl8pPr marL="3149681" algn="l" defTabSz="899908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8pPr>
      <a:lvl9pPr marL="3599635" algn="l" defTabSz="899908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FA634176-0831-2183-3316-E4B22B17EB0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04" t="2803" r="1963" b="5449"/>
          <a:stretch/>
        </p:blipFill>
        <p:spPr>
          <a:xfrm>
            <a:off x="6034441" y="3055743"/>
            <a:ext cx="2868619" cy="279002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DE4EBF3-D307-AAEA-1723-539E8AB722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67" t="2383" r="1422" b="4718"/>
          <a:stretch/>
        </p:blipFill>
        <p:spPr>
          <a:xfrm>
            <a:off x="37198" y="112041"/>
            <a:ext cx="3228498" cy="274424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2B24FF4-500F-30F3-BCF4-6A1D0E17C44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385" b="4628"/>
          <a:stretch/>
        </p:blipFill>
        <p:spPr>
          <a:xfrm>
            <a:off x="3266821" y="110408"/>
            <a:ext cx="2880024" cy="274424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166AAFF1-22D2-E4A6-32C4-22D76F206B7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340" b="4308"/>
          <a:stretch/>
        </p:blipFill>
        <p:spPr>
          <a:xfrm>
            <a:off x="6146847" y="5956478"/>
            <a:ext cx="2749403" cy="301021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5F05816-52BF-14DE-8DCC-21BE4BB68C8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962" b="4686"/>
          <a:stretch/>
        </p:blipFill>
        <p:spPr>
          <a:xfrm>
            <a:off x="80626" y="3086019"/>
            <a:ext cx="2887697" cy="2958766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6AED723A-E4AC-E0F0-AED7-8EA108535E7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2125" b="4778"/>
          <a:stretch/>
        </p:blipFill>
        <p:spPr>
          <a:xfrm>
            <a:off x="0" y="6062798"/>
            <a:ext cx="2936237" cy="290389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206B2BC6-03A9-BE03-2604-2B906403712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2393" b="5023"/>
          <a:stretch/>
        </p:blipFill>
        <p:spPr>
          <a:xfrm>
            <a:off x="3080727" y="5997403"/>
            <a:ext cx="2845992" cy="301021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0D11C0FD-6F58-C05D-0609-5CBA6F1D6A7A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086" t="1983" r="2390" b="4894"/>
          <a:stretch/>
        </p:blipFill>
        <p:spPr>
          <a:xfrm>
            <a:off x="2995816" y="2901489"/>
            <a:ext cx="3038625" cy="305071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43294670-4626-85E7-3E07-67C771A7152A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1478" t="2783" r="1832" b="5255"/>
          <a:stretch/>
        </p:blipFill>
        <p:spPr>
          <a:xfrm>
            <a:off x="6205122" y="68498"/>
            <a:ext cx="2721512" cy="2733845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1B425D68-AD18-5956-8A4C-CF2D04677067}"/>
              </a:ext>
            </a:extLst>
          </p:cNvPr>
          <p:cNvSpPr txBox="1"/>
          <p:nvPr/>
        </p:nvSpPr>
        <p:spPr>
          <a:xfrm>
            <a:off x="80625" y="94029"/>
            <a:ext cx="3335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S2</a:t>
            </a:r>
            <a:endParaRPr lang="zh-CN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54C3943C-D9E6-5854-0153-C76755A86953}"/>
              </a:ext>
            </a:extLst>
          </p:cNvPr>
          <p:cNvSpPr txBox="1"/>
          <p:nvPr/>
        </p:nvSpPr>
        <p:spPr>
          <a:xfrm>
            <a:off x="3208547" y="88895"/>
            <a:ext cx="3335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S3</a:t>
            </a:r>
            <a:endParaRPr lang="zh-CN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B305B641-5F09-8BAF-5106-F54C45F15736}"/>
              </a:ext>
            </a:extLst>
          </p:cNvPr>
          <p:cNvSpPr txBox="1"/>
          <p:nvPr/>
        </p:nvSpPr>
        <p:spPr>
          <a:xfrm>
            <a:off x="6259175" y="88894"/>
            <a:ext cx="3335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S4</a:t>
            </a:r>
            <a:endParaRPr lang="zh-CN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E46312A-E632-4E9C-DFC6-469DECB86FD5}"/>
              </a:ext>
            </a:extLst>
          </p:cNvPr>
          <p:cNvSpPr txBox="1"/>
          <p:nvPr/>
        </p:nvSpPr>
        <p:spPr>
          <a:xfrm>
            <a:off x="80624" y="6097954"/>
            <a:ext cx="3403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L1</a:t>
            </a:r>
            <a:endParaRPr lang="zh-CN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7D8B223D-C6C5-4B3B-3629-06B0F9833294}"/>
              </a:ext>
            </a:extLst>
          </p:cNvPr>
          <p:cNvSpPr txBox="1"/>
          <p:nvPr/>
        </p:nvSpPr>
        <p:spPr>
          <a:xfrm>
            <a:off x="80625" y="2976257"/>
            <a:ext cx="3747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M1</a:t>
            </a:r>
            <a:endParaRPr lang="zh-CN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924B7BE9-B753-3E4B-8F98-F31C5F1ACCB4}"/>
              </a:ext>
            </a:extLst>
          </p:cNvPr>
          <p:cNvSpPr txBox="1"/>
          <p:nvPr/>
        </p:nvSpPr>
        <p:spPr>
          <a:xfrm>
            <a:off x="3096580" y="2989629"/>
            <a:ext cx="3747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M2</a:t>
            </a:r>
            <a:endParaRPr lang="zh-CN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E0052990-0F52-D6CF-7C16-6C428F0F6E5A}"/>
              </a:ext>
            </a:extLst>
          </p:cNvPr>
          <p:cNvSpPr txBox="1"/>
          <p:nvPr/>
        </p:nvSpPr>
        <p:spPr>
          <a:xfrm>
            <a:off x="6099515" y="2989629"/>
            <a:ext cx="3747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M3</a:t>
            </a:r>
            <a:endParaRPr lang="zh-CN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C332E64A-4439-6CD4-BB04-96068F1F649E}"/>
              </a:ext>
            </a:extLst>
          </p:cNvPr>
          <p:cNvSpPr txBox="1"/>
          <p:nvPr/>
        </p:nvSpPr>
        <p:spPr>
          <a:xfrm>
            <a:off x="3048888" y="6097954"/>
            <a:ext cx="3403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L2</a:t>
            </a:r>
            <a:endParaRPr lang="zh-CN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1C7EEC5F-64B9-15DA-205C-760BFA84F7F3}"/>
              </a:ext>
            </a:extLst>
          </p:cNvPr>
          <p:cNvSpPr txBox="1"/>
          <p:nvPr/>
        </p:nvSpPr>
        <p:spPr>
          <a:xfrm>
            <a:off x="5887963" y="6097954"/>
            <a:ext cx="3403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L3</a:t>
            </a:r>
            <a:endParaRPr lang="zh-CN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FE6D6D64-91E8-1AD5-7F38-1E64952916D1}"/>
              </a:ext>
            </a:extLst>
          </p:cNvPr>
          <p:cNvSpPr txBox="1"/>
          <p:nvPr/>
        </p:nvSpPr>
        <p:spPr>
          <a:xfrm>
            <a:off x="199971" y="9339237"/>
            <a:ext cx="859959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1100" b="1" kern="1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Supplementary Fig. S1</a:t>
            </a:r>
            <a:r>
              <a:rPr lang="en-US" altLang="zh-CN" sz="1100" kern="1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Phylogenetic tree based on the S2, S3, S4, M1, M2, M3, L1, L2, L3 segments of HNU-XXS-2020 with the most related MRV sequences from GenBank. The evolutionary history was inferred using the Neighbor-Joining method. The percentage of replicate trees in which the associated taxa clustered together in the bootstrap test (1000 replicates) are shown next to the branches (only &gt;60% are shown). The evolutionary distances were computed using the Maximum Composite Likelihood method and are in the units of the number of base substitutions per site. The strain HNU-XXS-MRV characterized in the present study is in bold and marked with “▲”. Evolutionary analyses were conducted in MEGA 11.</a:t>
            </a:r>
            <a:endParaRPr lang="zh-CN" altLang="zh-CN" sz="1100" kern="100" dirty="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570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962</TotalTime>
  <Words>141</Words>
  <Application>Microsoft Office PowerPoint</Application>
  <PresentationFormat>自定义</PresentationFormat>
  <Paragraphs>10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等线</vt:lpstr>
      <vt:lpstr>Arial</vt:lpstr>
      <vt:lpstr>Calibri</vt:lpstr>
      <vt:lpstr>Calibri Light</vt:lpstr>
      <vt:lpstr>Times New Roman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jingying liao</dc:creator>
  <cp:lastModifiedBy>jingying liao</cp:lastModifiedBy>
  <cp:revision>22</cp:revision>
  <dcterms:created xsi:type="dcterms:W3CDTF">2024-09-08T06:06:50Z</dcterms:created>
  <dcterms:modified xsi:type="dcterms:W3CDTF">2024-09-18T08:11:08Z</dcterms:modified>
</cp:coreProperties>
</file>