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tsis, Amanda Muhs" initials="SAM" lastIdx="6" clrIdx="0">
    <p:extLst>
      <p:ext uri="{19B8F6BF-5375-455C-9EA6-DF929625EA0E}">
        <p15:presenceInfo xmlns:p15="http://schemas.microsoft.com/office/powerpoint/2012/main" userId="S::asaratsis@luriechildrens.org::faf48b45-6417-4d3a-81ec-04869ed4ab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5"/>
  </p:normalViewPr>
  <p:slideViewPr>
    <p:cSldViewPr snapToGrid="0">
      <p:cViewPr varScale="1">
        <p:scale>
          <a:sx n="61" d="100"/>
          <a:sy n="61" d="100"/>
        </p:scale>
        <p:origin x="355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4C63C-517B-4EAA-A29F-9BAB0791A882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D11B0-2507-4AC1-A87A-38987DF52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D11B0-2507-4AC1-A87A-38987DF528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5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0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8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02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99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7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8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45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3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1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1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0A75-37FB-4CF9-91CD-8C991AF1ED2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610D4-D727-4E94-97C3-DD3EA4186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4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1854" y="1322106"/>
            <a:ext cx="3237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Supplementary Material 2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303739" y="5385667"/>
            <a:ext cx="6361472" cy="2643691"/>
            <a:chOff x="373762" y="2495576"/>
            <a:chExt cx="6361472" cy="2643691"/>
          </a:xfrm>
        </p:grpSpPr>
        <p:pic>
          <p:nvPicPr>
            <p:cNvPr id="189" name="Picture 1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4352" y="2703116"/>
              <a:ext cx="5931885" cy="2339153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373762" y="2495576"/>
              <a:ext cx="6361472" cy="264369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cxnSp>
        <p:nvCxnSpPr>
          <p:cNvPr id="191" name="Straight Arrow Connector 190"/>
          <p:cNvCxnSpPr/>
          <p:nvPr/>
        </p:nvCxnSpPr>
        <p:spPr>
          <a:xfrm flipH="1">
            <a:off x="3347505" y="4341524"/>
            <a:ext cx="1" cy="3918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>
            <a:off x="1115310" y="4726112"/>
            <a:ext cx="458893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Targeted mass spectrometry via multiple reaction monitoring (MRM) </a:t>
            </a:r>
            <a:endParaRPr lang="en-US" dirty="0"/>
          </a:p>
        </p:txBody>
      </p:sp>
      <p:cxnSp>
        <p:nvCxnSpPr>
          <p:cNvPr id="193" name="Straight Arrow Connector 192"/>
          <p:cNvCxnSpPr/>
          <p:nvPr/>
        </p:nvCxnSpPr>
        <p:spPr>
          <a:xfrm flipH="1">
            <a:off x="3347505" y="4993861"/>
            <a:ext cx="1" cy="3918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Straight Arrow Connector 193"/>
          <p:cNvCxnSpPr/>
          <p:nvPr/>
        </p:nvCxnSpPr>
        <p:spPr>
          <a:xfrm flipH="1">
            <a:off x="3352966" y="8020108"/>
            <a:ext cx="1" cy="3918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5" name="TextBox 194"/>
          <p:cNvSpPr txBox="1"/>
          <p:nvPr/>
        </p:nvSpPr>
        <p:spPr>
          <a:xfrm>
            <a:off x="1115310" y="8411914"/>
            <a:ext cx="458893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Relative quantification of modification states</a:t>
            </a:r>
            <a:endParaRPr lang="en-US" dirty="0"/>
          </a:p>
        </p:txBody>
      </p:sp>
      <p:cxnSp>
        <p:nvCxnSpPr>
          <p:cNvPr id="196" name="Straight Arrow Connector 195"/>
          <p:cNvCxnSpPr/>
          <p:nvPr/>
        </p:nvCxnSpPr>
        <p:spPr>
          <a:xfrm flipH="1">
            <a:off x="3347504" y="8688913"/>
            <a:ext cx="1" cy="3918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TextBox 191"/>
          <p:cNvSpPr txBox="1"/>
          <p:nvPr/>
        </p:nvSpPr>
        <p:spPr>
          <a:xfrm>
            <a:off x="634900" y="9052969"/>
            <a:ext cx="5703334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Compare differences between H3.3K27M and H3.3K27 wild-type specimens (t-test)</a:t>
            </a:r>
            <a:endParaRPr lang="en-US" dirty="0"/>
          </a:p>
        </p:txBody>
      </p:sp>
      <p:cxnSp>
        <p:nvCxnSpPr>
          <p:cNvPr id="198" name="Straight Arrow Connector 197"/>
          <p:cNvCxnSpPr/>
          <p:nvPr/>
        </p:nvCxnSpPr>
        <p:spPr>
          <a:xfrm flipH="1">
            <a:off x="2242603" y="9339218"/>
            <a:ext cx="1" cy="3918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9" name="TextBox 191"/>
          <p:cNvSpPr txBox="1"/>
          <p:nvPr/>
        </p:nvSpPr>
        <p:spPr>
          <a:xfrm>
            <a:off x="1136478" y="9712524"/>
            <a:ext cx="2057400" cy="10156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Find predominant modification states (multivariable analysis, One-way ANOVA with Turkey’s post test)</a:t>
            </a:r>
            <a:endParaRPr lang="en-US" dirty="0"/>
          </a:p>
        </p:txBody>
      </p:sp>
      <p:cxnSp>
        <p:nvCxnSpPr>
          <p:cNvPr id="200" name="Straight Arrow Connector 199"/>
          <p:cNvCxnSpPr/>
          <p:nvPr/>
        </p:nvCxnSpPr>
        <p:spPr>
          <a:xfrm flipH="1">
            <a:off x="5009018" y="9339218"/>
            <a:ext cx="1" cy="3918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1" name="TextBox 191"/>
          <p:cNvSpPr txBox="1"/>
          <p:nvPr/>
        </p:nvSpPr>
        <p:spPr>
          <a:xfrm>
            <a:off x="3708173" y="9712524"/>
            <a:ext cx="1996070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Determine correlations between mutation status and modification states (Pearson Correlation) 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CDA1037-1289-9045-8E96-C65FA6845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495777">
            <a:off x="5900173" y="2630707"/>
            <a:ext cx="469900" cy="3683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7C8FBCE-8879-6A43-B8B6-1BEA701807B7}"/>
              </a:ext>
            </a:extLst>
          </p:cNvPr>
          <p:cNvGrpSpPr/>
          <p:nvPr/>
        </p:nvGrpSpPr>
        <p:grpSpPr>
          <a:xfrm>
            <a:off x="508004" y="1993195"/>
            <a:ext cx="6027178" cy="1951946"/>
            <a:chOff x="3272585" y="334248"/>
            <a:chExt cx="6027178" cy="195194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57E0451-D66D-8A47-ACE5-1E8B7F63D31B}"/>
                </a:ext>
              </a:extLst>
            </p:cNvPr>
            <p:cNvGrpSpPr/>
            <p:nvPr/>
          </p:nvGrpSpPr>
          <p:grpSpPr>
            <a:xfrm>
              <a:off x="3272585" y="334248"/>
              <a:ext cx="6027178" cy="1951946"/>
              <a:chOff x="2259866" y="134537"/>
              <a:chExt cx="6027178" cy="195194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5B43B84-76BF-D84B-B82F-21D7F62C3FB0}"/>
                  </a:ext>
                </a:extLst>
              </p:cNvPr>
              <p:cNvGrpSpPr/>
              <p:nvPr/>
            </p:nvGrpSpPr>
            <p:grpSpPr>
              <a:xfrm>
                <a:off x="2259866" y="134537"/>
                <a:ext cx="6027178" cy="1951946"/>
                <a:chOff x="2259866" y="134537"/>
                <a:chExt cx="6027178" cy="1951946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524B49C6-F365-ED48-AF93-E11A084E757B}"/>
                    </a:ext>
                  </a:extLst>
                </p:cNvPr>
                <p:cNvGrpSpPr/>
                <p:nvPr/>
              </p:nvGrpSpPr>
              <p:grpSpPr>
                <a:xfrm>
                  <a:off x="2259866" y="134537"/>
                  <a:ext cx="6027178" cy="1951946"/>
                  <a:chOff x="2259866" y="134537"/>
                  <a:chExt cx="6027178" cy="1951946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DA896B65-1540-A241-A9B8-098158DEE5F2}"/>
                      </a:ext>
                    </a:extLst>
                  </p:cNvPr>
                  <p:cNvGrpSpPr/>
                  <p:nvPr/>
                </p:nvGrpSpPr>
                <p:grpSpPr>
                  <a:xfrm>
                    <a:off x="2259866" y="134537"/>
                    <a:ext cx="6027178" cy="1951946"/>
                    <a:chOff x="2259866" y="134537"/>
                    <a:chExt cx="6027178" cy="1951946"/>
                  </a:xfrm>
                </p:grpSpPr>
                <p:pic>
                  <p:nvPicPr>
                    <p:cNvPr id="35" name="Picture 34">
                      <a:extLst>
                        <a:ext uri="{FF2B5EF4-FFF2-40B4-BE49-F238E27FC236}">
                          <a16:creationId xmlns:a16="http://schemas.microsoft.com/office/drawing/2014/main" id="{765EA052-A913-3343-8DFF-4B32CF8E86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rcRect r="25828"/>
                    <a:stretch/>
                  </p:blipFill>
                  <p:spPr>
                    <a:xfrm>
                      <a:off x="2259866" y="259638"/>
                      <a:ext cx="5747576" cy="182684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98995966-8E55-624E-9672-750B61A90F1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18481" y="596201"/>
                      <a:ext cx="1187299" cy="46166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/>
                        <a:t>Post Mortem Tumor Tissue</a:t>
                      </a:r>
                    </a:p>
                  </p:txBody>
                </p: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17534590-EBE0-CD48-8852-C3959F601B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90166" y="733221"/>
                      <a:ext cx="2996878" cy="276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/>
                        <a:t>Immortalized Tumor Cell Lines</a:t>
                      </a:r>
                    </a:p>
                  </p:txBody>
                </p:sp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BE988149-8316-CB44-BD84-B236E98709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30179" y="134537"/>
                      <a:ext cx="1187299" cy="46166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/>
                        <a:t>Surgical Specimen</a:t>
                      </a:r>
                    </a:p>
                  </p:txBody>
                </p:sp>
              </p:grp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0DA9EC9A-6DDA-FD45-A139-8A05396A7C25}"/>
                      </a:ext>
                    </a:extLst>
                  </p:cNvPr>
                  <p:cNvSpPr/>
                  <p:nvPr/>
                </p:nvSpPr>
                <p:spPr>
                  <a:xfrm>
                    <a:off x="2274277" y="316523"/>
                    <a:ext cx="1432812" cy="27967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9D61D0C4-B305-DB4A-B956-D237118936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98189" y="1718183"/>
                  <a:ext cx="469900" cy="368300"/>
                </a:xfrm>
                <a:prstGeom prst="rect">
                  <a:avLst/>
                </a:prstGeom>
              </p:spPr>
            </p:pic>
          </p:grp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27F3CFD-8AA5-3D4F-BE12-9DADF70742A1}"/>
                  </a:ext>
                </a:extLst>
              </p:cNvPr>
              <p:cNvSpPr/>
              <p:nvPr/>
            </p:nvSpPr>
            <p:spPr>
              <a:xfrm>
                <a:off x="5565377" y="316523"/>
                <a:ext cx="2437674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A8E676E-73B2-9B49-BAE2-BBE47B74D663}"/>
                </a:ext>
              </a:extLst>
            </p:cNvPr>
            <p:cNvSpPr/>
            <p:nvPr/>
          </p:nvSpPr>
          <p:spPr>
            <a:xfrm>
              <a:off x="4518499" y="1923826"/>
              <a:ext cx="1432812" cy="362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BD296CA-E219-634E-A69B-8D064F7D4F29}"/>
              </a:ext>
            </a:extLst>
          </p:cNvPr>
          <p:cNvSpPr txBox="1"/>
          <p:nvPr/>
        </p:nvSpPr>
        <p:spPr>
          <a:xfrm>
            <a:off x="1614947" y="4073588"/>
            <a:ext cx="346511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Histone extraction and tryptic digestion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531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2134</TotalTime>
  <Words>72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Shejuan An</dc:creator>
  <cp:lastModifiedBy>Saratsis, Amanda Muhs</cp:lastModifiedBy>
  <cp:revision>252</cp:revision>
  <dcterms:created xsi:type="dcterms:W3CDTF">2020-06-24T20:05:04Z</dcterms:created>
  <dcterms:modified xsi:type="dcterms:W3CDTF">2020-10-28T13:35:02Z</dcterms:modified>
</cp:coreProperties>
</file>