
<file path=[Content_Types].xml><?xml version="1.0" encoding="utf-8"?>
<Types xmlns="http://schemas.openxmlformats.org/package/2006/content-types">
  <Default Extension="jpeg" ContentType="image/jpeg"/>
  <Default Extension="JPG" ContentType="image/.jpg"/>
  <Default Extension="xlsx" ContentType="application/vnd.openxmlformats-officedocument.spreadsheetml.sheet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olors1.xml" ContentType="application/vnd.ms-office.chartcolorstyle+xml"/>
  <Override PartName="/ppt/charts/style1.xml" ContentType="application/vnd.ms-office.chartstyle+xml"/>
  <Override PartName="/ppt/media/image4.svg" ContentType="image/svg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</p:sldMasterIdLst>
  <p:sldIdLst>
    <p:sldId id="277" r:id="rId3"/>
  </p:sldIdLst>
  <p:sldSz cx="12192000" cy="6858000"/>
  <p:notesSz cx="6858000" cy="9144000"/>
  <p:custDataLst>
    <p:tags r:id="rId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969"/>
    <a:srgbClr val="65AA00"/>
    <a:srgbClr val="0092F7"/>
    <a:srgbClr val="AA0065"/>
    <a:srgbClr val="960059"/>
    <a:srgbClr val="860050"/>
    <a:srgbClr val="DA0082"/>
    <a:srgbClr val="920057"/>
    <a:srgbClr val="8A0052"/>
    <a:srgbClr val="0042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339" autoAdjust="0"/>
    <p:restoredTop sz="94660"/>
  </p:normalViewPr>
  <p:slideViewPr>
    <p:cSldViewPr snapToGrid="0">
      <p:cViewPr varScale="1">
        <p:scale>
          <a:sx n="82" d="100"/>
          <a:sy n="82" d="100"/>
        </p:scale>
        <p:origin x="49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7" Type="http://schemas.openxmlformats.org/officeDocument/2006/relationships/tags" Target="tags/tag18.xml"/><Relationship Id="rId6" Type="http://schemas.openxmlformats.org/officeDocument/2006/relationships/tableStyles" Target="tableStyles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package" Target="../embeddings/Workbook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588693168392463"/>
          <c:y val="0.28498065401297"/>
          <c:w val="0.221119930258523"/>
          <c:h val="0.582174764626496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发生率</c:v>
                </c:pt>
              </c:strCache>
            </c:strRef>
          </c:tx>
          <c:spPr/>
          <c:explosion val="0"/>
          <c:dPt>
            <c:idx val="0"/>
            <c:bubble3D val="0"/>
            <c:spPr>
              <a:solidFill>
                <a:srgbClr val="880024"/>
              </a:solidFill>
              <a:ln w="19050">
                <a:solidFill>
                  <a:schemeClr val="lt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</c:dPt>
          <c:dPt>
            <c:idx val="1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</c:dPt>
          <c:dLbls>
            <c:delete val="1"/>
          </c:dLbls>
          <c:cat>
            <c:strRef>
              <c:f>Sheet1!$A$2:$A$3</c:f>
              <c:strCache>
                <c:ptCount val="2"/>
                <c:pt idx="0">
                  <c:v>AKI</c:v>
                </c:pt>
                <c:pt idx="1">
                  <c:v>N-AKI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38.5</c:v>
                </c:pt>
                <c:pt idx="1">
                  <c:v>61.5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lang="zh-CN"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lang="zh-CN"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ayout>
        <c:manualLayout>
          <c:xMode val="edge"/>
          <c:yMode val="edge"/>
          <c:x val="0.802216921805048"/>
          <c:y val="0.16325320322743"/>
          <c:w val="0.191121841817856"/>
          <c:h val="0.30777910633400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zh-CN" sz="1195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f4ff4120-a1cc-4cfa-8179-fc3bcbb77c2c}"/>
      </c:ext>
    </c:extLst>
  </c:chart>
  <c:spPr>
    <a:noFill/>
    <a:ln>
      <a:noFill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iginal Artic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lowchart: Stored Data 4"/>
          <p:cNvSpPr/>
          <p:nvPr userDrawn="1"/>
        </p:nvSpPr>
        <p:spPr>
          <a:xfrm rot="5400000">
            <a:off x="5288230" y="-4790379"/>
            <a:ext cx="1614236" cy="12203777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-1" fmla="*/ 1667 w 10000"/>
              <a:gd name="connsiteY0-2" fmla="*/ 0 h 10000"/>
              <a:gd name="connsiteX1-3" fmla="*/ 10000 w 10000"/>
              <a:gd name="connsiteY1-4" fmla="*/ 0 h 10000"/>
              <a:gd name="connsiteX2-5" fmla="*/ 8333 w 10000"/>
              <a:gd name="connsiteY2-6" fmla="*/ 5000 h 10000"/>
              <a:gd name="connsiteX3-7" fmla="*/ 10000 w 10000"/>
              <a:gd name="connsiteY3-8" fmla="*/ 10000 h 10000"/>
              <a:gd name="connsiteX4-9" fmla="*/ 1667 w 10000"/>
              <a:gd name="connsiteY4-10" fmla="*/ 10000 h 10000"/>
              <a:gd name="connsiteX5-11" fmla="*/ 0 w 10000"/>
              <a:gd name="connsiteY5-12" fmla="*/ 5000 h 10000"/>
              <a:gd name="connsiteX6-13" fmla="*/ 1667 w 10000"/>
              <a:gd name="connsiteY6-14" fmla="*/ 0 h 10000"/>
              <a:gd name="connsiteX0-15" fmla="*/ 1667 w 10000"/>
              <a:gd name="connsiteY0-16" fmla="*/ 38798 h 49391"/>
              <a:gd name="connsiteX1-17" fmla="*/ 7817 w 10000"/>
              <a:gd name="connsiteY1-18" fmla="*/ 0 h 49391"/>
              <a:gd name="connsiteX2-19" fmla="*/ 8333 w 10000"/>
              <a:gd name="connsiteY2-20" fmla="*/ 43798 h 49391"/>
              <a:gd name="connsiteX3-21" fmla="*/ 10000 w 10000"/>
              <a:gd name="connsiteY3-22" fmla="*/ 48798 h 49391"/>
              <a:gd name="connsiteX4-23" fmla="*/ 1667 w 10000"/>
              <a:gd name="connsiteY4-24" fmla="*/ 48798 h 49391"/>
              <a:gd name="connsiteX5-25" fmla="*/ 0 w 10000"/>
              <a:gd name="connsiteY5-26" fmla="*/ 43798 h 49391"/>
              <a:gd name="connsiteX6-27" fmla="*/ 1667 w 10000"/>
              <a:gd name="connsiteY6-28" fmla="*/ 38798 h 49391"/>
              <a:gd name="connsiteX0-29" fmla="*/ 1667 w 10000"/>
              <a:gd name="connsiteY0-30" fmla="*/ 38798 h 49391"/>
              <a:gd name="connsiteX1-31" fmla="*/ 7817 w 10000"/>
              <a:gd name="connsiteY1-32" fmla="*/ 0 h 49391"/>
              <a:gd name="connsiteX2-33" fmla="*/ 8333 w 10000"/>
              <a:gd name="connsiteY2-34" fmla="*/ 43798 h 49391"/>
              <a:gd name="connsiteX3-35" fmla="*/ 10000 w 10000"/>
              <a:gd name="connsiteY3-36" fmla="*/ 48798 h 49391"/>
              <a:gd name="connsiteX4-37" fmla="*/ 1667 w 10000"/>
              <a:gd name="connsiteY4-38" fmla="*/ 48798 h 49391"/>
              <a:gd name="connsiteX5-39" fmla="*/ 0 w 10000"/>
              <a:gd name="connsiteY5-40" fmla="*/ 43798 h 49391"/>
              <a:gd name="connsiteX6-41" fmla="*/ 1667 w 10000"/>
              <a:gd name="connsiteY6-42" fmla="*/ 38798 h 49391"/>
              <a:gd name="connsiteX0-43" fmla="*/ 1667 w 10000"/>
              <a:gd name="connsiteY0-44" fmla="*/ 89795 h 103750"/>
              <a:gd name="connsiteX1-45" fmla="*/ 8293 w 10000"/>
              <a:gd name="connsiteY1-46" fmla="*/ 0 h 103750"/>
              <a:gd name="connsiteX2-47" fmla="*/ 8333 w 10000"/>
              <a:gd name="connsiteY2-48" fmla="*/ 94795 h 103750"/>
              <a:gd name="connsiteX3-49" fmla="*/ 10000 w 10000"/>
              <a:gd name="connsiteY3-50" fmla="*/ 99795 h 103750"/>
              <a:gd name="connsiteX4-51" fmla="*/ 1667 w 10000"/>
              <a:gd name="connsiteY4-52" fmla="*/ 99795 h 103750"/>
              <a:gd name="connsiteX5-53" fmla="*/ 0 w 10000"/>
              <a:gd name="connsiteY5-54" fmla="*/ 94795 h 103750"/>
              <a:gd name="connsiteX6-55" fmla="*/ 1667 w 10000"/>
              <a:gd name="connsiteY6-56" fmla="*/ 89795 h 103750"/>
              <a:gd name="connsiteX0-57" fmla="*/ 1667 w 10000"/>
              <a:gd name="connsiteY0-58" fmla="*/ 87862 h 101680"/>
              <a:gd name="connsiteX1-59" fmla="*/ 7836 w 10000"/>
              <a:gd name="connsiteY1-60" fmla="*/ 0 h 101680"/>
              <a:gd name="connsiteX2-61" fmla="*/ 8333 w 10000"/>
              <a:gd name="connsiteY2-62" fmla="*/ 92862 h 101680"/>
              <a:gd name="connsiteX3-63" fmla="*/ 10000 w 10000"/>
              <a:gd name="connsiteY3-64" fmla="*/ 97862 h 101680"/>
              <a:gd name="connsiteX4-65" fmla="*/ 1667 w 10000"/>
              <a:gd name="connsiteY4-66" fmla="*/ 97862 h 101680"/>
              <a:gd name="connsiteX5-67" fmla="*/ 0 w 10000"/>
              <a:gd name="connsiteY5-68" fmla="*/ 92862 h 101680"/>
              <a:gd name="connsiteX6-69" fmla="*/ 1667 w 10000"/>
              <a:gd name="connsiteY6-70" fmla="*/ 87862 h 101680"/>
              <a:gd name="connsiteX0-71" fmla="*/ 1667 w 10000"/>
              <a:gd name="connsiteY0-72" fmla="*/ 87862 h 101680"/>
              <a:gd name="connsiteX1-73" fmla="*/ 7836 w 10000"/>
              <a:gd name="connsiteY1-74" fmla="*/ 0 h 101680"/>
              <a:gd name="connsiteX2-75" fmla="*/ 8333 w 10000"/>
              <a:gd name="connsiteY2-76" fmla="*/ 92862 h 101680"/>
              <a:gd name="connsiteX3-77" fmla="*/ 10000 w 10000"/>
              <a:gd name="connsiteY3-78" fmla="*/ 97862 h 101680"/>
              <a:gd name="connsiteX4-79" fmla="*/ 1667 w 10000"/>
              <a:gd name="connsiteY4-80" fmla="*/ 97862 h 101680"/>
              <a:gd name="connsiteX5-81" fmla="*/ 0 w 10000"/>
              <a:gd name="connsiteY5-82" fmla="*/ 92862 h 101680"/>
              <a:gd name="connsiteX6-83" fmla="*/ 1667 w 10000"/>
              <a:gd name="connsiteY6-84" fmla="*/ 87862 h 101680"/>
              <a:gd name="connsiteX0-85" fmla="*/ 1667 w 10000"/>
              <a:gd name="connsiteY0-86" fmla="*/ 93062 h 107249"/>
              <a:gd name="connsiteX1-87" fmla="*/ 8511 w 10000"/>
              <a:gd name="connsiteY1-88" fmla="*/ 0 h 107249"/>
              <a:gd name="connsiteX2-89" fmla="*/ 8333 w 10000"/>
              <a:gd name="connsiteY2-90" fmla="*/ 98062 h 107249"/>
              <a:gd name="connsiteX3-91" fmla="*/ 10000 w 10000"/>
              <a:gd name="connsiteY3-92" fmla="*/ 103062 h 107249"/>
              <a:gd name="connsiteX4-93" fmla="*/ 1667 w 10000"/>
              <a:gd name="connsiteY4-94" fmla="*/ 103062 h 107249"/>
              <a:gd name="connsiteX5-95" fmla="*/ 0 w 10000"/>
              <a:gd name="connsiteY5-96" fmla="*/ 98062 h 107249"/>
              <a:gd name="connsiteX6-97" fmla="*/ 1667 w 10000"/>
              <a:gd name="connsiteY6-98" fmla="*/ 93062 h 107249"/>
              <a:gd name="connsiteX0-99" fmla="*/ 1667 w 10000"/>
              <a:gd name="connsiteY0-100" fmla="*/ 93062 h 107249"/>
              <a:gd name="connsiteX1-101" fmla="*/ 8511 w 10000"/>
              <a:gd name="connsiteY1-102" fmla="*/ 0 h 107249"/>
              <a:gd name="connsiteX2-103" fmla="*/ 8333 w 10000"/>
              <a:gd name="connsiteY2-104" fmla="*/ 98062 h 107249"/>
              <a:gd name="connsiteX3-105" fmla="*/ 10000 w 10000"/>
              <a:gd name="connsiteY3-106" fmla="*/ 103062 h 107249"/>
              <a:gd name="connsiteX4-107" fmla="*/ 1667 w 10000"/>
              <a:gd name="connsiteY4-108" fmla="*/ 103062 h 107249"/>
              <a:gd name="connsiteX5-109" fmla="*/ 0 w 10000"/>
              <a:gd name="connsiteY5-110" fmla="*/ 98062 h 107249"/>
              <a:gd name="connsiteX6-111" fmla="*/ 1667 w 10000"/>
              <a:gd name="connsiteY6-112" fmla="*/ 93062 h 107249"/>
              <a:gd name="connsiteX0-113" fmla="*/ 5639 w 10161"/>
              <a:gd name="connsiteY0-114" fmla="*/ 18392 h 112308"/>
              <a:gd name="connsiteX1-115" fmla="*/ 8672 w 10161"/>
              <a:gd name="connsiteY1-116" fmla="*/ 5059 h 112308"/>
              <a:gd name="connsiteX2-117" fmla="*/ 8494 w 10161"/>
              <a:gd name="connsiteY2-118" fmla="*/ 103121 h 112308"/>
              <a:gd name="connsiteX3-119" fmla="*/ 10161 w 10161"/>
              <a:gd name="connsiteY3-120" fmla="*/ 108121 h 112308"/>
              <a:gd name="connsiteX4-121" fmla="*/ 1828 w 10161"/>
              <a:gd name="connsiteY4-122" fmla="*/ 108121 h 112308"/>
              <a:gd name="connsiteX5-123" fmla="*/ 161 w 10161"/>
              <a:gd name="connsiteY5-124" fmla="*/ 103121 h 112308"/>
              <a:gd name="connsiteX6-125" fmla="*/ 5639 w 10161"/>
              <a:gd name="connsiteY6-126" fmla="*/ 18392 h 112308"/>
              <a:gd name="connsiteX0-127" fmla="*/ 5639 w 10161"/>
              <a:gd name="connsiteY0-128" fmla="*/ 48998 h 145481"/>
              <a:gd name="connsiteX1-129" fmla="*/ 8354 w 10161"/>
              <a:gd name="connsiteY1-130" fmla="*/ 0 h 145481"/>
              <a:gd name="connsiteX2-131" fmla="*/ 8494 w 10161"/>
              <a:gd name="connsiteY2-132" fmla="*/ 133727 h 145481"/>
              <a:gd name="connsiteX3-133" fmla="*/ 10161 w 10161"/>
              <a:gd name="connsiteY3-134" fmla="*/ 138727 h 145481"/>
              <a:gd name="connsiteX4-135" fmla="*/ 1828 w 10161"/>
              <a:gd name="connsiteY4-136" fmla="*/ 138727 h 145481"/>
              <a:gd name="connsiteX5-137" fmla="*/ 161 w 10161"/>
              <a:gd name="connsiteY5-138" fmla="*/ 133727 h 145481"/>
              <a:gd name="connsiteX6-139" fmla="*/ 5639 w 10161"/>
              <a:gd name="connsiteY6-140" fmla="*/ 48998 h 145481"/>
              <a:gd name="connsiteX0-141" fmla="*/ 4738 w 10113"/>
              <a:gd name="connsiteY0-142" fmla="*/ 13812 h 159292"/>
              <a:gd name="connsiteX1-143" fmla="*/ 8306 w 10113"/>
              <a:gd name="connsiteY1-144" fmla="*/ 13811 h 159292"/>
              <a:gd name="connsiteX2-145" fmla="*/ 8446 w 10113"/>
              <a:gd name="connsiteY2-146" fmla="*/ 147538 h 159292"/>
              <a:gd name="connsiteX3-147" fmla="*/ 10113 w 10113"/>
              <a:gd name="connsiteY3-148" fmla="*/ 152538 h 159292"/>
              <a:gd name="connsiteX4-149" fmla="*/ 1780 w 10113"/>
              <a:gd name="connsiteY4-150" fmla="*/ 152538 h 159292"/>
              <a:gd name="connsiteX5-151" fmla="*/ 113 w 10113"/>
              <a:gd name="connsiteY5-152" fmla="*/ 147538 h 159292"/>
              <a:gd name="connsiteX6-153" fmla="*/ 4738 w 10113"/>
              <a:gd name="connsiteY6-154" fmla="*/ 13812 h 159292"/>
              <a:gd name="connsiteX0-155" fmla="*/ 4738 w 10113"/>
              <a:gd name="connsiteY0-156" fmla="*/ 2870 h 148350"/>
              <a:gd name="connsiteX1-157" fmla="*/ 8306 w 10113"/>
              <a:gd name="connsiteY1-158" fmla="*/ 2869 h 148350"/>
              <a:gd name="connsiteX2-159" fmla="*/ 8446 w 10113"/>
              <a:gd name="connsiteY2-160" fmla="*/ 136596 h 148350"/>
              <a:gd name="connsiteX3-161" fmla="*/ 10113 w 10113"/>
              <a:gd name="connsiteY3-162" fmla="*/ 141596 h 148350"/>
              <a:gd name="connsiteX4-163" fmla="*/ 1780 w 10113"/>
              <a:gd name="connsiteY4-164" fmla="*/ 141596 h 148350"/>
              <a:gd name="connsiteX5-165" fmla="*/ 113 w 10113"/>
              <a:gd name="connsiteY5-166" fmla="*/ 136596 h 148350"/>
              <a:gd name="connsiteX6-167" fmla="*/ 4738 w 10113"/>
              <a:gd name="connsiteY6-168" fmla="*/ 2870 h 148350"/>
              <a:gd name="connsiteX0-169" fmla="*/ 4738 w 10113"/>
              <a:gd name="connsiteY0-170" fmla="*/ 51 h 145531"/>
              <a:gd name="connsiteX1-171" fmla="*/ 8306 w 10113"/>
              <a:gd name="connsiteY1-172" fmla="*/ 50 h 145531"/>
              <a:gd name="connsiteX2-173" fmla="*/ 8446 w 10113"/>
              <a:gd name="connsiteY2-174" fmla="*/ 133777 h 145531"/>
              <a:gd name="connsiteX3-175" fmla="*/ 10113 w 10113"/>
              <a:gd name="connsiteY3-176" fmla="*/ 138777 h 145531"/>
              <a:gd name="connsiteX4-177" fmla="*/ 1780 w 10113"/>
              <a:gd name="connsiteY4-178" fmla="*/ 138777 h 145531"/>
              <a:gd name="connsiteX5-179" fmla="*/ 113 w 10113"/>
              <a:gd name="connsiteY5-180" fmla="*/ 133777 h 145531"/>
              <a:gd name="connsiteX6-181" fmla="*/ 4738 w 10113"/>
              <a:gd name="connsiteY6-182" fmla="*/ 51 h 145531"/>
              <a:gd name="connsiteX0-183" fmla="*/ 4738 w 10113"/>
              <a:gd name="connsiteY0-184" fmla="*/ 68 h 145548"/>
              <a:gd name="connsiteX1-185" fmla="*/ 8306 w 10113"/>
              <a:gd name="connsiteY1-186" fmla="*/ 67 h 145548"/>
              <a:gd name="connsiteX2-187" fmla="*/ 8446 w 10113"/>
              <a:gd name="connsiteY2-188" fmla="*/ 133794 h 145548"/>
              <a:gd name="connsiteX3-189" fmla="*/ 10113 w 10113"/>
              <a:gd name="connsiteY3-190" fmla="*/ 138794 h 145548"/>
              <a:gd name="connsiteX4-191" fmla="*/ 1780 w 10113"/>
              <a:gd name="connsiteY4-192" fmla="*/ 138794 h 145548"/>
              <a:gd name="connsiteX5-193" fmla="*/ 113 w 10113"/>
              <a:gd name="connsiteY5-194" fmla="*/ 133794 h 145548"/>
              <a:gd name="connsiteX6-195" fmla="*/ 4738 w 10113"/>
              <a:gd name="connsiteY6-196" fmla="*/ 68 h 145548"/>
              <a:gd name="connsiteX0-197" fmla="*/ 4738 w 10113"/>
              <a:gd name="connsiteY0-198" fmla="*/ 68 h 145548"/>
              <a:gd name="connsiteX1-199" fmla="*/ 8306 w 10113"/>
              <a:gd name="connsiteY1-200" fmla="*/ 67 h 145548"/>
              <a:gd name="connsiteX2-201" fmla="*/ 8446 w 10113"/>
              <a:gd name="connsiteY2-202" fmla="*/ 133794 h 145548"/>
              <a:gd name="connsiteX3-203" fmla="*/ 10113 w 10113"/>
              <a:gd name="connsiteY3-204" fmla="*/ 138794 h 145548"/>
              <a:gd name="connsiteX4-205" fmla="*/ 1780 w 10113"/>
              <a:gd name="connsiteY4-206" fmla="*/ 138794 h 145548"/>
              <a:gd name="connsiteX5-207" fmla="*/ 113 w 10113"/>
              <a:gd name="connsiteY5-208" fmla="*/ 133794 h 145548"/>
              <a:gd name="connsiteX6-209" fmla="*/ 4738 w 10113"/>
              <a:gd name="connsiteY6-210" fmla="*/ 68 h 145548"/>
              <a:gd name="connsiteX0-211" fmla="*/ 4674 w 10109"/>
              <a:gd name="connsiteY0-212" fmla="*/ 170 h 145517"/>
              <a:gd name="connsiteX1-213" fmla="*/ 8302 w 10109"/>
              <a:gd name="connsiteY1-214" fmla="*/ 36 h 145517"/>
              <a:gd name="connsiteX2-215" fmla="*/ 8442 w 10109"/>
              <a:gd name="connsiteY2-216" fmla="*/ 133763 h 145517"/>
              <a:gd name="connsiteX3-217" fmla="*/ 10109 w 10109"/>
              <a:gd name="connsiteY3-218" fmla="*/ 138763 h 145517"/>
              <a:gd name="connsiteX4-219" fmla="*/ 1776 w 10109"/>
              <a:gd name="connsiteY4-220" fmla="*/ 138763 h 145517"/>
              <a:gd name="connsiteX5-221" fmla="*/ 109 w 10109"/>
              <a:gd name="connsiteY5-222" fmla="*/ 133763 h 145517"/>
              <a:gd name="connsiteX6-223" fmla="*/ 4674 w 10109"/>
              <a:gd name="connsiteY6-224" fmla="*/ 170 h 145517"/>
              <a:gd name="connsiteX0-225" fmla="*/ 3080 w 8515"/>
              <a:gd name="connsiteY0-226" fmla="*/ 170 h 145517"/>
              <a:gd name="connsiteX1-227" fmla="*/ 6708 w 8515"/>
              <a:gd name="connsiteY1-228" fmla="*/ 36 h 145517"/>
              <a:gd name="connsiteX2-229" fmla="*/ 6848 w 8515"/>
              <a:gd name="connsiteY2-230" fmla="*/ 133763 h 145517"/>
              <a:gd name="connsiteX3-231" fmla="*/ 8515 w 8515"/>
              <a:gd name="connsiteY3-232" fmla="*/ 138763 h 145517"/>
              <a:gd name="connsiteX4-233" fmla="*/ 182 w 8515"/>
              <a:gd name="connsiteY4-234" fmla="*/ 138763 h 145517"/>
              <a:gd name="connsiteX5-235" fmla="*/ 3080 w 8515"/>
              <a:gd name="connsiteY5-236" fmla="*/ 170 h 145517"/>
              <a:gd name="connsiteX0-237" fmla="*/ 3617 w 10000"/>
              <a:gd name="connsiteY0-238" fmla="*/ 12 h 9536"/>
              <a:gd name="connsiteX1-239" fmla="*/ 7878 w 10000"/>
              <a:gd name="connsiteY1-240" fmla="*/ 2 h 9536"/>
              <a:gd name="connsiteX2-241" fmla="*/ 8042 w 10000"/>
              <a:gd name="connsiteY2-242" fmla="*/ 9192 h 9536"/>
              <a:gd name="connsiteX3-243" fmla="*/ 10000 w 10000"/>
              <a:gd name="connsiteY3-244" fmla="*/ 9536 h 9536"/>
              <a:gd name="connsiteX4-245" fmla="*/ 214 w 10000"/>
              <a:gd name="connsiteY4-246" fmla="*/ 9536 h 9536"/>
              <a:gd name="connsiteX5-247" fmla="*/ 3617 w 10000"/>
              <a:gd name="connsiteY5-248" fmla="*/ 12 h 9536"/>
              <a:gd name="connsiteX0-249" fmla="*/ 3403 w 9786"/>
              <a:gd name="connsiteY0-250" fmla="*/ 13 h 10000"/>
              <a:gd name="connsiteX1-251" fmla="*/ 7664 w 9786"/>
              <a:gd name="connsiteY1-252" fmla="*/ 2 h 10000"/>
              <a:gd name="connsiteX2-253" fmla="*/ 7828 w 9786"/>
              <a:gd name="connsiteY2-254" fmla="*/ 9639 h 10000"/>
              <a:gd name="connsiteX3-255" fmla="*/ 9786 w 9786"/>
              <a:gd name="connsiteY3-256" fmla="*/ 10000 h 10000"/>
              <a:gd name="connsiteX4-257" fmla="*/ 0 w 9786"/>
              <a:gd name="connsiteY4-258" fmla="*/ 10000 h 10000"/>
              <a:gd name="connsiteX5-259" fmla="*/ 3403 w 9786"/>
              <a:gd name="connsiteY5-260" fmla="*/ 13 h 10000"/>
              <a:gd name="connsiteX0-261" fmla="*/ 494 w 7017"/>
              <a:gd name="connsiteY0-262" fmla="*/ 743 h 10730"/>
              <a:gd name="connsiteX1-263" fmla="*/ 4849 w 7017"/>
              <a:gd name="connsiteY1-264" fmla="*/ 732 h 10730"/>
              <a:gd name="connsiteX2-265" fmla="*/ 5016 w 7017"/>
              <a:gd name="connsiteY2-266" fmla="*/ 10369 h 10730"/>
              <a:gd name="connsiteX3-267" fmla="*/ 7017 w 7017"/>
              <a:gd name="connsiteY3-268" fmla="*/ 10730 h 10730"/>
              <a:gd name="connsiteX4-269" fmla="*/ 45 w 7017"/>
              <a:gd name="connsiteY4-270" fmla="*/ 10709 h 10730"/>
              <a:gd name="connsiteX5-271" fmla="*/ 494 w 7017"/>
              <a:gd name="connsiteY5-272" fmla="*/ 743 h 10730"/>
              <a:gd name="connsiteX0-273" fmla="*/ 521 w 9817"/>
              <a:gd name="connsiteY0-274" fmla="*/ 692 h 10000"/>
              <a:gd name="connsiteX1-275" fmla="*/ 6727 w 9817"/>
              <a:gd name="connsiteY1-276" fmla="*/ 682 h 10000"/>
              <a:gd name="connsiteX2-277" fmla="*/ 6965 w 9817"/>
              <a:gd name="connsiteY2-278" fmla="*/ 9664 h 10000"/>
              <a:gd name="connsiteX3-279" fmla="*/ 9817 w 9817"/>
              <a:gd name="connsiteY3-280" fmla="*/ 10000 h 10000"/>
              <a:gd name="connsiteX4-281" fmla="*/ 273 w 9817"/>
              <a:gd name="connsiteY4-282" fmla="*/ 9980 h 10000"/>
              <a:gd name="connsiteX5-283" fmla="*/ 521 w 9817"/>
              <a:gd name="connsiteY5-284" fmla="*/ 692 h 10000"/>
              <a:gd name="connsiteX0-285" fmla="*/ 531 w 10000"/>
              <a:gd name="connsiteY0-286" fmla="*/ 692 h 10000"/>
              <a:gd name="connsiteX1-287" fmla="*/ 6852 w 10000"/>
              <a:gd name="connsiteY1-288" fmla="*/ 682 h 10000"/>
              <a:gd name="connsiteX2-289" fmla="*/ 7095 w 10000"/>
              <a:gd name="connsiteY2-290" fmla="*/ 9664 h 10000"/>
              <a:gd name="connsiteX3-291" fmla="*/ 10000 w 10000"/>
              <a:gd name="connsiteY3-292" fmla="*/ 10000 h 10000"/>
              <a:gd name="connsiteX4-293" fmla="*/ 278 w 10000"/>
              <a:gd name="connsiteY4-294" fmla="*/ 9980 h 10000"/>
              <a:gd name="connsiteX5-295" fmla="*/ 531 w 10000"/>
              <a:gd name="connsiteY5-296" fmla="*/ 692 h 10000"/>
              <a:gd name="connsiteX0-297" fmla="*/ 531 w 10000"/>
              <a:gd name="connsiteY0-298" fmla="*/ 692 h 10000"/>
              <a:gd name="connsiteX1-299" fmla="*/ 6852 w 10000"/>
              <a:gd name="connsiteY1-300" fmla="*/ 682 h 10000"/>
              <a:gd name="connsiteX2-301" fmla="*/ 7095 w 10000"/>
              <a:gd name="connsiteY2-302" fmla="*/ 9664 h 10000"/>
              <a:gd name="connsiteX3-303" fmla="*/ 10000 w 10000"/>
              <a:gd name="connsiteY3-304" fmla="*/ 10000 h 10000"/>
              <a:gd name="connsiteX4-305" fmla="*/ 278 w 10000"/>
              <a:gd name="connsiteY4-306" fmla="*/ 9980 h 10000"/>
              <a:gd name="connsiteX5-307" fmla="*/ 531 w 10000"/>
              <a:gd name="connsiteY5-308" fmla="*/ 692 h 10000"/>
              <a:gd name="connsiteX0-309" fmla="*/ 531 w 10000"/>
              <a:gd name="connsiteY0-310" fmla="*/ 692 h 10000"/>
              <a:gd name="connsiteX1-311" fmla="*/ 6852 w 10000"/>
              <a:gd name="connsiteY1-312" fmla="*/ 682 h 10000"/>
              <a:gd name="connsiteX2-313" fmla="*/ 7095 w 10000"/>
              <a:gd name="connsiteY2-314" fmla="*/ 9664 h 10000"/>
              <a:gd name="connsiteX3-315" fmla="*/ 10000 w 10000"/>
              <a:gd name="connsiteY3-316" fmla="*/ 10000 h 10000"/>
              <a:gd name="connsiteX4-317" fmla="*/ 278 w 10000"/>
              <a:gd name="connsiteY4-318" fmla="*/ 9980 h 10000"/>
              <a:gd name="connsiteX5-319" fmla="*/ 531 w 10000"/>
              <a:gd name="connsiteY5-320" fmla="*/ 692 h 10000"/>
              <a:gd name="connsiteX0-321" fmla="*/ 570 w 10039"/>
              <a:gd name="connsiteY0-322" fmla="*/ 695 h 10015"/>
              <a:gd name="connsiteX1-323" fmla="*/ 6891 w 10039"/>
              <a:gd name="connsiteY1-324" fmla="*/ 685 h 10015"/>
              <a:gd name="connsiteX2-325" fmla="*/ 7134 w 10039"/>
              <a:gd name="connsiteY2-326" fmla="*/ 9667 h 10015"/>
              <a:gd name="connsiteX3-327" fmla="*/ 10039 w 10039"/>
              <a:gd name="connsiteY3-328" fmla="*/ 10003 h 10015"/>
              <a:gd name="connsiteX4-329" fmla="*/ 217 w 10039"/>
              <a:gd name="connsiteY4-330" fmla="*/ 10015 h 10015"/>
              <a:gd name="connsiteX5-331" fmla="*/ 570 w 10039"/>
              <a:gd name="connsiteY5-332" fmla="*/ 695 h 10015"/>
              <a:gd name="connsiteX0-333" fmla="*/ 615 w 10084"/>
              <a:gd name="connsiteY0-334" fmla="*/ 695 h 10015"/>
              <a:gd name="connsiteX1-335" fmla="*/ 6936 w 10084"/>
              <a:gd name="connsiteY1-336" fmla="*/ 685 h 10015"/>
              <a:gd name="connsiteX2-337" fmla="*/ 7179 w 10084"/>
              <a:gd name="connsiteY2-338" fmla="*/ 9667 h 10015"/>
              <a:gd name="connsiteX3-339" fmla="*/ 10084 w 10084"/>
              <a:gd name="connsiteY3-340" fmla="*/ 10003 h 10015"/>
              <a:gd name="connsiteX4-341" fmla="*/ 262 w 10084"/>
              <a:gd name="connsiteY4-342" fmla="*/ 10015 h 10015"/>
              <a:gd name="connsiteX5-343" fmla="*/ 615 w 10084"/>
              <a:gd name="connsiteY5-344" fmla="*/ 695 h 10015"/>
              <a:gd name="connsiteX0-345" fmla="*/ 356 w 9825"/>
              <a:gd name="connsiteY0-346" fmla="*/ 695 h 10015"/>
              <a:gd name="connsiteX1-347" fmla="*/ 6677 w 9825"/>
              <a:gd name="connsiteY1-348" fmla="*/ 685 h 10015"/>
              <a:gd name="connsiteX2-349" fmla="*/ 6920 w 9825"/>
              <a:gd name="connsiteY2-350" fmla="*/ 9667 h 10015"/>
              <a:gd name="connsiteX3-351" fmla="*/ 9825 w 9825"/>
              <a:gd name="connsiteY3-352" fmla="*/ 10003 h 10015"/>
              <a:gd name="connsiteX4-353" fmla="*/ 3 w 9825"/>
              <a:gd name="connsiteY4-354" fmla="*/ 10015 h 10015"/>
              <a:gd name="connsiteX5-355" fmla="*/ 356 w 9825"/>
              <a:gd name="connsiteY5-356" fmla="*/ 695 h 10015"/>
              <a:gd name="connsiteX0-357" fmla="*/ 362 w 10000"/>
              <a:gd name="connsiteY0-358" fmla="*/ 10 h 9316"/>
              <a:gd name="connsiteX1-359" fmla="*/ 6796 w 10000"/>
              <a:gd name="connsiteY1-360" fmla="*/ 0 h 9316"/>
              <a:gd name="connsiteX2-361" fmla="*/ 7043 w 10000"/>
              <a:gd name="connsiteY2-362" fmla="*/ 8969 h 9316"/>
              <a:gd name="connsiteX3-363" fmla="*/ 10000 w 10000"/>
              <a:gd name="connsiteY3-364" fmla="*/ 9304 h 9316"/>
              <a:gd name="connsiteX4-365" fmla="*/ 3 w 10000"/>
              <a:gd name="connsiteY4-366" fmla="*/ 9316 h 9316"/>
              <a:gd name="connsiteX5-367" fmla="*/ 362 w 10000"/>
              <a:gd name="connsiteY5-368" fmla="*/ 10 h 9316"/>
              <a:gd name="connsiteX0-369" fmla="*/ 362 w 10000"/>
              <a:gd name="connsiteY0-370" fmla="*/ 11 h 10000"/>
              <a:gd name="connsiteX1-371" fmla="*/ 6796 w 10000"/>
              <a:gd name="connsiteY1-372" fmla="*/ 0 h 10000"/>
              <a:gd name="connsiteX2-373" fmla="*/ 7043 w 10000"/>
              <a:gd name="connsiteY2-374" fmla="*/ 9628 h 10000"/>
              <a:gd name="connsiteX3-375" fmla="*/ 10000 w 10000"/>
              <a:gd name="connsiteY3-376" fmla="*/ 9987 h 10000"/>
              <a:gd name="connsiteX4-377" fmla="*/ 3 w 10000"/>
              <a:gd name="connsiteY4-378" fmla="*/ 10000 h 10000"/>
              <a:gd name="connsiteX5-379" fmla="*/ 362 w 10000"/>
              <a:gd name="connsiteY5-380" fmla="*/ 11 h 10000"/>
              <a:gd name="connsiteX0-381" fmla="*/ 362 w 10000"/>
              <a:gd name="connsiteY0-382" fmla="*/ 11 h 10000"/>
              <a:gd name="connsiteX1-383" fmla="*/ 6796 w 10000"/>
              <a:gd name="connsiteY1-384" fmla="*/ 0 h 10000"/>
              <a:gd name="connsiteX2-385" fmla="*/ 7043 w 10000"/>
              <a:gd name="connsiteY2-386" fmla="*/ 9628 h 10000"/>
              <a:gd name="connsiteX3-387" fmla="*/ 10000 w 10000"/>
              <a:gd name="connsiteY3-388" fmla="*/ 9987 h 10000"/>
              <a:gd name="connsiteX4-389" fmla="*/ 3 w 10000"/>
              <a:gd name="connsiteY4-390" fmla="*/ 10000 h 10000"/>
              <a:gd name="connsiteX5-391" fmla="*/ 362 w 10000"/>
              <a:gd name="connsiteY5-392" fmla="*/ 11 h 10000"/>
              <a:gd name="connsiteX0-393" fmla="*/ 362 w 10000"/>
              <a:gd name="connsiteY0-394" fmla="*/ 11 h 10474"/>
              <a:gd name="connsiteX1-395" fmla="*/ 7101 w 10000"/>
              <a:gd name="connsiteY1-396" fmla="*/ 0 h 10474"/>
              <a:gd name="connsiteX2-397" fmla="*/ 7043 w 10000"/>
              <a:gd name="connsiteY2-398" fmla="*/ 9628 h 10474"/>
              <a:gd name="connsiteX3-399" fmla="*/ 10000 w 10000"/>
              <a:gd name="connsiteY3-400" fmla="*/ 9987 h 10474"/>
              <a:gd name="connsiteX4-401" fmla="*/ 3 w 10000"/>
              <a:gd name="connsiteY4-402" fmla="*/ 10000 h 10474"/>
              <a:gd name="connsiteX5-403" fmla="*/ 362 w 10000"/>
              <a:gd name="connsiteY5-404" fmla="*/ 11 h 10474"/>
              <a:gd name="connsiteX0-405" fmla="*/ 362 w 10000"/>
              <a:gd name="connsiteY0-406" fmla="*/ 11 h 10474"/>
              <a:gd name="connsiteX1-407" fmla="*/ 7101 w 10000"/>
              <a:gd name="connsiteY1-408" fmla="*/ 0 h 10474"/>
              <a:gd name="connsiteX2-409" fmla="*/ 7043 w 10000"/>
              <a:gd name="connsiteY2-410" fmla="*/ 9628 h 10474"/>
              <a:gd name="connsiteX3-411" fmla="*/ 10000 w 10000"/>
              <a:gd name="connsiteY3-412" fmla="*/ 9987 h 10474"/>
              <a:gd name="connsiteX4-413" fmla="*/ 3 w 10000"/>
              <a:gd name="connsiteY4-414" fmla="*/ 10000 h 10474"/>
              <a:gd name="connsiteX5-415" fmla="*/ 362 w 10000"/>
              <a:gd name="connsiteY5-416" fmla="*/ 11 h 10474"/>
              <a:gd name="connsiteX0-417" fmla="*/ 362 w 10000"/>
              <a:gd name="connsiteY0-418" fmla="*/ 11 h 10474"/>
              <a:gd name="connsiteX1-419" fmla="*/ 7101 w 10000"/>
              <a:gd name="connsiteY1-420" fmla="*/ 0 h 10474"/>
              <a:gd name="connsiteX2-421" fmla="*/ 7043 w 10000"/>
              <a:gd name="connsiteY2-422" fmla="*/ 9628 h 10474"/>
              <a:gd name="connsiteX3-423" fmla="*/ 10000 w 10000"/>
              <a:gd name="connsiteY3-424" fmla="*/ 9987 h 10474"/>
              <a:gd name="connsiteX4-425" fmla="*/ 3 w 10000"/>
              <a:gd name="connsiteY4-426" fmla="*/ 10000 h 10474"/>
              <a:gd name="connsiteX5-427" fmla="*/ 362 w 10000"/>
              <a:gd name="connsiteY5-428" fmla="*/ 11 h 10474"/>
              <a:gd name="connsiteX0-429" fmla="*/ 362 w 10000"/>
              <a:gd name="connsiteY0-430" fmla="*/ 11 h 10000"/>
              <a:gd name="connsiteX1-431" fmla="*/ 7101 w 10000"/>
              <a:gd name="connsiteY1-432" fmla="*/ 0 h 10000"/>
              <a:gd name="connsiteX2-433" fmla="*/ 7043 w 10000"/>
              <a:gd name="connsiteY2-434" fmla="*/ 9628 h 10000"/>
              <a:gd name="connsiteX3-435" fmla="*/ 10000 w 10000"/>
              <a:gd name="connsiteY3-436" fmla="*/ 9987 h 10000"/>
              <a:gd name="connsiteX4-437" fmla="*/ 3 w 10000"/>
              <a:gd name="connsiteY4-438" fmla="*/ 10000 h 10000"/>
              <a:gd name="connsiteX5-439" fmla="*/ 362 w 10000"/>
              <a:gd name="connsiteY5-440" fmla="*/ 11 h 10000"/>
              <a:gd name="connsiteX0-441" fmla="*/ 362 w 10000"/>
              <a:gd name="connsiteY0-442" fmla="*/ 11 h 10000"/>
              <a:gd name="connsiteX1-443" fmla="*/ 7101 w 10000"/>
              <a:gd name="connsiteY1-444" fmla="*/ 0 h 10000"/>
              <a:gd name="connsiteX2-445" fmla="*/ 7043 w 10000"/>
              <a:gd name="connsiteY2-446" fmla="*/ 9628 h 10000"/>
              <a:gd name="connsiteX3-447" fmla="*/ 10000 w 10000"/>
              <a:gd name="connsiteY3-448" fmla="*/ 9987 h 10000"/>
              <a:gd name="connsiteX4-449" fmla="*/ 3 w 10000"/>
              <a:gd name="connsiteY4-450" fmla="*/ 10000 h 10000"/>
              <a:gd name="connsiteX5-451" fmla="*/ 362 w 10000"/>
              <a:gd name="connsiteY5-452" fmla="*/ 11 h 10000"/>
              <a:gd name="connsiteX0-453" fmla="*/ 362 w 10000"/>
              <a:gd name="connsiteY0-454" fmla="*/ 11 h 10000"/>
              <a:gd name="connsiteX1-455" fmla="*/ 7101 w 10000"/>
              <a:gd name="connsiteY1-456" fmla="*/ 0 h 10000"/>
              <a:gd name="connsiteX2-457" fmla="*/ 7043 w 10000"/>
              <a:gd name="connsiteY2-458" fmla="*/ 9628 h 10000"/>
              <a:gd name="connsiteX3-459" fmla="*/ 10000 w 10000"/>
              <a:gd name="connsiteY3-460" fmla="*/ 9987 h 10000"/>
              <a:gd name="connsiteX4-461" fmla="*/ 3 w 10000"/>
              <a:gd name="connsiteY4-462" fmla="*/ 10000 h 10000"/>
              <a:gd name="connsiteX5-463" fmla="*/ 362 w 10000"/>
              <a:gd name="connsiteY5-464" fmla="*/ 11 h 10000"/>
              <a:gd name="connsiteX0-465" fmla="*/ 362 w 10000"/>
              <a:gd name="connsiteY0-466" fmla="*/ 11 h 10000"/>
              <a:gd name="connsiteX1-467" fmla="*/ 7101 w 10000"/>
              <a:gd name="connsiteY1-468" fmla="*/ 0 h 10000"/>
              <a:gd name="connsiteX2-469" fmla="*/ 7043 w 10000"/>
              <a:gd name="connsiteY2-470" fmla="*/ 9628 h 10000"/>
              <a:gd name="connsiteX3-471" fmla="*/ 10000 w 10000"/>
              <a:gd name="connsiteY3-472" fmla="*/ 9987 h 10000"/>
              <a:gd name="connsiteX4-473" fmla="*/ 3 w 10000"/>
              <a:gd name="connsiteY4-474" fmla="*/ 10000 h 10000"/>
              <a:gd name="connsiteX5-475" fmla="*/ 362 w 10000"/>
              <a:gd name="connsiteY5-476" fmla="*/ 11 h 10000"/>
              <a:gd name="connsiteX0-477" fmla="*/ 362 w 10000"/>
              <a:gd name="connsiteY0-478" fmla="*/ 11 h 10000"/>
              <a:gd name="connsiteX1-479" fmla="*/ 7101 w 10000"/>
              <a:gd name="connsiteY1-480" fmla="*/ 0 h 10000"/>
              <a:gd name="connsiteX2-481" fmla="*/ 7043 w 10000"/>
              <a:gd name="connsiteY2-482" fmla="*/ 9628 h 10000"/>
              <a:gd name="connsiteX3-483" fmla="*/ 10000 w 10000"/>
              <a:gd name="connsiteY3-484" fmla="*/ 9987 h 10000"/>
              <a:gd name="connsiteX4-485" fmla="*/ 3 w 10000"/>
              <a:gd name="connsiteY4-486" fmla="*/ 10000 h 10000"/>
              <a:gd name="connsiteX5-487" fmla="*/ 362 w 10000"/>
              <a:gd name="connsiteY5-488" fmla="*/ 11 h 10000"/>
              <a:gd name="connsiteX0-489" fmla="*/ 362 w 10000"/>
              <a:gd name="connsiteY0-490" fmla="*/ 11 h 10000"/>
              <a:gd name="connsiteX1-491" fmla="*/ 7101 w 10000"/>
              <a:gd name="connsiteY1-492" fmla="*/ 0 h 10000"/>
              <a:gd name="connsiteX2-493" fmla="*/ 7043 w 10000"/>
              <a:gd name="connsiteY2-494" fmla="*/ 9628 h 10000"/>
              <a:gd name="connsiteX3-495" fmla="*/ 10000 w 10000"/>
              <a:gd name="connsiteY3-496" fmla="*/ 9987 h 10000"/>
              <a:gd name="connsiteX4-497" fmla="*/ 3 w 10000"/>
              <a:gd name="connsiteY4-498" fmla="*/ 10000 h 10000"/>
              <a:gd name="connsiteX5-499" fmla="*/ 362 w 10000"/>
              <a:gd name="connsiteY5-500" fmla="*/ 11 h 10000"/>
              <a:gd name="connsiteX0-501" fmla="*/ 360 w 9998"/>
              <a:gd name="connsiteY0-502" fmla="*/ 11 h 10000"/>
              <a:gd name="connsiteX1-503" fmla="*/ 7099 w 9998"/>
              <a:gd name="connsiteY1-504" fmla="*/ 0 h 10000"/>
              <a:gd name="connsiteX2-505" fmla="*/ 7041 w 9998"/>
              <a:gd name="connsiteY2-506" fmla="*/ 9628 h 10000"/>
              <a:gd name="connsiteX3-507" fmla="*/ 9998 w 9998"/>
              <a:gd name="connsiteY3-508" fmla="*/ 9987 h 10000"/>
              <a:gd name="connsiteX4-509" fmla="*/ 1 w 9998"/>
              <a:gd name="connsiteY4-510" fmla="*/ 10000 h 10000"/>
              <a:gd name="connsiteX5-511" fmla="*/ 360 w 9998"/>
              <a:gd name="connsiteY5-512" fmla="*/ 11 h 10000"/>
              <a:gd name="connsiteX0-513" fmla="*/ 0 w 9640"/>
              <a:gd name="connsiteY0-514" fmla="*/ 11 h 10000"/>
              <a:gd name="connsiteX1-515" fmla="*/ 6740 w 9640"/>
              <a:gd name="connsiteY1-516" fmla="*/ 0 h 10000"/>
              <a:gd name="connsiteX2-517" fmla="*/ 6682 w 9640"/>
              <a:gd name="connsiteY2-518" fmla="*/ 9628 h 10000"/>
              <a:gd name="connsiteX3-519" fmla="*/ 9640 w 9640"/>
              <a:gd name="connsiteY3-520" fmla="*/ 9987 h 10000"/>
              <a:gd name="connsiteX4-521" fmla="*/ 302 w 9640"/>
              <a:gd name="connsiteY4-522" fmla="*/ 10000 h 10000"/>
              <a:gd name="connsiteX5-523" fmla="*/ 0 w 9640"/>
              <a:gd name="connsiteY5-524" fmla="*/ 11 h 10000"/>
              <a:gd name="connsiteX0-525" fmla="*/ 0 w 10000"/>
              <a:gd name="connsiteY0-526" fmla="*/ 11 h 10000"/>
              <a:gd name="connsiteX1-527" fmla="*/ 6992 w 10000"/>
              <a:gd name="connsiteY1-528" fmla="*/ 0 h 10000"/>
              <a:gd name="connsiteX2-529" fmla="*/ 6932 w 10000"/>
              <a:gd name="connsiteY2-530" fmla="*/ 9628 h 10000"/>
              <a:gd name="connsiteX3-531" fmla="*/ 10000 w 10000"/>
              <a:gd name="connsiteY3-532" fmla="*/ 9987 h 10000"/>
              <a:gd name="connsiteX4-533" fmla="*/ 6 w 10000"/>
              <a:gd name="connsiteY4-534" fmla="*/ 10000 h 10000"/>
              <a:gd name="connsiteX5-535" fmla="*/ 0 w 10000"/>
              <a:gd name="connsiteY5-536" fmla="*/ 11 h 10000"/>
              <a:gd name="connsiteX0-537" fmla="*/ 0 w 10000"/>
              <a:gd name="connsiteY0-538" fmla="*/ 11 h 10000"/>
              <a:gd name="connsiteX1-539" fmla="*/ 6992 w 10000"/>
              <a:gd name="connsiteY1-540" fmla="*/ 0 h 10000"/>
              <a:gd name="connsiteX2-541" fmla="*/ 6932 w 10000"/>
              <a:gd name="connsiteY2-542" fmla="*/ 9628 h 10000"/>
              <a:gd name="connsiteX3-543" fmla="*/ 10000 w 10000"/>
              <a:gd name="connsiteY3-544" fmla="*/ 9987 h 10000"/>
              <a:gd name="connsiteX4-545" fmla="*/ 6 w 10000"/>
              <a:gd name="connsiteY4-546" fmla="*/ 10000 h 10000"/>
              <a:gd name="connsiteX5-547" fmla="*/ 0 w 10000"/>
              <a:gd name="connsiteY5-548" fmla="*/ 11 h 10000"/>
              <a:gd name="connsiteX0-549" fmla="*/ 0 w 10056"/>
              <a:gd name="connsiteY0-550" fmla="*/ 4 h 10000"/>
              <a:gd name="connsiteX1-551" fmla="*/ 7048 w 10056"/>
              <a:gd name="connsiteY1-552" fmla="*/ 0 h 10000"/>
              <a:gd name="connsiteX2-553" fmla="*/ 6988 w 10056"/>
              <a:gd name="connsiteY2-554" fmla="*/ 9628 h 10000"/>
              <a:gd name="connsiteX3-555" fmla="*/ 10056 w 10056"/>
              <a:gd name="connsiteY3-556" fmla="*/ 9987 h 10000"/>
              <a:gd name="connsiteX4-557" fmla="*/ 62 w 10056"/>
              <a:gd name="connsiteY4-558" fmla="*/ 10000 h 10000"/>
              <a:gd name="connsiteX5-559" fmla="*/ 0 w 10056"/>
              <a:gd name="connsiteY5-560" fmla="*/ 4 h 10000"/>
              <a:gd name="connsiteX0-561" fmla="*/ 0 w 10056"/>
              <a:gd name="connsiteY0-562" fmla="*/ 4 h 10000"/>
              <a:gd name="connsiteX1-563" fmla="*/ 7048 w 10056"/>
              <a:gd name="connsiteY1-564" fmla="*/ 0 h 10000"/>
              <a:gd name="connsiteX2-565" fmla="*/ 6988 w 10056"/>
              <a:gd name="connsiteY2-566" fmla="*/ 9628 h 10000"/>
              <a:gd name="connsiteX3-567" fmla="*/ 10056 w 10056"/>
              <a:gd name="connsiteY3-568" fmla="*/ 9987 h 10000"/>
              <a:gd name="connsiteX4-569" fmla="*/ 62 w 10056"/>
              <a:gd name="connsiteY4-570" fmla="*/ 10000 h 10000"/>
              <a:gd name="connsiteX5-571" fmla="*/ 0 w 10056"/>
              <a:gd name="connsiteY5-572" fmla="*/ 4 h 10000"/>
              <a:gd name="connsiteX0-573" fmla="*/ 0 w 10056"/>
              <a:gd name="connsiteY0-574" fmla="*/ 4 h 9991"/>
              <a:gd name="connsiteX1-575" fmla="*/ 7048 w 10056"/>
              <a:gd name="connsiteY1-576" fmla="*/ 0 h 9991"/>
              <a:gd name="connsiteX2-577" fmla="*/ 6988 w 10056"/>
              <a:gd name="connsiteY2-578" fmla="*/ 9628 h 9991"/>
              <a:gd name="connsiteX3-579" fmla="*/ 10056 w 10056"/>
              <a:gd name="connsiteY3-580" fmla="*/ 9987 h 9991"/>
              <a:gd name="connsiteX4-581" fmla="*/ 129 w 10056"/>
              <a:gd name="connsiteY4-582" fmla="*/ 9991 h 9991"/>
              <a:gd name="connsiteX5-583" fmla="*/ 0 w 10056"/>
              <a:gd name="connsiteY5-584" fmla="*/ 4 h 9991"/>
              <a:gd name="connsiteX0-585" fmla="*/ 0 w 10000"/>
              <a:gd name="connsiteY0-586" fmla="*/ 4 h 9996"/>
              <a:gd name="connsiteX1-587" fmla="*/ 7009 w 10000"/>
              <a:gd name="connsiteY1-588" fmla="*/ 0 h 9996"/>
              <a:gd name="connsiteX2-589" fmla="*/ 6949 w 10000"/>
              <a:gd name="connsiteY2-590" fmla="*/ 9637 h 9996"/>
              <a:gd name="connsiteX3-591" fmla="*/ 10000 w 10000"/>
              <a:gd name="connsiteY3-592" fmla="*/ 9996 h 9996"/>
              <a:gd name="connsiteX4-593" fmla="*/ 128 w 10000"/>
              <a:gd name="connsiteY4-594" fmla="*/ 9992 h 9996"/>
              <a:gd name="connsiteX5-595" fmla="*/ 0 w 10000"/>
              <a:gd name="connsiteY5-596" fmla="*/ 4 h 9996"/>
              <a:gd name="connsiteX0-597" fmla="*/ 0 w 10000"/>
              <a:gd name="connsiteY0-598" fmla="*/ 4 h 10000"/>
              <a:gd name="connsiteX1-599" fmla="*/ 7009 w 10000"/>
              <a:gd name="connsiteY1-600" fmla="*/ 0 h 10000"/>
              <a:gd name="connsiteX2-601" fmla="*/ 6949 w 10000"/>
              <a:gd name="connsiteY2-602" fmla="*/ 9641 h 10000"/>
              <a:gd name="connsiteX3-603" fmla="*/ 10000 w 10000"/>
              <a:gd name="connsiteY3-604" fmla="*/ 10000 h 10000"/>
              <a:gd name="connsiteX4-605" fmla="*/ 128 w 10000"/>
              <a:gd name="connsiteY4-606" fmla="*/ 9996 h 10000"/>
              <a:gd name="connsiteX5-607" fmla="*/ 0 w 10000"/>
              <a:gd name="connsiteY5-608" fmla="*/ 4 h 10000"/>
              <a:gd name="connsiteX0-609" fmla="*/ 0 w 10000"/>
              <a:gd name="connsiteY0-610" fmla="*/ 4 h 10000"/>
              <a:gd name="connsiteX1-611" fmla="*/ 7009 w 10000"/>
              <a:gd name="connsiteY1-612" fmla="*/ 0 h 10000"/>
              <a:gd name="connsiteX2-613" fmla="*/ 6949 w 10000"/>
              <a:gd name="connsiteY2-614" fmla="*/ 9641 h 10000"/>
              <a:gd name="connsiteX3-615" fmla="*/ 10000 w 10000"/>
              <a:gd name="connsiteY3-616" fmla="*/ 10000 h 10000"/>
              <a:gd name="connsiteX4-617" fmla="*/ 128 w 10000"/>
              <a:gd name="connsiteY4-618" fmla="*/ 9996 h 10000"/>
              <a:gd name="connsiteX5-619" fmla="*/ 0 w 10000"/>
              <a:gd name="connsiteY5-620" fmla="*/ 4 h 10000"/>
              <a:gd name="connsiteX0-621" fmla="*/ 0 w 10000"/>
              <a:gd name="connsiteY0-622" fmla="*/ 4 h 10000"/>
              <a:gd name="connsiteX1-623" fmla="*/ 7009 w 10000"/>
              <a:gd name="connsiteY1-624" fmla="*/ 0 h 10000"/>
              <a:gd name="connsiteX2-625" fmla="*/ 6949 w 10000"/>
              <a:gd name="connsiteY2-626" fmla="*/ 9641 h 10000"/>
              <a:gd name="connsiteX3-627" fmla="*/ 10000 w 10000"/>
              <a:gd name="connsiteY3-628" fmla="*/ 10000 h 10000"/>
              <a:gd name="connsiteX4-629" fmla="*/ 128 w 10000"/>
              <a:gd name="connsiteY4-630" fmla="*/ 9996 h 10000"/>
              <a:gd name="connsiteX5-631" fmla="*/ 0 w 10000"/>
              <a:gd name="connsiteY5-632" fmla="*/ 4 h 10000"/>
              <a:gd name="connsiteX0-633" fmla="*/ 0 w 10000"/>
              <a:gd name="connsiteY0-634" fmla="*/ 4 h 10004"/>
              <a:gd name="connsiteX1-635" fmla="*/ 7009 w 10000"/>
              <a:gd name="connsiteY1-636" fmla="*/ 0 h 10004"/>
              <a:gd name="connsiteX2-637" fmla="*/ 6949 w 10000"/>
              <a:gd name="connsiteY2-638" fmla="*/ 9641 h 10004"/>
              <a:gd name="connsiteX3-639" fmla="*/ 10000 w 10000"/>
              <a:gd name="connsiteY3-640" fmla="*/ 10000 h 10004"/>
              <a:gd name="connsiteX4-641" fmla="*/ 128 w 10000"/>
              <a:gd name="connsiteY4-642" fmla="*/ 10004 h 10004"/>
              <a:gd name="connsiteX5-643" fmla="*/ 0 w 10000"/>
              <a:gd name="connsiteY5-644" fmla="*/ 4 h 1000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10000" h="10004">
                <a:moveTo>
                  <a:pt x="0" y="4"/>
                </a:moveTo>
                <a:lnTo>
                  <a:pt x="7009" y="0"/>
                </a:lnTo>
                <a:cubicBezTo>
                  <a:pt x="6847" y="1556"/>
                  <a:pt x="6821" y="9283"/>
                  <a:pt x="6949" y="9641"/>
                </a:cubicBezTo>
                <a:cubicBezTo>
                  <a:pt x="6923" y="9843"/>
                  <a:pt x="8314" y="10000"/>
                  <a:pt x="10000" y="10000"/>
                </a:cubicBezTo>
                <a:lnTo>
                  <a:pt x="128" y="10004"/>
                </a:lnTo>
                <a:cubicBezTo>
                  <a:pt x="97" y="8408"/>
                  <a:pt x="98" y="1073"/>
                  <a:pt x="0" y="4"/>
                </a:cubicBezTo>
                <a:close/>
              </a:path>
            </a:pathLst>
          </a:custGeom>
          <a:solidFill>
            <a:srgbClr val="0092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50" dirty="0"/>
          </a:p>
        </p:txBody>
      </p:sp>
      <p:sp>
        <p:nvSpPr>
          <p:cNvPr id="5" name="Flowchart: Stored Data 4"/>
          <p:cNvSpPr/>
          <p:nvPr userDrawn="1"/>
        </p:nvSpPr>
        <p:spPr>
          <a:xfrm rot="5400000">
            <a:off x="5283465" y="-5325515"/>
            <a:ext cx="1614236" cy="12214770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-1" fmla="*/ 1667 w 10000"/>
              <a:gd name="connsiteY0-2" fmla="*/ 0 h 10000"/>
              <a:gd name="connsiteX1-3" fmla="*/ 10000 w 10000"/>
              <a:gd name="connsiteY1-4" fmla="*/ 0 h 10000"/>
              <a:gd name="connsiteX2-5" fmla="*/ 8333 w 10000"/>
              <a:gd name="connsiteY2-6" fmla="*/ 5000 h 10000"/>
              <a:gd name="connsiteX3-7" fmla="*/ 10000 w 10000"/>
              <a:gd name="connsiteY3-8" fmla="*/ 10000 h 10000"/>
              <a:gd name="connsiteX4-9" fmla="*/ 1667 w 10000"/>
              <a:gd name="connsiteY4-10" fmla="*/ 10000 h 10000"/>
              <a:gd name="connsiteX5-11" fmla="*/ 0 w 10000"/>
              <a:gd name="connsiteY5-12" fmla="*/ 5000 h 10000"/>
              <a:gd name="connsiteX6-13" fmla="*/ 1667 w 10000"/>
              <a:gd name="connsiteY6-14" fmla="*/ 0 h 10000"/>
              <a:gd name="connsiteX0-15" fmla="*/ 1667 w 10000"/>
              <a:gd name="connsiteY0-16" fmla="*/ 38798 h 49391"/>
              <a:gd name="connsiteX1-17" fmla="*/ 7817 w 10000"/>
              <a:gd name="connsiteY1-18" fmla="*/ 0 h 49391"/>
              <a:gd name="connsiteX2-19" fmla="*/ 8333 w 10000"/>
              <a:gd name="connsiteY2-20" fmla="*/ 43798 h 49391"/>
              <a:gd name="connsiteX3-21" fmla="*/ 10000 w 10000"/>
              <a:gd name="connsiteY3-22" fmla="*/ 48798 h 49391"/>
              <a:gd name="connsiteX4-23" fmla="*/ 1667 w 10000"/>
              <a:gd name="connsiteY4-24" fmla="*/ 48798 h 49391"/>
              <a:gd name="connsiteX5-25" fmla="*/ 0 w 10000"/>
              <a:gd name="connsiteY5-26" fmla="*/ 43798 h 49391"/>
              <a:gd name="connsiteX6-27" fmla="*/ 1667 w 10000"/>
              <a:gd name="connsiteY6-28" fmla="*/ 38798 h 49391"/>
              <a:gd name="connsiteX0-29" fmla="*/ 1667 w 10000"/>
              <a:gd name="connsiteY0-30" fmla="*/ 38798 h 49391"/>
              <a:gd name="connsiteX1-31" fmla="*/ 7817 w 10000"/>
              <a:gd name="connsiteY1-32" fmla="*/ 0 h 49391"/>
              <a:gd name="connsiteX2-33" fmla="*/ 8333 w 10000"/>
              <a:gd name="connsiteY2-34" fmla="*/ 43798 h 49391"/>
              <a:gd name="connsiteX3-35" fmla="*/ 10000 w 10000"/>
              <a:gd name="connsiteY3-36" fmla="*/ 48798 h 49391"/>
              <a:gd name="connsiteX4-37" fmla="*/ 1667 w 10000"/>
              <a:gd name="connsiteY4-38" fmla="*/ 48798 h 49391"/>
              <a:gd name="connsiteX5-39" fmla="*/ 0 w 10000"/>
              <a:gd name="connsiteY5-40" fmla="*/ 43798 h 49391"/>
              <a:gd name="connsiteX6-41" fmla="*/ 1667 w 10000"/>
              <a:gd name="connsiteY6-42" fmla="*/ 38798 h 49391"/>
              <a:gd name="connsiteX0-43" fmla="*/ 1667 w 10000"/>
              <a:gd name="connsiteY0-44" fmla="*/ 89795 h 103750"/>
              <a:gd name="connsiteX1-45" fmla="*/ 8293 w 10000"/>
              <a:gd name="connsiteY1-46" fmla="*/ 0 h 103750"/>
              <a:gd name="connsiteX2-47" fmla="*/ 8333 w 10000"/>
              <a:gd name="connsiteY2-48" fmla="*/ 94795 h 103750"/>
              <a:gd name="connsiteX3-49" fmla="*/ 10000 w 10000"/>
              <a:gd name="connsiteY3-50" fmla="*/ 99795 h 103750"/>
              <a:gd name="connsiteX4-51" fmla="*/ 1667 w 10000"/>
              <a:gd name="connsiteY4-52" fmla="*/ 99795 h 103750"/>
              <a:gd name="connsiteX5-53" fmla="*/ 0 w 10000"/>
              <a:gd name="connsiteY5-54" fmla="*/ 94795 h 103750"/>
              <a:gd name="connsiteX6-55" fmla="*/ 1667 w 10000"/>
              <a:gd name="connsiteY6-56" fmla="*/ 89795 h 103750"/>
              <a:gd name="connsiteX0-57" fmla="*/ 1667 w 10000"/>
              <a:gd name="connsiteY0-58" fmla="*/ 87862 h 101680"/>
              <a:gd name="connsiteX1-59" fmla="*/ 7836 w 10000"/>
              <a:gd name="connsiteY1-60" fmla="*/ 0 h 101680"/>
              <a:gd name="connsiteX2-61" fmla="*/ 8333 w 10000"/>
              <a:gd name="connsiteY2-62" fmla="*/ 92862 h 101680"/>
              <a:gd name="connsiteX3-63" fmla="*/ 10000 w 10000"/>
              <a:gd name="connsiteY3-64" fmla="*/ 97862 h 101680"/>
              <a:gd name="connsiteX4-65" fmla="*/ 1667 w 10000"/>
              <a:gd name="connsiteY4-66" fmla="*/ 97862 h 101680"/>
              <a:gd name="connsiteX5-67" fmla="*/ 0 w 10000"/>
              <a:gd name="connsiteY5-68" fmla="*/ 92862 h 101680"/>
              <a:gd name="connsiteX6-69" fmla="*/ 1667 w 10000"/>
              <a:gd name="connsiteY6-70" fmla="*/ 87862 h 101680"/>
              <a:gd name="connsiteX0-71" fmla="*/ 1667 w 10000"/>
              <a:gd name="connsiteY0-72" fmla="*/ 87862 h 101680"/>
              <a:gd name="connsiteX1-73" fmla="*/ 7836 w 10000"/>
              <a:gd name="connsiteY1-74" fmla="*/ 0 h 101680"/>
              <a:gd name="connsiteX2-75" fmla="*/ 8333 w 10000"/>
              <a:gd name="connsiteY2-76" fmla="*/ 92862 h 101680"/>
              <a:gd name="connsiteX3-77" fmla="*/ 10000 w 10000"/>
              <a:gd name="connsiteY3-78" fmla="*/ 97862 h 101680"/>
              <a:gd name="connsiteX4-79" fmla="*/ 1667 w 10000"/>
              <a:gd name="connsiteY4-80" fmla="*/ 97862 h 101680"/>
              <a:gd name="connsiteX5-81" fmla="*/ 0 w 10000"/>
              <a:gd name="connsiteY5-82" fmla="*/ 92862 h 101680"/>
              <a:gd name="connsiteX6-83" fmla="*/ 1667 w 10000"/>
              <a:gd name="connsiteY6-84" fmla="*/ 87862 h 101680"/>
              <a:gd name="connsiteX0-85" fmla="*/ 1667 w 10000"/>
              <a:gd name="connsiteY0-86" fmla="*/ 93062 h 107249"/>
              <a:gd name="connsiteX1-87" fmla="*/ 8511 w 10000"/>
              <a:gd name="connsiteY1-88" fmla="*/ 0 h 107249"/>
              <a:gd name="connsiteX2-89" fmla="*/ 8333 w 10000"/>
              <a:gd name="connsiteY2-90" fmla="*/ 98062 h 107249"/>
              <a:gd name="connsiteX3-91" fmla="*/ 10000 w 10000"/>
              <a:gd name="connsiteY3-92" fmla="*/ 103062 h 107249"/>
              <a:gd name="connsiteX4-93" fmla="*/ 1667 w 10000"/>
              <a:gd name="connsiteY4-94" fmla="*/ 103062 h 107249"/>
              <a:gd name="connsiteX5-95" fmla="*/ 0 w 10000"/>
              <a:gd name="connsiteY5-96" fmla="*/ 98062 h 107249"/>
              <a:gd name="connsiteX6-97" fmla="*/ 1667 w 10000"/>
              <a:gd name="connsiteY6-98" fmla="*/ 93062 h 107249"/>
              <a:gd name="connsiteX0-99" fmla="*/ 1667 w 10000"/>
              <a:gd name="connsiteY0-100" fmla="*/ 93062 h 107249"/>
              <a:gd name="connsiteX1-101" fmla="*/ 8511 w 10000"/>
              <a:gd name="connsiteY1-102" fmla="*/ 0 h 107249"/>
              <a:gd name="connsiteX2-103" fmla="*/ 8333 w 10000"/>
              <a:gd name="connsiteY2-104" fmla="*/ 98062 h 107249"/>
              <a:gd name="connsiteX3-105" fmla="*/ 10000 w 10000"/>
              <a:gd name="connsiteY3-106" fmla="*/ 103062 h 107249"/>
              <a:gd name="connsiteX4-107" fmla="*/ 1667 w 10000"/>
              <a:gd name="connsiteY4-108" fmla="*/ 103062 h 107249"/>
              <a:gd name="connsiteX5-109" fmla="*/ 0 w 10000"/>
              <a:gd name="connsiteY5-110" fmla="*/ 98062 h 107249"/>
              <a:gd name="connsiteX6-111" fmla="*/ 1667 w 10000"/>
              <a:gd name="connsiteY6-112" fmla="*/ 93062 h 107249"/>
              <a:gd name="connsiteX0-113" fmla="*/ 5639 w 10161"/>
              <a:gd name="connsiteY0-114" fmla="*/ 18392 h 112308"/>
              <a:gd name="connsiteX1-115" fmla="*/ 8672 w 10161"/>
              <a:gd name="connsiteY1-116" fmla="*/ 5059 h 112308"/>
              <a:gd name="connsiteX2-117" fmla="*/ 8494 w 10161"/>
              <a:gd name="connsiteY2-118" fmla="*/ 103121 h 112308"/>
              <a:gd name="connsiteX3-119" fmla="*/ 10161 w 10161"/>
              <a:gd name="connsiteY3-120" fmla="*/ 108121 h 112308"/>
              <a:gd name="connsiteX4-121" fmla="*/ 1828 w 10161"/>
              <a:gd name="connsiteY4-122" fmla="*/ 108121 h 112308"/>
              <a:gd name="connsiteX5-123" fmla="*/ 161 w 10161"/>
              <a:gd name="connsiteY5-124" fmla="*/ 103121 h 112308"/>
              <a:gd name="connsiteX6-125" fmla="*/ 5639 w 10161"/>
              <a:gd name="connsiteY6-126" fmla="*/ 18392 h 112308"/>
              <a:gd name="connsiteX0-127" fmla="*/ 5639 w 10161"/>
              <a:gd name="connsiteY0-128" fmla="*/ 48998 h 145481"/>
              <a:gd name="connsiteX1-129" fmla="*/ 8354 w 10161"/>
              <a:gd name="connsiteY1-130" fmla="*/ 0 h 145481"/>
              <a:gd name="connsiteX2-131" fmla="*/ 8494 w 10161"/>
              <a:gd name="connsiteY2-132" fmla="*/ 133727 h 145481"/>
              <a:gd name="connsiteX3-133" fmla="*/ 10161 w 10161"/>
              <a:gd name="connsiteY3-134" fmla="*/ 138727 h 145481"/>
              <a:gd name="connsiteX4-135" fmla="*/ 1828 w 10161"/>
              <a:gd name="connsiteY4-136" fmla="*/ 138727 h 145481"/>
              <a:gd name="connsiteX5-137" fmla="*/ 161 w 10161"/>
              <a:gd name="connsiteY5-138" fmla="*/ 133727 h 145481"/>
              <a:gd name="connsiteX6-139" fmla="*/ 5639 w 10161"/>
              <a:gd name="connsiteY6-140" fmla="*/ 48998 h 145481"/>
              <a:gd name="connsiteX0-141" fmla="*/ 4738 w 10113"/>
              <a:gd name="connsiteY0-142" fmla="*/ 13812 h 159292"/>
              <a:gd name="connsiteX1-143" fmla="*/ 8306 w 10113"/>
              <a:gd name="connsiteY1-144" fmla="*/ 13811 h 159292"/>
              <a:gd name="connsiteX2-145" fmla="*/ 8446 w 10113"/>
              <a:gd name="connsiteY2-146" fmla="*/ 147538 h 159292"/>
              <a:gd name="connsiteX3-147" fmla="*/ 10113 w 10113"/>
              <a:gd name="connsiteY3-148" fmla="*/ 152538 h 159292"/>
              <a:gd name="connsiteX4-149" fmla="*/ 1780 w 10113"/>
              <a:gd name="connsiteY4-150" fmla="*/ 152538 h 159292"/>
              <a:gd name="connsiteX5-151" fmla="*/ 113 w 10113"/>
              <a:gd name="connsiteY5-152" fmla="*/ 147538 h 159292"/>
              <a:gd name="connsiteX6-153" fmla="*/ 4738 w 10113"/>
              <a:gd name="connsiteY6-154" fmla="*/ 13812 h 159292"/>
              <a:gd name="connsiteX0-155" fmla="*/ 4738 w 10113"/>
              <a:gd name="connsiteY0-156" fmla="*/ 2870 h 148350"/>
              <a:gd name="connsiteX1-157" fmla="*/ 8306 w 10113"/>
              <a:gd name="connsiteY1-158" fmla="*/ 2869 h 148350"/>
              <a:gd name="connsiteX2-159" fmla="*/ 8446 w 10113"/>
              <a:gd name="connsiteY2-160" fmla="*/ 136596 h 148350"/>
              <a:gd name="connsiteX3-161" fmla="*/ 10113 w 10113"/>
              <a:gd name="connsiteY3-162" fmla="*/ 141596 h 148350"/>
              <a:gd name="connsiteX4-163" fmla="*/ 1780 w 10113"/>
              <a:gd name="connsiteY4-164" fmla="*/ 141596 h 148350"/>
              <a:gd name="connsiteX5-165" fmla="*/ 113 w 10113"/>
              <a:gd name="connsiteY5-166" fmla="*/ 136596 h 148350"/>
              <a:gd name="connsiteX6-167" fmla="*/ 4738 w 10113"/>
              <a:gd name="connsiteY6-168" fmla="*/ 2870 h 148350"/>
              <a:gd name="connsiteX0-169" fmla="*/ 4738 w 10113"/>
              <a:gd name="connsiteY0-170" fmla="*/ 51 h 145531"/>
              <a:gd name="connsiteX1-171" fmla="*/ 8306 w 10113"/>
              <a:gd name="connsiteY1-172" fmla="*/ 50 h 145531"/>
              <a:gd name="connsiteX2-173" fmla="*/ 8446 w 10113"/>
              <a:gd name="connsiteY2-174" fmla="*/ 133777 h 145531"/>
              <a:gd name="connsiteX3-175" fmla="*/ 10113 w 10113"/>
              <a:gd name="connsiteY3-176" fmla="*/ 138777 h 145531"/>
              <a:gd name="connsiteX4-177" fmla="*/ 1780 w 10113"/>
              <a:gd name="connsiteY4-178" fmla="*/ 138777 h 145531"/>
              <a:gd name="connsiteX5-179" fmla="*/ 113 w 10113"/>
              <a:gd name="connsiteY5-180" fmla="*/ 133777 h 145531"/>
              <a:gd name="connsiteX6-181" fmla="*/ 4738 w 10113"/>
              <a:gd name="connsiteY6-182" fmla="*/ 51 h 145531"/>
              <a:gd name="connsiteX0-183" fmla="*/ 4738 w 10113"/>
              <a:gd name="connsiteY0-184" fmla="*/ 68 h 145548"/>
              <a:gd name="connsiteX1-185" fmla="*/ 8306 w 10113"/>
              <a:gd name="connsiteY1-186" fmla="*/ 67 h 145548"/>
              <a:gd name="connsiteX2-187" fmla="*/ 8446 w 10113"/>
              <a:gd name="connsiteY2-188" fmla="*/ 133794 h 145548"/>
              <a:gd name="connsiteX3-189" fmla="*/ 10113 w 10113"/>
              <a:gd name="connsiteY3-190" fmla="*/ 138794 h 145548"/>
              <a:gd name="connsiteX4-191" fmla="*/ 1780 w 10113"/>
              <a:gd name="connsiteY4-192" fmla="*/ 138794 h 145548"/>
              <a:gd name="connsiteX5-193" fmla="*/ 113 w 10113"/>
              <a:gd name="connsiteY5-194" fmla="*/ 133794 h 145548"/>
              <a:gd name="connsiteX6-195" fmla="*/ 4738 w 10113"/>
              <a:gd name="connsiteY6-196" fmla="*/ 68 h 145548"/>
              <a:gd name="connsiteX0-197" fmla="*/ 4738 w 10113"/>
              <a:gd name="connsiteY0-198" fmla="*/ 68 h 145548"/>
              <a:gd name="connsiteX1-199" fmla="*/ 8306 w 10113"/>
              <a:gd name="connsiteY1-200" fmla="*/ 67 h 145548"/>
              <a:gd name="connsiteX2-201" fmla="*/ 8446 w 10113"/>
              <a:gd name="connsiteY2-202" fmla="*/ 133794 h 145548"/>
              <a:gd name="connsiteX3-203" fmla="*/ 10113 w 10113"/>
              <a:gd name="connsiteY3-204" fmla="*/ 138794 h 145548"/>
              <a:gd name="connsiteX4-205" fmla="*/ 1780 w 10113"/>
              <a:gd name="connsiteY4-206" fmla="*/ 138794 h 145548"/>
              <a:gd name="connsiteX5-207" fmla="*/ 113 w 10113"/>
              <a:gd name="connsiteY5-208" fmla="*/ 133794 h 145548"/>
              <a:gd name="connsiteX6-209" fmla="*/ 4738 w 10113"/>
              <a:gd name="connsiteY6-210" fmla="*/ 68 h 145548"/>
              <a:gd name="connsiteX0-211" fmla="*/ 4674 w 10109"/>
              <a:gd name="connsiteY0-212" fmla="*/ 170 h 145517"/>
              <a:gd name="connsiteX1-213" fmla="*/ 8302 w 10109"/>
              <a:gd name="connsiteY1-214" fmla="*/ 36 h 145517"/>
              <a:gd name="connsiteX2-215" fmla="*/ 8442 w 10109"/>
              <a:gd name="connsiteY2-216" fmla="*/ 133763 h 145517"/>
              <a:gd name="connsiteX3-217" fmla="*/ 10109 w 10109"/>
              <a:gd name="connsiteY3-218" fmla="*/ 138763 h 145517"/>
              <a:gd name="connsiteX4-219" fmla="*/ 1776 w 10109"/>
              <a:gd name="connsiteY4-220" fmla="*/ 138763 h 145517"/>
              <a:gd name="connsiteX5-221" fmla="*/ 109 w 10109"/>
              <a:gd name="connsiteY5-222" fmla="*/ 133763 h 145517"/>
              <a:gd name="connsiteX6-223" fmla="*/ 4674 w 10109"/>
              <a:gd name="connsiteY6-224" fmla="*/ 170 h 145517"/>
              <a:gd name="connsiteX0-225" fmla="*/ 3080 w 8515"/>
              <a:gd name="connsiteY0-226" fmla="*/ 170 h 145517"/>
              <a:gd name="connsiteX1-227" fmla="*/ 6708 w 8515"/>
              <a:gd name="connsiteY1-228" fmla="*/ 36 h 145517"/>
              <a:gd name="connsiteX2-229" fmla="*/ 6848 w 8515"/>
              <a:gd name="connsiteY2-230" fmla="*/ 133763 h 145517"/>
              <a:gd name="connsiteX3-231" fmla="*/ 8515 w 8515"/>
              <a:gd name="connsiteY3-232" fmla="*/ 138763 h 145517"/>
              <a:gd name="connsiteX4-233" fmla="*/ 182 w 8515"/>
              <a:gd name="connsiteY4-234" fmla="*/ 138763 h 145517"/>
              <a:gd name="connsiteX5-235" fmla="*/ 3080 w 8515"/>
              <a:gd name="connsiteY5-236" fmla="*/ 170 h 145517"/>
              <a:gd name="connsiteX0-237" fmla="*/ 3617 w 10000"/>
              <a:gd name="connsiteY0-238" fmla="*/ 12 h 9536"/>
              <a:gd name="connsiteX1-239" fmla="*/ 7878 w 10000"/>
              <a:gd name="connsiteY1-240" fmla="*/ 2 h 9536"/>
              <a:gd name="connsiteX2-241" fmla="*/ 8042 w 10000"/>
              <a:gd name="connsiteY2-242" fmla="*/ 9192 h 9536"/>
              <a:gd name="connsiteX3-243" fmla="*/ 10000 w 10000"/>
              <a:gd name="connsiteY3-244" fmla="*/ 9536 h 9536"/>
              <a:gd name="connsiteX4-245" fmla="*/ 214 w 10000"/>
              <a:gd name="connsiteY4-246" fmla="*/ 9536 h 9536"/>
              <a:gd name="connsiteX5-247" fmla="*/ 3617 w 10000"/>
              <a:gd name="connsiteY5-248" fmla="*/ 12 h 9536"/>
              <a:gd name="connsiteX0-249" fmla="*/ 3403 w 9786"/>
              <a:gd name="connsiteY0-250" fmla="*/ 13 h 10000"/>
              <a:gd name="connsiteX1-251" fmla="*/ 7664 w 9786"/>
              <a:gd name="connsiteY1-252" fmla="*/ 2 h 10000"/>
              <a:gd name="connsiteX2-253" fmla="*/ 7828 w 9786"/>
              <a:gd name="connsiteY2-254" fmla="*/ 9639 h 10000"/>
              <a:gd name="connsiteX3-255" fmla="*/ 9786 w 9786"/>
              <a:gd name="connsiteY3-256" fmla="*/ 10000 h 10000"/>
              <a:gd name="connsiteX4-257" fmla="*/ 0 w 9786"/>
              <a:gd name="connsiteY4-258" fmla="*/ 10000 h 10000"/>
              <a:gd name="connsiteX5-259" fmla="*/ 3403 w 9786"/>
              <a:gd name="connsiteY5-260" fmla="*/ 13 h 10000"/>
              <a:gd name="connsiteX0-261" fmla="*/ 494 w 7017"/>
              <a:gd name="connsiteY0-262" fmla="*/ 743 h 10730"/>
              <a:gd name="connsiteX1-263" fmla="*/ 4849 w 7017"/>
              <a:gd name="connsiteY1-264" fmla="*/ 732 h 10730"/>
              <a:gd name="connsiteX2-265" fmla="*/ 5016 w 7017"/>
              <a:gd name="connsiteY2-266" fmla="*/ 10369 h 10730"/>
              <a:gd name="connsiteX3-267" fmla="*/ 7017 w 7017"/>
              <a:gd name="connsiteY3-268" fmla="*/ 10730 h 10730"/>
              <a:gd name="connsiteX4-269" fmla="*/ 45 w 7017"/>
              <a:gd name="connsiteY4-270" fmla="*/ 10709 h 10730"/>
              <a:gd name="connsiteX5-271" fmla="*/ 494 w 7017"/>
              <a:gd name="connsiteY5-272" fmla="*/ 743 h 10730"/>
              <a:gd name="connsiteX0-273" fmla="*/ 521 w 9817"/>
              <a:gd name="connsiteY0-274" fmla="*/ 692 h 10000"/>
              <a:gd name="connsiteX1-275" fmla="*/ 6727 w 9817"/>
              <a:gd name="connsiteY1-276" fmla="*/ 682 h 10000"/>
              <a:gd name="connsiteX2-277" fmla="*/ 6965 w 9817"/>
              <a:gd name="connsiteY2-278" fmla="*/ 9664 h 10000"/>
              <a:gd name="connsiteX3-279" fmla="*/ 9817 w 9817"/>
              <a:gd name="connsiteY3-280" fmla="*/ 10000 h 10000"/>
              <a:gd name="connsiteX4-281" fmla="*/ 273 w 9817"/>
              <a:gd name="connsiteY4-282" fmla="*/ 9980 h 10000"/>
              <a:gd name="connsiteX5-283" fmla="*/ 521 w 9817"/>
              <a:gd name="connsiteY5-284" fmla="*/ 692 h 10000"/>
              <a:gd name="connsiteX0-285" fmla="*/ 531 w 10000"/>
              <a:gd name="connsiteY0-286" fmla="*/ 692 h 10000"/>
              <a:gd name="connsiteX1-287" fmla="*/ 6852 w 10000"/>
              <a:gd name="connsiteY1-288" fmla="*/ 682 h 10000"/>
              <a:gd name="connsiteX2-289" fmla="*/ 7095 w 10000"/>
              <a:gd name="connsiteY2-290" fmla="*/ 9664 h 10000"/>
              <a:gd name="connsiteX3-291" fmla="*/ 10000 w 10000"/>
              <a:gd name="connsiteY3-292" fmla="*/ 10000 h 10000"/>
              <a:gd name="connsiteX4-293" fmla="*/ 278 w 10000"/>
              <a:gd name="connsiteY4-294" fmla="*/ 9980 h 10000"/>
              <a:gd name="connsiteX5-295" fmla="*/ 531 w 10000"/>
              <a:gd name="connsiteY5-296" fmla="*/ 692 h 10000"/>
              <a:gd name="connsiteX0-297" fmla="*/ 531 w 10000"/>
              <a:gd name="connsiteY0-298" fmla="*/ 692 h 10000"/>
              <a:gd name="connsiteX1-299" fmla="*/ 6852 w 10000"/>
              <a:gd name="connsiteY1-300" fmla="*/ 682 h 10000"/>
              <a:gd name="connsiteX2-301" fmla="*/ 7095 w 10000"/>
              <a:gd name="connsiteY2-302" fmla="*/ 9664 h 10000"/>
              <a:gd name="connsiteX3-303" fmla="*/ 10000 w 10000"/>
              <a:gd name="connsiteY3-304" fmla="*/ 10000 h 10000"/>
              <a:gd name="connsiteX4-305" fmla="*/ 278 w 10000"/>
              <a:gd name="connsiteY4-306" fmla="*/ 9980 h 10000"/>
              <a:gd name="connsiteX5-307" fmla="*/ 531 w 10000"/>
              <a:gd name="connsiteY5-308" fmla="*/ 692 h 10000"/>
              <a:gd name="connsiteX0-309" fmla="*/ 531 w 10000"/>
              <a:gd name="connsiteY0-310" fmla="*/ 692 h 10000"/>
              <a:gd name="connsiteX1-311" fmla="*/ 6852 w 10000"/>
              <a:gd name="connsiteY1-312" fmla="*/ 682 h 10000"/>
              <a:gd name="connsiteX2-313" fmla="*/ 7095 w 10000"/>
              <a:gd name="connsiteY2-314" fmla="*/ 9664 h 10000"/>
              <a:gd name="connsiteX3-315" fmla="*/ 10000 w 10000"/>
              <a:gd name="connsiteY3-316" fmla="*/ 10000 h 10000"/>
              <a:gd name="connsiteX4-317" fmla="*/ 278 w 10000"/>
              <a:gd name="connsiteY4-318" fmla="*/ 9980 h 10000"/>
              <a:gd name="connsiteX5-319" fmla="*/ 531 w 10000"/>
              <a:gd name="connsiteY5-320" fmla="*/ 692 h 10000"/>
              <a:gd name="connsiteX0-321" fmla="*/ 570 w 10039"/>
              <a:gd name="connsiteY0-322" fmla="*/ 695 h 10015"/>
              <a:gd name="connsiteX1-323" fmla="*/ 6891 w 10039"/>
              <a:gd name="connsiteY1-324" fmla="*/ 685 h 10015"/>
              <a:gd name="connsiteX2-325" fmla="*/ 7134 w 10039"/>
              <a:gd name="connsiteY2-326" fmla="*/ 9667 h 10015"/>
              <a:gd name="connsiteX3-327" fmla="*/ 10039 w 10039"/>
              <a:gd name="connsiteY3-328" fmla="*/ 10003 h 10015"/>
              <a:gd name="connsiteX4-329" fmla="*/ 217 w 10039"/>
              <a:gd name="connsiteY4-330" fmla="*/ 10015 h 10015"/>
              <a:gd name="connsiteX5-331" fmla="*/ 570 w 10039"/>
              <a:gd name="connsiteY5-332" fmla="*/ 695 h 10015"/>
              <a:gd name="connsiteX0-333" fmla="*/ 615 w 10084"/>
              <a:gd name="connsiteY0-334" fmla="*/ 695 h 10015"/>
              <a:gd name="connsiteX1-335" fmla="*/ 6936 w 10084"/>
              <a:gd name="connsiteY1-336" fmla="*/ 685 h 10015"/>
              <a:gd name="connsiteX2-337" fmla="*/ 7179 w 10084"/>
              <a:gd name="connsiteY2-338" fmla="*/ 9667 h 10015"/>
              <a:gd name="connsiteX3-339" fmla="*/ 10084 w 10084"/>
              <a:gd name="connsiteY3-340" fmla="*/ 10003 h 10015"/>
              <a:gd name="connsiteX4-341" fmla="*/ 262 w 10084"/>
              <a:gd name="connsiteY4-342" fmla="*/ 10015 h 10015"/>
              <a:gd name="connsiteX5-343" fmla="*/ 615 w 10084"/>
              <a:gd name="connsiteY5-344" fmla="*/ 695 h 10015"/>
              <a:gd name="connsiteX0-345" fmla="*/ 356 w 9825"/>
              <a:gd name="connsiteY0-346" fmla="*/ 695 h 10015"/>
              <a:gd name="connsiteX1-347" fmla="*/ 6677 w 9825"/>
              <a:gd name="connsiteY1-348" fmla="*/ 685 h 10015"/>
              <a:gd name="connsiteX2-349" fmla="*/ 6920 w 9825"/>
              <a:gd name="connsiteY2-350" fmla="*/ 9667 h 10015"/>
              <a:gd name="connsiteX3-351" fmla="*/ 9825 w 9825"/>
              <a:gd name="connsiteY3-352" fmla="*/ 10003 h 10015"/>
              <a:gd name="connsiteX4-353" fmla="*/ 3 w 9825"/>
              <a:gd name="connsiteY4-354" fmla="*/ 10015 h 10015"/>
              <a:gd name="connsiteX5-355" fmla="*/ 356 w 9825"/>
              <a:gd name="connsiteY5-356" fmla="*/ 695 h 10015"/>
              <a:gd name="connsiteX0-357" fmla="*/ 362 w 10000"/>
              <a:gd name="connsiteY0-358" fmla="*/ 10 h 9316"/>
              <a:gd name="connsiteX1-359" fmla="*/ 6796 w 10000"/>
              <a:gd name="connsiteY1-360" fmla="*/ 0 h 9316"/>
              <a:gd name="connsiteX2-361" fmla="*/ 7043 w 10000"/>
              <a:gd name="connsiteY2-362" fmla="*/ 8969 h 9316"/>
              <a:gd name="connsiteX3-363" fmla="*/ 10000 w 10000"/>
              <a:gd name="connsiteY3-364" fmla="*/ 9304 h 9316"/>
              <a:gd name="connsiteX4-365" fmla="*/ 3 w 10000"/>
              <a:gd name="connsiteY4-366" fmla="*/ 9316 h 9316"/>
              <a:gd name="connsiteX5-367" fmla="*/ 362 w 10000"/>
              <a:gd name="connsiteY5-368" fmla="*/ 10 h 9316"/>
              <a:gd name="connsiteX0-369" fmla="*/ 362 w 10000"/>
              <a:gd name="connsiteY0-370" fmla="*/ 11 h 10000"/>
              <a:gd name="connsiteX1-371" fmla="*/ 6796 w 10000"/>
              <a:gd name="connsiteY1-372" fmla="*/ 0 h 10000"/>
              <a:gd name="connsiteX2-373" fmla="*/ 7043 w 10000"/>
              <a:gd name="connsiteY2-374" fmla="*/ 9628 h 10000"/>
              <a:gd name="connsiteX3-375" fmla="*/ 10000 w 10000"/>
              <a:gd name="connsiteY3-376" fmla="*/ 9987 h 10000"/>
              <a:gd name="connsiteX4-377" fmla="*/ 3 w 10000"/>
              <a:gd name="connsiteY4-378" fmla="*/ 10000 h 10000"/>
              <a:gd name="connsiteX5-379" fmla="*/ 362 w 10000"/>
              <a:gd name="connsiteY5-380" fmla="*/ 11 h 10000"/>
              <a:gd name="connsiteX0-381" fmla="*/ 362 w 10000"/>
              <a:gd name="connsiteY0-382" fmla="*/ 11 h 10000"/>
              <a:gd name="connsiteX1-383" fmla="*/ 6796 w 10000"/>
              <a:gd name="connsiteY1-384" fmla="*/ 0 h 10000"/>
              <a:gd name="connsiteX2-385" fmla="*/ 7043 w 10000"/>
              <a:gd name="connsiteY2-386" fmla="*/ 9628 h 10000"/>
              <a:gd name="connsiteX3-387" fmla="*/ 10000 w 10000"/>
              <a:gd name="connsiteY3-388" fmla="*/ 9987 h 10000"/>
              <a:gd name="connsiteX4-389" fmla="*/ 3 w 10000"/>
              <a:gd name="connsiteY4-390" fmla="*/ 10000 h 10000"/>
              <a:gd name="connsiteX5-391" fmla="*/ 362 w 10000"/>
              <a:gd name="connsiteY5-392" fmla="*/ 11 h 10000"/>
              <a:gd name="connsiteX0-393" fmla="*/ 362 w 10000"/>
              <a:gd name="connsiteY0-394" fmla="*/ 11 h 10474"/>
              <a:gd name="connsiteX1-395" fmla="*/ 7101 w 10000"/>
              <a:gd name="connsiteY1-396" fmla="*/ 0 h 10474"/>
              <a:gd name="connsiteX2-397" fmla="*/ 7043 w 10000"/>
              <a:gd name="connsiteY2-398" fmla="*/ 9628 h 10474"/>
              <a:gd name="connsiteX3-399" fmla="*/ 10000 w 10000"/>
              <a:gd name="connsiteY3-400" fmla="*/ 9987 h 10474"/>
              <a:gd name="connsiteX4-401" fmla="*/ 3 w 10000"/>
              <a:gd name="connsiteY4-402" fmla="*/ 10000 h 10474"/>
              <a:gd name="connsiteX5-403" fmla="*/ 362 w 10000"/>
              <a:gd name="connsiteY5-404" fmla="*/ 11 h 10474"/>
              <a:gd name="connsiteX0-405" fmla="*/ 362 w 10000"/>
              <a:gd name="connsiteY0-406" fmla="*/ 11 h 10474"/>
              <a:gd name="connsiteX1-407" fmla="*/ 7101 w 10000"/>
              <a:gd name="connsiteY1-408" fmla="*/ 0 h 10474"/>
              <a:gd name="connsiteX2-409" fmla="*/ 7043 w 10000"/>
              <a:gd name="connsiteY2-410" fmla="*/ 9628 h 10474"/>
              <a:gd name="connsiteX3-411" fmla="*/ 10000 w 10000"/>
              <a:gd name="connsiteY3-412" fmla="*/ 9987 h 10474"/>
              <a:gd name="connsiteX4-413" fmla="*/ 3 w 10000"/>
              <a:gd name="connsiteY4-414" fmla="*/ 10000 h 10474"/>
              <a:gd name="connsiteX5-415" fmla="*/ 362 w 10000"/>
              <a:gd name="connsiteY5-416" fmla="*/ 11 h 10474"/>
              <a:gd name="connsiteX0-417" fmla="*/ 362 w 10000"/>
              <a:gd name="connsiteY0-418" fmla="*/ 11 h 10474"/>
              <a:gd name="connsiteX1-419" fmla="*/ 7101 w 10000"/>
              <a:gd name="connsiteY1-420" fmla="*/ 0 h 10474"/>
              <a:gd name="connsiteX2-421" fmla="*/ 7043 w 10000"/>
              <a:gd name="connsiteY2-422" fmla="*/ 9628 h 10474"/>
              <a:gd name="connsiteX3-423" fmla="*/ 10000 w 10000"/>
              <a:gd name="connsiteY3-424" fmla="*/ 9987 h 10474"/>
              <a:gd name="connsiteX4-425" fmla="*/ 3 w 10000"/>
              <a:gd name="connsiteY4-426" fmla="*/ 10000 h 10474"/>
              <a:gd name="connsiteX5-427" fmla="*/ 362 w 10000"/>
              <a:gd name="connsiteY5-428" fmla="*/ 11 h 10474"/>
              <a:gd name="connsiteX0-429" fmla="*/ 362 w 10000"/>
              <a:gd name="connsiteY0-430" fmla="*/ 11 h 10000"/>
              <a:gd name="connsiteX1-431" fmla="*/ 7101 w 10000"/>
              <a:gd name="connsiteY1-432" fmla="*/ 0 h 10000"/>
              <a:gd name="connsiteX2-433" fmla="*/ 7043 w 10000"/>
              <a:gd name="connsiteY2-434" fmla="*/ 9628 h 10000"/>
              <a:gd name="connsiteX3-435" fmla="*/ 10000 w 10000"/>
              <a:gd name="connsiteY3-436" fmla="*/ 9987 h 10000"/>
              <a:gd name="connsiteX4-437" fmla="*/ 3 w 10000"/>
              <a:gd name="connsiteY4-438" fmla="*/ 10000 h 10000"/>
              <a:gd name="connsiteX5-439" fmla="*/ 362 w 10000"/>
              <a:gd name="connsiteY5-440" fmla="*/ 11 h 10000"/>
              <a:gd name="connsiteX0-441" fmla="*/ 362 w 10000"/>
              <a:gd name="connsiteY0-442" fmla="*/ 11 h 10000"/>
              <a:gd name="connsiteX1-443" fmla="*/ 7101 w 10000"/>
              <a:gd name="connsiteY1-444" fmla="*/ 0 h 10000"/>
              <a:gd name="connsiteX2-445" fmla="*/ 7043 w 10000"/>
              <a:gd name="connsiteY2-446" fmla="*/ 9628 h 10000"/>
              <a:gd name="connsiteX3-447" fmla="*/ 10000 w 10000"/>
              <a:gd name="connsiteY3-448" fmla="*/ 9987 h 10000"/>
              <a:gd name="connsiteX4-449" fmla="*/ 3 w 10000"/>
              <a:gd name="connsiteY4-450" fmla="*/ 10000 h 10000"/>
              <a:gd name="connsiteX5-451" fmla="*/ 362 w 10000"/>
              <a:gd name="connsiteY5-452" fmla="*/ 11 h 10000"/>
              <a:gd name="connsiteX0-453" fmla="*/ 362 w 10000"/>
              <a:gd name="connsiteY0-454" fmla="*/ 11 h 10000"/>
              <a:gd name="connsiteX1-455" fmla="*/ 7101 w 10000"/>
              <a:gd name="connsiteY1-456" fmla="*/ 0 h 10000"/>
              <a:gd name="connsiteX2-457" fmla="*/ 7043 w 10000"/>
              <a:gd name="connsiteY2-458" fmla="*/ 9628 h 10000"/>
              <a:gd name="connsiteX3-459" fmla="*/ 10000 w 10000"/>
              <a:gd name="connsiteY3-460" fmla="*/ 9987 h 10000"/>
              <a:gd name="connsiteX4-461" fmla="*/ 3 w 10000"/>
              <a:gd name="connsiteY4-462" fmla="*/ 10000 h 10000"/>
              <a:gd name="connsiteX5-463" fmla="*/ 362 w 10000"/>
              <a:gd name="connsiteY5-464" fmla="*/ 11 h 10000"/>
              <a:gd name="connsiteX0-465" fmla="*/ 362 w 10000"/>
              <a:gd name="connsiteY0-466" fmla="*/ 11 h 10000"/>
              <a:gd name="connsiteX1-467" fmla="*/ 7101 w 10000"/>
              <a:gd name="connsiteY1-468" fmla="*/ 0 h 10000"/>
              <a:gd name="connsiteX2-469" fmla="*/ 7043 w 10000"/>
              <a:gd name="connsiteY2-470" fmla="*/ 9628 h 10000"/>
              <a:gd name="connsiteX3-471" fmla="*/ 10000 w 10000"/>
              <a:gd name="connsiteY3-472" fmla="*/ 9987 h 10000"/>
              <a:gd name="connsiteX4-473" fmla="*/ 3 w 10000"/>
              <a:gd name="connsiteY4-474" fmla="*/ 10000 h 10000"/>
              <a:gd name="connsiteX5-475" fmla="*/ 362 w 10000"/>
              <a:gd name="connsiteY5-476" fmla="*/ 11 h 10000"/>
              <a:gd name="connsiteX0-477" fmla="*/ 362 w 10000"/>
              <a:gd name="connsiteY0-478" fmla="*/ 11 h 10000"/>
              <a:gd name="connsiteX1-479" fmla="*/ 7101 w 10000"/>
              <a:gd name="connsiteY1-480" fmla="*/ 0 h 10000"/>
              <a:gd name="connsiteX2-481" fmla="*/ 7043 w 10000"/>
              <a:gd name="connsiteY2-482" fmla="*/ 9628 h 10000"/>
              <a:gd name="connsiteX3-483" fmla="*/ 10000 w 10000"/>
              <a:gd name="connsiteY3-484" fmla="*/ 9987 h 10000"/>
              <a:gd name="connsiteX4-485" fmla="*/ 3 w 10000"/>
              <a:gd name="connsiteY4-486" fmla="*/ 10000 h 10000"/>
              <a:gd name="connsiteX5-487" fmla="*/ 362 w 10000"/>
              <a:gd name="connsiteY5-488" fmla="*/ 11 h 10000"/>
              <a:gd name="connsiteX0-489" fmla="*/ 362 w 10000"/>
              <a:gd name="connsiteY0-490" fmla="*/ 11 h 10000"/>
              <a:gd name="connsiteX1-491" fmla="*/ 7101 w 10000"/>
              <a:gd name="connsiteY1-492" fmla="*/ 0 h 10000"/>
              <a:gd name="connsiteX2-493" fmla="*/ 7043 w 10000"/>
              <a:gd name="connsiteY2-494" fmla="*/ 9628 h 10000"/>
              <a:gd name="connsiteX3-495" fmla="*/ 10000 w 10000"/>
              <a:gd name="connsiteY3-496" fmla="*/ 9987 h 10000"/>
              <a:gd name="connsiteX4-497" fmla="*/ 3 w 10000"/>
              <a:gd name="connsiteY4-498" fmla="*/ 10000 h 10000"/>
              <a:gd name="connsiteX5-499" fmla="*/ 362 w 10000"/>
              <a:gd name="connsiteY5-500" fmla="*/ 11 h 10000"/>
              <a:gd name="connsiteX0-501" fmla="*/ 360 w 9998"/>
              <a:gd name="connsiteY0-502" fmla="*/ 11 h 10000"/>
              <a:gd name="connsiteX1-503" fmla="*/ 7099 w 9998"/>
              <a:gd name="connsiteY1-504" fmla="*/ 0 h 10000"/>
              <a:gd name="connsiteX2-505" fmla="*/ 7041 w 9998"/>
              <a:gd name="connsiteY2-506" fmla="*/ 9628 h 10000"/>
              <a:gd name="connsiteX3-507" fmla="*/ 9998 w 9998"/>
              <a:gd name="connsiteY3-508" fmla="*/ 9987 h 10000"/>
              <a:gd name="connsiteX4-509" fmla="*/ 1 w 9998"/>
              <a:gd name="connsiteY4-510" fmla="*/ 10000 h 10000"/>
              <a:gd name="connsiteX5-511" fmla="*/ 360 w 9998"/>
              <a:gd name="connsiteY5-512" fmla="*/ 11 h 10000"/>
              <a:gd name="connsiteX0-513" fmla="*/ 0 w 9640"/>
              <a:gd name="connsiteY0-514" fmla="*/ 11 h 10000"/>
              <a:gd name="connsiteX1-515" fmla="*/ 6740 w 9640"/>
              <a:gd name="connsiteY1-516" fmla="*/ 0 h 10000"/>
              <a:gd name="connsiteX2-517" fmla="*/ 6682 w 9640"/>
              <a:gd name="connsiteY2-518" fmla="*/ 9628 h 10000"/>
              <a:gd name="connsiteX3-519" fmla="*/ 9640 w 9640"/>
              <a:gd name="connsiteY3-520" fmla="*/ 9987 h 10000"/>
              <a:gd name="connsiteX4-521" fmla="*/ 302 w 9640"/>
              <a:gd name="connsiteY4-522" fmla="*/ 10000 h 10000"/>
              <a:gd name="connsiteX5-523" fmla="*/ 0 w 9640"/>
              <a:gd name="connsiteY5-524" fmla="*/ 11 h 10000"/>
              <a:gd name="connsiteX0-525" fmla="*/ 0 w 10000"/>
              <a:gd name="connsiteY0-526" fmla="*/ 11 h 10000"/>
              <a:gd name="connsiteX1-527" fmla="*/ 6992 w 10000"/>
              <a:gd name="connsiteY1-528" fmla="*/ 0 h 10000"/>
              <a:gd name="connsiteX2-529" fmla="*/ 6932 w 10000"/>
              <a:gd name="connsiteY2-530" fmla="*/ 9628 h 10000"/>
              <a:gd name="connsiteX3-531" fmla="*/ 10000 w 10000"/>
              <a:gd name="connsiteY3-532" fmla="*/ 9987 h 10000"/>
              <a:gd name="connsiteX4-533" fmla="*/ 6 w 10000"/>
              <a:gd name="connsiteY4-534" fmla="*/ 10000 h 10000"/>
              <a:gd name="connsiteX5-535" fmla="*/ 0 w 10000"/>
              <a:gd name="connsiteY5-536" fmla="*/ 11 h 10000"/>
              <a:gd name="connsiteX0-537" fmla="*/ 0 w 10000"/>
              <a:gd name="connsiteY0-538" fmla="*/ 11 h 10000"/>
              <a:gd name="connsiteX1-539" fmla="*/ 6992 w 10000"/>
              <a:gd name="connsiteY1-540" fmla="*/ 0 h 10000"/>
              <a:gd name="connsiteX2-541" fmla="*/ 6932 w 10000"/>
              <a:gd name="connsiteY2-542" fmla="*/ 9628 h 10000"/>
              <a:gd name="connsiteX3-543" fmla="*/ 10000 w 10000"/>
              <a:gd name="connsiteY3-544" fmla="*/ 9987 h 10000"/>
              <a:gd name="connsiteX4-545" fmla="*/ 6 w 10000"/>
              <a:gd name="connsiteY4-546" fmla="*/ 10000 h 10000"/>
              <a:gd name="connsiteX5-547" fmla="*/ 0 w 10000"/>
              <a:gd name="connsiteY5-548" fmla="*/ 11 h 10000"/>
              <a:gd name="connsiteX0-549" fmla="*/ 0 w 10056"/>
              <a:gd name="connsiteY0-550" fmla="*/ 4 h 10000"/>
              <a:gd name="connsiteX1-551" fmla="*/ 7048 w 10056"/>
              <a:gd name="connsiteY1-552" fmla="*/ 0 h 10000"/>
              <a:gd name="connsiteX2-553" fmla="*/ 6988 w 10056"/>
              <a:gd name="connsiteY2-554" fmla="*/ 9628 h 10000"/>
              <a:gd name="connsiteX3-555" fmla="*/ 10056 w 10056"/>
              <a:gd name="connsiteY3-556" fmla="*/ 9987 h 10000"/>
              <a:gd name="connsiteX4-557" fmla="*/ 62 w 10056"/>
              <a:gd name="connsiteY4-558" fmla="*/ 10000 h 10000"/>
              <a:gd name="connsiteX5-559" fmla="*/ 0 w 10056"/>
              <a:gd name="connsiteY5-560" fmla="*/ 4 h 10000"/>
              <a:gd name="connsiteX0-561" fmla="*/ 0 w 10056"/>
              <a:gd name="connsiteY0-562" fmla="*/ 4 h 10000"/>
              <a:gd name="connsiteX1-563" fmla="*/ 7048 w 10056"/>
              <a:gd name="connsiteY1-564" fmla="*/ 0 h 10000"/>
              <a:gd name="connsiteX2-565" fmla="*/ 6988 w 10056"/>
              <a:gd name="connsiteY2-566" fmla="*/ 9628 h 10000"/>
              <a:gd name="connsiteX3-567" fmla="*/ 10056 w 10056"/>
              <a:gd name="connsiteY3-568" fmla="*/ 9987 h 10000"/>
              <a:gd name="connsiteX4-569" fmla="*/ 62 w 10056"/>
              <a:gd name="connsiteY4-570" fmla="*/ 10000 h 10000"/>
              <a:gd name="connsiteX5-571" fmla="*/ 0 w 10056"/>
              <a:gd name="connsiteY5-572" fmla="*/ 4 h 10000"/>
              <a:gd name="connsiteX0-573" fmla="*/ 0 w 10056"/>
              <a:gd name="connsiteY0-574" fmla="*/ 4 h 10000"/>
              <a:gd name="connsiteX1-575" fmla="*/ 7048 w 10056"/>
              <a:gd name="connsiteY1-576" fmla="*/ 0 h 10000"/>
              <a:gd name="connsiteX2-577" fmla="*/ 6988 w 10056"/>
              <a:gd name="connsiteY2-578" fmla="*/ 9628 h 10000"/>
              <a:gd name="connsiteX3-579" fmla="*/ 10056 w 10056"/>
              <a:gd name="connsiteY3-580" fmla="*/ 9987 h 10000"/>
              <a:gd name="connsiteX4-581" fmla="*/ 62 w 10056"/>
              <a:gd name="connsiteY4-582" fmla="*/ 10000 h 10000"/>
              <a:gd name="connsiteX5-583" fmla="*/ 0 w 10056"/>
              <a:gd name="connsiteY5-584" fmla="*/ 4 h 10000"/>
              <a:gd name="connsiteX0-585" fmla="*/ 0 w 10056"/>
              <a:gd name="connsiteY0-586" fmla="*/ 4 h 10000"/>
              <a:gd name="connsiteX1-587" fmla="*/ 7048 w 10056"/>
              <a:gd name="connsiteY1-588" fmla="*/ 0 h 10000"/>
              <a:gd name="connsiteX2-589" fmla="*/ 6988 w 10056"/>
              <a:gd name="connsiteY2-590" fmla="*/ 9628 h 10000"/>
              <a:gd name="connsiteX3-591" fmla="*/ 10056 w 10056"/>
              <a:gd name="connsiteY3-592" fmla="*/ 9987 h 10000"/>
              <a:gd name="connsiteX4-593" fmla="*/ 62 w 10056"/>
              <a:gd name="connsiteY4-594" fmla="*/ 10000 h 10000"/>
              <a:gd name="connsiteX5-595" fmla="*/ 0 w 10056"/>
              <a:gd name="connsiteY5-596" fmla="*/ 4 h 10000"/>
              <a:gd name="connsiteX0-597" fmla="*/ 0 w 10056"/>
              <a:gd name="connsiteY0-598" fmla="*/ 4 h 10000"/>
              <a:gd name="connsiteX1-599" fmla="*/ 7048 w 10056"/>
              <a:gd name="connsiteY1-600" fmla="*/ 0 h 10000"/>
              <a:gd name="connsiteX2-601" fmla="*/ 6988 w 10056"/>
              <a:gd name="connsiteY2-602" fmla="*/ 9628 h 10000"/>
              <a:gd name="connsiteX3-603" fmla="*/ 10056 w 10056"/>
              <a:gd name="connsiteY3-604" fmla="*/ 9987 h 10000"/>
              <a:gd name="connsiteX4-605" fmla="*/ 62 w 10056"/>
              <a:gd name="connsiteY4-606" fmla="*/ 10000 h 10000"/>
              <a:gd name="connsiteX5-607" fmla="*/ 0 w 10056"/>
              <a:gd name="connsiteY5-608" fmla="*/ 4 h 10000"/>
              <a:gd name="connsiteX0-609" fmla="*/ 0 w 10056"/>
              <a:gd name="connsiteY0-610" fmla="*/ 4 h 10000"/>
              <a:gd name="connsiteX1-611" fmla="*/ 7048 w 10056"/>
              <a:gd name="connsiteY1-612" fmla="*/ 0 h 10000"/>
              <a:gd name="connsiteX2-613" fmla="*/ 6988 w 10056"/>
              <a:gd name="connsiteY2-614" fmla="*/ 9628 h 10000"/>
              <a:gd name="connsiteX3-615" fmla="*/ 10056 w 10056"/>
              <a:gd name="connsiteY3-616" fmla="*/ 9987 h 10000"/>
              <a:gd name="connsiteX4-617" fmla="*/ 62 w 10056"/>
              <a:gd name="connsiteY4-618" fmla="*/ 10000 h 10000"/>
              <a:gd name="connsiteX5-619" fmla="*/ 0 w 10056"/>
              <a:gd name="connsiteY5-620" fmla="*/ 4 h 10000"/>
              <a:gd name="connsiteX0-621" fmla="*/ 0 w 10056"/>
              <a:gd name="connsiteY0-622" fmla="*/ 4 h 10000"/>
              <a:gd name="connsiteX1-623" fmla="*/ 7048 w 10056"/>
              <a:gd name="connsiteY1-624" fmla="*/ 0 h 10000"/>
              <a:gd name="connsiteX2-625" fmla="*/ 6988 w 10056"/>
              <a:gd name="connsiteY2-626" fmla="*/ 9628 h 10000"/>
              <a:gd name="connsiteX3-627" fmla="*/ 10056 w 10056"/>
              <a:gd name="connsiteY3-628" fmla="*/ 9987 h 10000"/>
              <a:gd name="connsiteX4-629" fmla="*/ 62 w 10056"/>
              <a:gd name="connsiteY4-630" fmla="*/ 10000 h 10000"/>
              <a:gd name="connsiteX5-631" fmla="*/ 0 w 10056"/>
              <a:gd name="connsiteY5-632" fmla="*/ 4 h 10000"/>
              <a:gd name="connsiteX0-633" fmla="*/ 0 w 10056"/>
              <a:gd name="connsiteY0-634" fmla="*/ 4 h 10000"/>
              <a:gd name="connsiteX1-635" fmla="*/ 7048 w 10056"/>
              <a:gd name="connsiteY1-636" fmla="*/ 0 h 10000"/>
              <a:gd name="connsiteX2-637" fmla="*/ 6988 w 10056"/>
              <a:gd name="connsiteY2-638" fmla="*/ 9628 h 10000"/>
              <a:gd name="connsiteX3-639" fmla="*/ 10056 w 10056"/>
              <a:gd name="connsiteY3-640" fmla="*/ 9987 h 10000"/>
              <a:gd name="connsiteX4-641" fmla="*/ 62 w 10056"/>
              <a:gd name="connsiteY4-642" fmla="*/ 10000 h 10000"/>
              <a:gd name="connsiteX5-643" fmla="*/ 0 w 10056"/>
              <a:gd name="connsiteY5-644" fmla="*/ 4 h 10000"/>
              <a:gd name="connsiteX0-645" fmla="*/ 0 w 10056"/>
              <a:gd name="connsiteY0-646" fmla="*/ 4 h 10000"/>
              <a:gd name="connsiteX1-647" fmla="*/ 7048 w 10056"/>
              <a:gd name="connsiteY1-648" fmla="*/ 0 h 10000"/>
              <a:gd name="connsiteX2-649" fmla="*/ 6988 w 10056"/>
              <a:gd name="connsiteY2-650" fmla="*/ 9628 h 10000"/>
              <a:gd name="connsiteX3-651" fmla="*/ 10056 w 10056"/>
              <a:gd name="connsiteY3-652" fmla="*/ 9987 h 10000"/>
              <a:gd name="connsiteX4-653" fmla="*/ 62 w 10056"/>
              <a:gd name="connsiteY4-654" fmla="*/ 10000 h 10000"/>
              <a:gd name="connsiteX5-655" fmla="*/ 0 w 10056"/>
              <a:gd name="connsiteY5-656" fmla="*/ 4 h 10000"/>
              <a:gd name="connsiteX0-657" fmla="*/ 0 w 10056"/>
              <a:gd name="connsiteY0-658" fmla="*/ 4 h 10000"/>
              <a:gd name="connsiteX1-659" fmla="*/ 7048 w 10056"/>
              <a:gd name="connsiteY1-660" fmla="*/ 0 h 10000"/>
              <a:gd name="connsiteX2-661" fmla="*/ 6988 w 10056"/>
              <a:gd name="connsiteY2-662" fmla="*/ 9628 h 10000"/>
              <a:gd name="connsiteX3-663" fmla="*/ 10056 w 10056"/>
              <a:gd name="connsiteY3-664" fmla="*/ 9987 h 10000"/>
              <a:gd name="connsiteX4-665" fmla="*/ 62 w 10056"/>
              <a:gd name="connsiteY4-666" fmla="*/ 10000 h 10000"/>
              <a:gd name="connsiteX5-667" fmla="*/ 0 w 10056"/>
              <a:gd name="connsiteY5-668" fmla="*/ 4 h 10000"/>
              <a:gd name="connsiteX0-669" fmla="*/ 0 w 10056"/>
              <a:gd name="connsiteY0-670" fmla="*/ 0 h 9996"/>
              <a:gd name="connsiteX1-671" fmla="*/ 7001 w 10056"/>
              <a:gd name="connsiteY1-672" fmla="*/ 1 h 9996"/>
              <a:gd name="connsiteX2-673" fmla="*/ 6988 w 10056"/>
              <a:gd name="connsiteY2-674" fmla="*/ 9624 h 9996"/>
              <a:gd name="connsiteX3-675" fmla="*/ 10056 w 10056"/>
              <a:gd name="connsiteY3-676" fmla="*/ 9983 h 9996"/>
              <a:gd name="connsiteX4-677" fmla="*/ 62 w 10056"/>
              <a:gd name="connsiteY4-678" fmla="*/ 9996 h 9996"/>
              <a:gd name="connsiteX5-679" fmla="*/ 0 w 10056"/>
              <a:gd name="connsiteY5-680" fmla="*/ 0 h 9996"/>
              <a:gd name="connsiteX0-681" fmla="*/ 0 w 10000"/>
              <a:gd name="connsiteY0-682" fmla="*/ 2 h 10002"/>
              <a:gd name="connsiteX1-683" fmla="*/ 6962 w 10000"/>
              <a:gd name="connsiteY1-684" fmla="*/ 0 h 10002"/>
              <a:gd name="connsiteX2-685" fmla="*/ 6949 w 10000"/>
              <a:gd name="connsiteY2-686" fmla="*/ 9630 h 10002"/>
              <a:gd name="connsiteX3-687" fmla="*/ 10000 w 10000"/>
              <a:gd name="connsiteY3-688" fmla="*/ 9989 h 10002"/>
              <a:gd name="connsiteX4-689" fmla="*/ 62 w 10000"/>
              <a:gd name="connsiteY4-690" fmla="*/ 10002 h 10002"/>
              <a:gd name="connsiteX5-691" fmla="*/ 0 w 10000"/>
              <a:gd name="connsiteY5-692" fmla="*/ 2 h 10002"/>
              <a:gd name="connsiteX0-693" fmla="*/ 0 w 10000"/>
              <a:gd name="connsiteY0-694" fmla="*/ 4 h 10004"/>
              <a:gd name="connsiteX1-695" fmla="*/ 6927 w 10000"/>
              <a:gd name="connsiteY1-696" fmla="*/ 0 h 10004"/>
              <a:gd name="connsiteX2-697" fmla="*/ 6949 w 10000"/>
              <a:gd name="connsiteY2-698" fmla="*/ 9632 h 10004"/>
              <a:gd name="connsiteX3-699" fmla="*/ 10000 w 10000"/>
              <a:gd name="connsiteY3-700" fmla="*/ 9991 h 10004"/>
              <a:gd name="connsiteX4-701" fmla="*/ 62 w 10000"/>
              <a:gd name="connsiteY4-702" fmla="*/ 10004 h 10004"/>
              <a:gd name="connsiteX5-703" fmla="*/ 0 w 10000"/>
              <a:gd name="connsiteY5-704" fmla="*/ 4 h 10004"/>
              <a:gd name="connsiteX0-705" fmla="*/ 0 w 10000"/>
              <a:gd name="connsiteY0-706" fmla="*/ 4 h 10004"/>
              <a:gd name="connsiteX1-707" fmla="*/ 6927 w 10000"/>
              <a:gd name="connsiteY1-708" fmla="*/ 0 h 10004"/>
              <a:gd name="connsiteX2-709" fmla="*/ 6949 w 10000"/>
              <a:gd name="connsiteY2-710" fmla="*/ 9632 h 10004"/>
              <a:gd name="connsiteX3-711" fmla="*/ 10000 w 10000"/>
              <a:gd name="connsiteY3-712" fmla="*/ 9991 h 10004"/>
              <a:gd name="connsiteX4-713" fmla="*/ 62 w 10000"/>
              <a:gd name="connsiteY4-714" fmla="*/ 10004 h 10004"/>
              <a:gd name="connsiteX5-715" fmla="*/ 0 w 10000"/>
              <a:gd name="connsiteY5-716" fmla="*/ 4 h 1000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10000" h="10004">
                <a:moveTo>
                  <a:pt x="0" y="4"/>
                </a:moveTo>
                <a:lnTo>
                  <a:pt x="6927" y="0"/>
                </a:lnTo>
                <a:cubicBezTo>
                  <a:pt x="6894" y="1547"/>
                  <a:pt x="6891" y="9283"/>
                  <a:pt x="6949" y="9632"/>
                </a:cubicBezTo>
                <a:cubicBezTo>
                  <a:pt x="6923" y="9834"/>
                  <a:pt x="8645" y="9997"/>
                  <a:pt x="10000" y="9991"/>
                </a:cubicBezTo>
                <a:lnTo>
                  <a:pt x="62" y="10004"/>
                </a:lnTo>
                <a:cubicBezTo>
                  <a:pt x="31" y="8409"/>
                  <a:pt x="98" y="1072"/>
                  <a:pt x="0" y="4"/>
                </a:cubicBezTo>
                <a:close/>
              </a:path>
            </a:pathLst>
          </a:custGeom>
          <a:solidFill>
            <a:srgbClr val="00396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7489445" y="5672093"/>
            <a:ext cx="4708523" cy="421061"/>
          </a:xfrm>
          <a:prstGeom prst="rect">
            <a:avLst/>
          </a:prstGeom>
          <a:gradFill flip="none" rotWithShape="1">
            <a:gsLst>
              <a:gs pos="0">
                <a:srgbClr val="AA0065">
                  <a:shade val="30000"/>
                  <a:satMod val="115000"/>
                </a:srgbClr>
              </a:gs>
              <a:gs pos="50000">
                <a:srgbClr val="AA0065">
                  <a:shade val="67500"/>
                  <a:satMod val="115000"/>
                </a:srgbClr>
              </a:gs>
              <a:gs pos="100000">
                <a:srgbClr val="AA0065">
                  <a:shade val="100000"/>
                  <a:satMod val="115000"/>
                </a:srgb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900"/>
          </a:p>
        </p:txBody>
      </p:sp>
      <p:grpSp>
        <p:nvGrpSpPr>
          <p:cNvPr id="13" name="Group 12"/>
          <p:cNvGrpSpPr/>
          <p:nvPr userDrawn="1"/>
        </p:nvGrpSpPr>
        <p:grpSpPr>
          <a:xfrm>
            <a:off x="7637330" y="6112457"/>
            <a:ext cx="4174624" cy="723275"/>
            <a:chOff x="7646796" y="6098813"/>
            <a:chExt cx="4174624" cy="723275"/>
          </a:xfrm>
        </p:grpSpPr>
        <p:pic>
          <p:nvPicPr>
            <p:cNvPr id="14" name="Picture 10" descr="LOGO_IPNA_Blue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46796" y="6186597"/>
              <a:ext cx="581637" cy="5816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Rectangle 12"/>
            <p:cNvSpPr>
              <a:spLocks noChangeArrowheads="1"/>
            </p:cNvSpPr>
            <p:nvPr/>
          </p:nvSpPr>
          <p:spPr bwMode="auto">
            <a:xfrm>
              <a:off x="8208157" y="6098813"/>
              <a:ext cx="3613263" cy="7232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kumimoji="0" lang="en-GB" altLang="en-US" b="1" i="0" u="none" strike="noStrike" cap="none" normalizeH="0" baseline="0" dirty="0">
                  <a:ln>
                    <a:noFill/>
                  </a:ln>
                  <a:solidFill>
                    <a:srgbClr val="296DC0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Pediatric Nephrology</a:t>
              </a:r>
              <a:endParaRPr kumimoji="0" lang="en-GB" altLang="en-US" sz="5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Journal of the </a:t>
              </a:r>
              <a:b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</a:br>
              <a:r>
                <a:rPr kumimoji="0" lang="en-GB" altLang="en-US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International Pediatric Nephrology Association</a:t>
              </a:r>
              <a:endParaRPr kumimoji="0" lang="en-GB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37" name="Rectangle 36"/>
          <p:cNvSpPr/>
          <p:nvPr userDrawn="1"/>
        </p:nvSpPr>
        <p:spPr>
          <a:xfrm>
            <a:off x="10265756" y="-25248"/>
            <a:ext cx="1935480" cy="1116814"/>
          </a:xfrm>
          <a:prstGeom prst="rect">
            <a:avLst/>
          </a:prstGeom>
          <a:solidFill>
            <a:srgbClr val="65AA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34" name="Group 33"/>
          <p:cNvGrpSpPr/>
          <p:nvPr userDrawn="1"/>
        </p:nvGrpSpPr>
        <p:grpSpPr>
          <a:xfrm>
            <a:off x="10507067" y="138710"/>
            <a:ext cx="1613769" cy="780217"/>
            <a:chOff x="10446107" y="176810"/>
            <a:chExt cx="1613769" cy="780217"/>
          </a:xfrm>
        </p:grpSpPr>
        <p:sp>
          <p:nvSpPr>
            <p:cNvPr id="19" name="TextBox 18"/>
            <p:cNvSpPr txBox="1"/>
            <p:nvPr/>
          </p:nvSpPr>
          <p:spPr>
            <a:xfrm>
              <a:off x="10618401" y="433807"/>
              <a:ext cx="144147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>
                  <a:solidFill>
                    <a:schemeClr val="bg1"/>
                  </a:solidFill>
                </a:rPr>
                <a:t>Article</a:t>
              </a:r>
              <a:endParaRPr lang="en-GB" sz="2800" dirty="0">
                <a:solidFill>
                  <a:schemeClr val="bg1"/>
                </a:solidFill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10446107" y="176810"/>
              <a:ext cx="159305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>
                  <a:solidFill>
                    <a:schemeClr val="bg1"/>
                  </a:solidFill>
                </a:rPr>
                <a:t>Original</a:t>
              </a:r>
              <a:endParaRPr lang="en-GB" sz="2800" dirty="0">
                <a:solidFill>
                  <a:schemeClr val="bg1"/>
                </a:solidFill>
              </a:endParaRPr>
            </a:p>
          </p:txBody>
        </p:sp>
      </p:grpSp>
      <p:sp>
        <p:nvSpPr>
          <p:cNvPr id="29" name="Flowchart: Stored Data 4"/>
          <p:cNvSpPr/>
          <p:nvPr userDrawn="1"/>
        </p:nvSpPr>
        <p:spPr>
          <a:xfrm rot="16200000" flipV="1">
            <a:off x="2885446" y="2269341"/>
            <a:ext cx="1695596" cy="7512401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-1" fmla="*/ 1667 w 10000"/>
              <a:gd name="connsiteY0-2" fmla="*/ 0 h 10000"/>
              <a:gd name="connsiteX1-3" fmla="*/ 10000 w 10000"/>
              <a:gd name="connsiteY1-4" fmla="*/ 0 h 10000"/>
              <a:gd name="connsiteX2-5" fmla="*/ 8333 w 10000"/>
              <a:gd name="connsiteY2-6" fmla="*/ 5000 h 10000"/>
              <a:gd name="connsiteX3-7" fmla="*/ 10000 w 10000"/>
              <a:gd name="connsiteY3-8" fmla="*/ 10000 h 10000"/>
              <a:gd name="connsiteX4-9" fmla="*/ 1667 w 10000"/>
              <a:gd name="connsiteY4-10" fmla="*/ 10000 h 10000"/>
              <a:gd name="connsiteX5-11" fmla="*/ 0 w 10000"/>
              <a:gd name="connsiteY5-12" fmla="*/ 5000 h 10000"/>
              <a:gd name="connsiteX6-13" fmla="*/ 1667 w 10000"/>
              <a:gd name="connsiteY6-14" fmla="*/ 0 h 10000"/>
              <a:gd name="connsiteX0-15" fmla="*/ 1667 w 10000"/>
              <a:gd name="connsiteY0-16" fmla="*/ 38798 h 49391"/>
              <a:gd name="connsiteX1-17" fmla="*/ 7817 w 10000"/>
              <a:gd name="connsiteY1-18" fmla="*/ 0 h 49391"/>
              <a:gd name="connsiteX2-19" fmla="*/ 8333 w 10000"/>
              <a:gd name="connsiteY2-20" fmla="*/ 43798 h 49391"/>
              <a:gd name="connsiteX3-21" fmla="*/ 10000 w 10000"/>
              <a:gd name="connsiteY3-22" fmla="*/ 48798 h 49391"/>
              <a:gd name="connsiteX4-23" fmla="*/ 1667 w 10000"/>
              <a:gd name="connsiteY4-24" fmla="*/ 48798 h 49391"/>
              <a:gd name="connsiteX5-25" fmla="*/ 0 w 10000"/>
              <a:gd name="connsiteY5-26" fmla="*/ 43798 h 49391"/>
              <a:gd name="connsiteX6-27" fmla="*/ 1667 w 10000"/>
              <a:gd name="connsiteY6-28" fmla="*/ 38798 h 49391"/>
              <a:gd name="connsiteX0-29" fmla="*/ 1667 w 10000"/>
              <a:gd name="connsiteY0-30" fmla="*/ 38798 h 49391"/>
              <a:gd name="connsiteX1-31" fmla="*/ 7817 w 10000"/>
              <a:gd name="connsiteY1-32" fmla="*/ 0 h 49391"/>
              <a:gd name="connsiteX2-33" fmla="*/ 8333 w 10000"/>
              <a:gd name="connsiteY2-34" fmla="*/ 43798 h 49391"/>
              <a:gd name="connsiteX3-35" fmla="*/ 10000 w 10000"/>
              <a:gd name="connsiteY3-36" fmla="*/ 48798 h 49391"/>
              <a:gd name="connsiteX4-37" fmla="*/ 1667 w 10000"/>
              <a:gd name="connsiteY4-38" fmla="*/ 48798 h 49391"/>
              <a:gd name="connsiteX5-39" fmla="*/ 0 w 10000"/>
              <a:gd name="connsiteY5-40" fmla="*/ 43798 h 49391"/>
              <a:gd name="connsiteX6-41" fmla="*/ 1667 w 10000"/>
              <a:gd name="connsiteY6-42" fmla="*/ 38798 h 49391"/>
              <a:gd name="connsiteX0-43" fmla="*/ 1667 w 10000"/>
              <a:gd name="connsiteY0-44" fmla="*/ 89795 h 103750"/>
              <a:gd name="connsiteX1-45" fmla="*/ 8293 w 10000"/>
              <a:gd name="connsiteY1-46" fmla="*/ 0 h 103750"/>
              <a:gd name="connsiteX2-47" fmla="*/ 8333 w 10000"/>
              <a:gd name="connsiteY2-48" fmla="*/ 94795 h 103750"/>
              <a:gd name="connsiteX3-49" fmla="*/ 10000 w 10000"/>
              <a:gd name="connsiteY3-50" fmla="*/ 99795 h 103750"/>
              <a:gd name="connsiteX4-51" fmla="*/ 1667 w 10000"/>
              <a:gd name="connsiteY4-52" fmla="*/ 99795 h 103750"/>
              <a:gd name="connsiteX5-53" fmla="*/ 0 w 10000"/>
              <a:gd name="connsiteY5-54" fmla="*/ 94795 h 103750"/>
              <a:gd name="connsiteX6-55" fmla="*/ 1667 w 10000"/>
              <a:gd name="connsiteY6-56" fmla="*/ 89795 h 103750"/>
              <a:gd name="connsiteX0-57" fmla="*/ 1667 w 10000"/>
              <a:gd name="connsiteY0-58" fmla="*/ 87862 h 101680"/>
              <a:gd name="connsiteX1-59" fmla="*/ 7836 w 10000"/>
              <a:gd name="connsiteY1-60" fmla="*/ 0 h 101680"/>
              <a:gd name="connsiteX2-61" fmla="*/ 8333 w 10000"/>
              <a:gd name="connsiteY2-62" fmla="*/ 92862 h 101680"/>
              <a:gd name="connsiteX3-63" fmla="*/ 10000 w 10000"/>
              <a:gd name="connsiteY3-64" fmla="*/ 97862 h 101680"/>
              <a:gd name="connsiteX4-65" fmla="*/ 1667 w 10000"/>
              <a:gd name="connsiteY4-66" fmla="*/ 97862 h 101680"/>
              <a:gd name="connsiteX5-67" fmla="*/ 0 w 10000"/>
              <a:gd name="connsiteY5-68" fmla="*/ 92862 h 101680"/>
              <a:gd name="connsiteX6-69" fmla="*/ 1667 w 10000"/>
              <a:gd name="connsiteY6-70" fmla="*/ 87862 h 101680"/>
              <a:gd name="connsiteX0-71" fmla="*/ 1667 w 10000"/>
              <a:gd name="connsiteY0-72" fmla="*/ 87862 h 101680"/>
              <a:gd name="connsiteX1-73" fmla="*/ 7836 w 10000"/>
              <a:gd name="connsiteY1-74" fmla="*/ 0 h 101680"/>
              <a:gd name="connsiteX2-75" fmla="*/ 8333 w 10000"/>
              <a:gd name="connsiteY2-76" fmla="*/ 92862 h 101680"/>
              <a:gd name="connsiteX3-77" fmla="*/ 10000 w 10000"/>
              <a:gd name="connsiteY3-78" fmla="*/ 97862 h 101680"/>
              <a:gd name="connsiteX4-79" fmla="*/ 1667 w 10000"/>
              <a:gd name="connsiteY4-80" fmla="*/ 97862 h 101680"/>
              <a:gd name="connsiteX5-81" fmla="*/ 0 w 10000"/>
              <a:gd name="connsiteY5-82" fmla="*/ 92862 h 101680"/>
              <a:gd name="connsiteX6-83" fmla="*/ 1667 w 10000"/>
              <a:gd name="connsiteY6-84" fmla="*/ 87862 h 101680"/>
              <a:gd name="connsiteX0-85" fmla="*/ 1667 w 10000"/>
              <a:gd name="connsiteY0-86" fmla="*/ 93062 h 107249"/>
              <a:gd name="connsiteX1-87" fmla="*/ 8511 w 10000"/>
              <a:gd name="connsiteY1-88" fmla="*/ 0 h 107249"/>
              <a:gd name="connsiteX2-89" fmla="*/ 8333 w 10000"/>
              <a:gd name="connsiteY2-90" fmla="*/ 98062 h 107249"/>
              <a:gd name="connsiteX3-91" fmla="*/ 10000 w 10000"/>
              <a:gd name="connsiteY3-92" fmla="*/ 103062 h 107249"/>
              <a:gd name="connsiteX4-93" fmla="*/ 1667 w 10000"/>
              <a:gd name="connsiteY4-94" fmla="*/ 103062 h 107249"/>
              <a:gd name="connsiteX5-95" fmla="*/ 0 w 10000"/>
              <a:gd name="connsiteY5-96" fmla="*/ 98062 h 107249"/>
              <a:gd name="connsiteX6-97" fmla="*/ 1667 w 10000"/>
              <a:gd name="connsiteY6-98" fmla="*/ 93062 h 107249"/>
              <a:gd name="connsiteX0-99" fmla="*/ 1667 w 10000"/>
              <a:gd name="connsiteY0-100" fmla="*/ 93062 h 107249"/>
              <a:gd name="connsiteX1-101" fmla="*/ 8511 w 10000"/>
              <a:gd name="connsiteY1-102" fmla="*/ 0 h 107249"/>
              <a:gd name="connsiteX2-103" fmla="*/ 8333 w 10000"/>
              <a:gd name="connsiteY2-104" fmla="*/ 98062 h 107249"/>
              <a:gd name="connsiteX3-105" fmla="*/ 10000 w 10000"/>
              <a:gd name="connsiteY3-106" fmla="*/ 103062 h 107249"/>
              <a:gd name="connsiteX4-107" fmla="*/ 1667 w 10000"/>
              <a:gd name="connsiteY4-108" fmla="*/ 103062 h 107249"/>
              <a:gd name="connsiteX5-109" fmla="*/ 0 w 10000"/>
              <a:gd name="connsiteY5-110" fmla="*/ 98062 h 107249"/>
              <a:gd name="connsiteX6-111" fmla="*/ 1667 w 10000"/>
              <a:gd name="connsiteY6-112" fmla="*/ 93062 h 107249"/>
              <a:gd name="connsiteX0-113" fmla="*/ 5639 w 10161"/>
              <a:gd name="connsiteY0-114" fmla="*/ 18392 h 112308"/>
              <a:gd name="connsiteX1-115" fmla="*/ 8672 w 10161"/>
              <a:gd name="connsiteY1-116" fmla="*/ 5059 h 112308"/>
              <a:gd name="connsiteX2-117" fmla="*/ 8494 w 10161"/>
              <a:gd name="connsiteY2-118" fmla="*/ 103121 h 112308"/>
              <a:gd name="connsiteX3-119" fmla="*/ 10161 w 10161"/>
              <a:gd name="connsiteY3-120" fmla="*/ 108121 h 112308"/>
              <a:gd name="connsiteX4-121" fmla="*/ 1828 w 10161"/>
              <a:gd name="connsiteY4-122" fmla="*/ 108121 h 112308"/>
              <a:gd name="connsiteX5-123" fmla="*/ 161 w 10161"/>
              <a:gd name="connsiteY5-124" fmla="*/ 103121 h 112308"/>
              <a:gd name="connsiteX6-125" fmla="*/ 5639 w 10161"/>
              <a:gd name="connsiteY6-126" fmla="*/ 18392 h 112308"/>
              <a:gd name="connsiteX0-127" fmla="*/ 5639 w 10161"/>
              <a:gd name="connsiteY0-128" fmla="*/ 48998 h 145481"/>
              <a:gd name="connsiteX1-129" fmla="*/ 8354 w 10161"/>
              <a:gd name="connsiteY1-130" fmla="*/ 0 h 145481"/>
              <a:gd name="connsiteX2-131" fmla="*/ 8494 w 10161"/>
              <a:gd name="connsiteY2-132" fmla="*/ 133727 h 145481"/>
              <a:gd name="connsiteX3-133" fmla="*/ 10161 w 10161"/>
              <a:gd name="connsiteY3-134" fmla="*/ 138727 h 145481"/>
              <a:gd name="connsiteX4-135" fmla="*/ 1828 w 10161"/>
              <a:gd name="connsiteY4-136" fmla="*/ 138727 h 145481"/>
              <a:gd name="connsiteX5-137" fmla="*/ 161 w 10161"/>
              <a:gd name="connsiteY5-138" fmla="*/ 133727 h 145481"/>
              <a:gd name="connsiteX6-139" fmla="*/ 5639 w 10161"/>
              <a:gd name="connsiteY6-140" fmla="*/ 48998 h 145481"/>
              <a:gd name="connsiteX0-141" fmla="*/ 4738 w 10113"/>
              <a:gd name="connsiteY0-142" fmla="*/ 13812 h 159292"/>
              <a:gd name="connsiteX1-143" fmla="*/ 8306 w 10113"/>
              <a:gd name="connsiteY1-144" fmla="*/ 13811 h 159292"/>
              <a:gd name="connsiteX2-145" fmla="*/ 8446 w 10113"/>
              <a:gd name="connsiteY2-146" fmla="*/ 147538 h 159292"/>
              <a:gd name="connsiteX3-147" fmla="*/ 10113 w 10113"/>
              <a:gd name="connsiteY3-148" fmla="*/ 152538 h 159292"/>
              <a:gd name="connsiteX4-149" fmla="*/ 1780 w 10113"/>
              <a:gd name="connsiteY4-150" fmla="*/ 152538 h 159292"/>
              <a:gd name="connsiteX5-151" fmla="*/ 113 w 10113"/>
              <a:gd name="connsiteY5-152" fmla="*/ 147538 h 159292"/>
              <a:gd name="connsiteX6-153" fmla="*/ 4738 w 10113"/>
              <a:gd name="connsiteY6-154" fmla="*/ 13812 h 159292"/>
              <a:gd name="connsiteX0-155" fmla="*/ 4738 w 10113"/>
              <a:gd name="connsiteY0-156" fmla="*/ 2870 h 148350"/>
              <a:gd name="connsiteX1-157" fmla="*/ 8306 w 10113"/>
              <a:gd name="connsiteY1-158" fmla="*/ 2869 h 148350"/>
              <a:gd name="connsiteX2-159" fmla="*/ 8446 w 10113"/>
              <a:gd name="connsiteY2-160" fmla="*/ 136596 h 148350"/>
              <a:gd name="connsiteX3-161" fmla="*/ 10113 w 10113"/>
              <a:gd name="connsiteY3-162" fmla="*/ 141596 h 148350"/>
              <a:gd name="connsiteX4-163" fmla="*/ 1780 w 10113"/>
              <a:gd name="connsiteY4-164" fmla="*/ 141596 h 148350"/>
              <a:gd name="connsiteX5-165" fmla="*/ 113 w 10113"/>
              <a:gd name="connsiteY5-166" fmla="*/ 136596 h 148350"/>
              <a:gd name="connsiteX6-167" fmla="*/ 4738 w 10113"/>
              <a:gd name="connsiteY6-168" fmla="*/ 2870 h 148350"/>
              <a:gd name="connsiteX0-169" fmla="*/ 4738 w 10113"/>
              <a:gd name="connsiteY0-170" fmla="*/ 51 h 145531"/>
              <a:gd name="connsiteX1-171" fmla="*/ 8306 w 10113"/>
              <a:gd name="connsiteY1-172" fmla="*/ 50 h 145531"/>
              <a:gd name="connsiteX2-173" fmla="*/ 8446 w 10113"/>
              <a:gd name="connsiteY2-174" fmla="*/ 133777 h 145531"/>
              <a:gd name="connsiteX3-175" fmla="*/ 10113 w 10113"/>
              <a:gd name="connsiteY3-176" fmla="*/ 138777 h 145531"/>
              <a:gd name="connsiteX4-177" fmla="*/ 1780 w 10113"/>
              <a:gd name="connsiteY4-178" fmla="*/ 138777 h 145531"/>
              <a:gd name="connsiteX5-179" fmla="*/ 113 w 10113"/>
              <a:gd name="connsiteY5-180" fmla="*/ 133777 h 145531"/>
              <a:gd name="connsiteX6-181" fmla="*/ 4738 w 10113"/>
              <a:gd name="connsiteY6-182" fmla="*/ 51 h 145531"/>
              <a:gd name="connsiteX0-183" fmla="*/ 4738 w 10113"/>
              <a:gd name="connsiteY0-184" fmla="*/ 68 h 145548"/>
              <a:gd name="connsiteX1-185" fmla="*/ 8306 w 10113"/>
              <a:gd name="connsiteY1-186" fmla="*/ 67 h 145548"/>
              <a:gd name="connsiteX2-187" fmla="*/ 8446 w 10113"/>
              <a:gd name="connsiteY2-188" fmla="*/ 133794 h 145548"/>
              <a:gd name="connsiteX3-189" fmla="*/ 10113 w 10113"/>
              <a:gd name="connsiteY3-190" fmla="*/ 138794 h 145548"/>
              <a:gd name="connsiteX4-191" fmla="*/ 1780 w 10113"/>
              <a:gd name="connsiteY4-192" fmla="*/ 138794 h 145548"/>
              <a:gd name="connsiteX5-193" fmla="*/ 113 w 10113"/>
              <a:gd name="connsiteY5-194" fmla="*/ 133794 h 145548"/>
              <a:gd name="connsiteX6-195" fmla="*/ 4738 w 10113"/>
              <a:gd name="connsiteY6-196" fmla="*/ 68 h 145548"/>
              <a:gd name="connsiteX0-197" fmla="*/ 4738 w 10113"/>
              <a:gd name="connsiteY0-198" fmla="*/ 68 h 145548"/>
              <a:gd name="connsiteX1-199" fmla="*/ 8306 w 10113"/>
              <a:gd name="connsiteY1-200" fmla="*/ 67 h 145548"/>
              <a:gd name="connsiteX2-201" fmla="*/ 8446 w 10113"/>
              <a:gd name="connsiteY2-202" fmla="*/ 133794 h 145548"/>
              <a:gd name="connsiteX3-203" fmla="*/ 10113 w 10113"/>
              <a:gd name="connsiteY3-204" fmla="*/ 138794 h 145548"/>
              <a:gd name="connsiteX4-205" fmla="*/ 1780 w 10113"/>
              <a:gd name="connsiteY4-206" fmla="*/ 138794 h 145548"/>
              <a:gd name="connsiteX5-207" fmla="*/ 113 w 10113"/>
              <a:gd name="connsiteY5-208" fmla="*/ 133794 h 145548"/>
              <a:gd name="connsiteX6-209" fmla="*/ 4738 w 10113"/>
              <a:gd name="connsiteY6-210" fmla="*/ 68 h 145548"/>
              <a:gd name="connsiteX0-211" fmla="*/ 4674 w 10109"/>
              <a:gd name="connsiteY0-212" fmla="*/ 170 h 145517"/>
              <a:gd name="connsiteX1-213" fmla="*/ 8302 w 10109"/>
              <a:gd name="connsiteY1-214" fmla="*/ 36 h 145517"/>
              <a:gd name="connsiteX2-215" fmla="*/ 8442 w 10109"/>
              <a:gd name="connsiteY2-216" fmla="*/ 133763 h 145517"/>
              <a:gd name="connsiteX3-217" fmla="*/ 10109 w 10109"/>
              <a:gd name="connsiteY3-218" fmla="*/ 138763 h 145517"/>
              <a:gd name="connsiteX4-219" fmla="*/ 1776 w 10109"/>
              <a:gd name="connsiteY4-220" fmla="*/ 138763 h 145517"/>
              <a:gd name="connsiteX5-221" fmla="*/ 109 w 10109"/>
              <a:gd name="connsiteY5-222" fmla="*/ 133763 h 145517"/>
              <a:gd name="connsiteX6-223" fmla="*/ 4674 w 10109"/>
              <a:gd name="connsiteY6-224" fmla="*/ 170 h 145517"/>
              <a:gd name="connsiteX0-225" fmla="*/ 3080 w 8515"/>
              <a:gd name="connsiteY0-226" fmla="*/ 170 h 145517"/>
              <a:gd name="connsiteX1-227" fmla="*/ 6708 w 8515"/>
              <a:gd name="connsiteY1-228" fmla="*/ 36 h 145517"/>
              <a:gd name="connsiteX2-229" fmla="*/ 6848 w 8515"/>
              <a:gd name="connsiteY2-230" fmla="*/ 133763 h 145517"/>
              <a:gd name="connsiteX3-231" fmla="*/ 8515 w 8515"/>
              <a:gd name="connsiteY3-232" fmla="*/ 138763 h 145517"/>
              <a:gd name="connsiteX4-233" fmla="*/ 182 w 8515"/>
              <a:gd name="connsiteY4-234" fmla="*/ 138763 h 145517"/>
              <a:gd name="connsiteX5-235" fmla="*/ 3080 w 8515"/>
              <a:gd name="connsiteY5-236" fmla="*/ 170 h 145517"/>
              <a:gd name="connsiteX0-237" fmla="*/ 3617 w 10000"/>
              <a:gd name="connsiteY0-238" fmla="*/ 12 h 9536"/>
              <a:gd name="connsiteX1-239" fmla="*/ 7878 w 10000"/>
              <a:gd name="connsiteY1-240" fmla="*/ 2 h 9536"/>
              <a:gd name="connsiteX2-241" fmla="*/ 8042 w 10000"/>
              <a:gd name="connsiteY2-242" fmla="*/ 9192 h 9536"/>
              <a:gd name="connsiteX3-243" fmla="*/ 10000 w 10000"/>
              <a:gd name="connsiteY3-244" fmla="*/ 9536 h 9536"/>
              <a:gd name="connsiteX4-245" fmla="*/ 214 w 10000"/>
              <a:gd name="connsiteY4-246" fmla="*/ 9536 h 9536"/>
              <a:gd name="connsiteX5-247" fmla="*/ 3617 w 10000"/>
              <a:gd name="connsiteY5-248" fmla="*/ 12 h 9536"/>
              <a:gd name="connsiteX0-249" fmla="*/ 3403 w 9786"/>
              <a:gd name="connsiteY0-250" fmla="*/ 13 h 10000"/>
              <a:gd name="connsiteX1-251" fmla="*/ 7664 w 9786"/>
              <a:gd name="connsiteY1-252" fmla="*/ 2 h 10000"/>
              <a:gd name="connsiteX2-253" fmla="*/ 7828 w 9786"/>
              <a:gd name="connsiteY2-254" fmla="*/ 9639 h 10000"/>
              <a:gd name="connsiteX3-255" fmla="*/ 9786 w 9786"/>
              <a:gd name="connsiteY3-256" fmla="*/ 10000 h 10000"/>
              <a:gd name="connsiteX4-257" fmla="*/ 0 w 9786"/>
              <a:gd name="connsiteY4-258" fmla="*/ 10000 h 10000"/>
              <a:gd name="connsiteX5-259" fmla="*/ 3403 w 9786"/>
              <a:gd name="connsiteY5-260" fmla="*/ 13 h 10000"/>
              <a:gd name="connsiteX0-261" fmla="*/ 494 w 7017"/>
              <a:gd name="connsiteY0-262" fmla="*/ 743 h 10730"/>
              <a:gd name="connsiteX1-263" fmla="*/ 4849 w 7017"/>
              <a:gd name="connsiteY1-264" fmla="*/ 732 h 10730"/>
              <a:gd name="connsiteX2-265" fmla="*/ 5016 w 7017"/>
              <a:gd name="connsiteY2-266" fmla="*/ 10369 h 10730"/>
              <a:gd name="connsiteX3-267" fmla="*/ 7017 w 7017"/>
              <a:gd name="connsiteY3-268" fmla="*/ 10730 h 10730"/>
              <a:gd name="connsiteX4-269" fmla="*/ 45 w 7017"/>
              <a:gd name="connsiteY4-270" fmla="*/ 10709 h 10730"/>
              <a:gd name="connsiteX5-271" fmla="*/ 494 w 7017"/>
              <a:gd name="connsiteY5-272" fmla="*/ 743 h 10730"/>
              <a:gd name="connsiteX0-273" fmla="*/ 521 w 9817"/>
              <a:gd name="connsiteY0-274" fmla="*/ 692 h 10000"/>
              <a:gd name="connsiteX1-275" fmla="*/ 6727 w 9817"/>
              <a:gd name="connsiteY1-276" fmla="*/ 682 h 10000"/>
              <a:gd name="connsiteX2-277" fmla="*/ 6965 w 9817"/>
              <a:gd name="connsiteY2-278" fmla="*/ 9664 h 10000"/>
              <a:gd name="connsiteX3-279" fmla="*/ 9817 w 9817"/>
              <a:gd name="connsiteY3-280" fmla="*/ 10000 h 10000"/>
              <a:gd name="connsiteX4-281" fmla="*/ 273 w 9817"/>
              <a:gd name="connsiteY4-282" fmla="*/ 9980 h 10000"/>
              <a:gd name="connsiteX5-283" fmla="*/ 521 w 9817"/>
              <a:gd name="connsiteY5-284" fmla="*/ 692 h 10000"/>
              <a:gd name="connsiteX0-285" fmla="*/ 531 w 10000"/>
              <a:gd name="connsiteY0-286" fmla="*/ 692 h 10000"/>
              <a:gd name="connsiteX1-287" fmla="*/ 6852 w 10000"/>
              <a:gd name="connsiteY1-288" fmla="*/ 682 h 10000"/>
              <a:gd name="connsiteX2-289" fmla="*/ 7095 w 10000"/>
              <a:gd name="connsiteY2-290" fmla="*/ 9664 h 10000"/>
              <a:gd name="connsiteX3-291" fmla="*/ 10000 w 10000"/>
              <a:gd name="connsiteY3-292" fmla="*/ 10000 h 10000"/>
              <a:gd name="connsiteX4-293" fmla="*/ 278 w 10000"/>
              <a:gd name="connsiteY4-294" fmla="*/ 9980 h 10000"/>
              <a:gd name="connsiteX5-295" fmla="*/ 531 w 10000"/>
              <a:gd name="connsiteY5-296" fmla="*/ 692 h 10000"/>
              <a:gd name="connsiteX0-297" fmla="*/ 531 w 10000"/>
              <a:gd name="connsiteY0-298" fmla="*/ 692 h 10000"/>
              <a:gd name="connsiteX1-299" fmla="*/ 6852 w 10000"/>
              <a:gd name="connsiteY1-300" fmla="*/ 682 h 10000"/>
              <a:gd name="connsiteX2-301" fmla="*/ 7095 w 10000"/>
              <a:gd name="connsiteY2-302" fmla="*/ 9664 h 10000"/>
              <a:gd name="connsiteX3-303" fmla="*/ 10000 w 10000"/>
              <a:gd name="connsiteY3-304" fmla="*/ 10000 h 10000"/>
              <a:gd name="connsiteX4-305" fmla="*/ 278 w 10000"/>
              <a:gd name="connsiteY4-306" fmla="*/ 9980 h 10000"/>
              <a:gd name="connsiteX5-307" fmla="*/ 531 w 10000"/>
              <a:gd name="connsiteY5-308" fmla="*/ 692 h 10000"/>
              <a:gd name="connsiteX0-309" fmla="*/ 531 w 10000"/>
              <a:gd name="connsiteY0-310" fmla="*/ 692 h 10000"/>
              <a:gd name="connsiteX1-311" fmla="*/ 6852 w 10000"/>
              <a:gd name="connsiteY1-312" fmla="*/ 682 h 10000"/>
              <a:gd name="connsiteX2-313" fmla="*/ 7095 w 10000"/>
              <a:gd name="connsiteY2-314" fmla="*/ 9664 h 10000"/>
              <a:gd name="connsiteX3-315" fmla="*/ 10000 w 10000"/>
              <a:gd name="connsiteY3-316" fmla="*/ 10000 h 10000"/>
              <a:gd name="connsiteX4-317" fmla="*/ 278 w 10000"/>
              <a:gd name="connsiteY4-318" fmla="*/ 9980 h 10000"/>
              <a:gd name="connsiteX5-319" fmla="*/ 531 w 10000"/>
              <a:gd name="connsiteY5-320" fmla="*/ 692 h 10000"/>
              <a:gd name="connsiteX0-321" fmla="*/ 570 w 10039"/>
              <a:gd name="connsiteY0-322" fmla="*/ 695 h 10015"/>
              <a:gd name="connsiteX1-323" fmla="*/ 6891 w 10039"/>
              <a:gd name="connsiteY1-324" fmla="*/ 685 h 10015"/>
              <a:gd name="connsiteX2-325" fmla="*/ 7134 w 10039"/>
              <a:gd name="connsiteY2-326" fmla="*/ 9667 h 10015"/>
              <a:gd name="connsiteX3-327" fmla="*/ 10039 w 10039"/>
              <a:gd name="connsiteY3-328" fmla="*/ 10003 h 10015"/>
              <a:gd name="connsiteX4-329" fmla="*/ 217 w 10039"/>
              <a:gd name="connsiteY4-330" fmla="*/ 10015 h 10015"/>
              <a:gd name="connsiteX5-331" fmla="*/ 570 w 10039"/>
              <a:gd name="connsiteY5-332" fmla="*/ 695 h 10015"/>
              <a:gd name="connsiteX0-333" fmla="*/ 615 w 10084"/>
              <a:gd name="connsiteY0-334" fmla="*/ 695 h 10015"/>
              <a:gd name="connsiteX1-335" fmla="*/ 6936 w 10084"/>
              <a:gd name="connsiteY1-336" fmla="*/ 685 h 10015"/>
              <a:gd name="connsiteX2-337" fmla="*/ 7179 w 10084"/>
              <a:gd name="connsiteY2-338" fmla="*/ 9667 h 10015"/>
              <a:gd name="connsiteX3-339" fmla="*/ 10084 w 10084"/>
              <a:gd name="connsiteY3-340" fmla="*/ 10003 h 10015"/>
              <a:gd name="connsiteX4-341" fmla="*/ 262 w 10084"/>
              <a:gd name="connsiteY4-342" fmla="*/ 10015 h 10015"/>
              <a:gd name="connsiteX5-343" fmla="*/ 615 w 10084"/>
              <a:gd name="connsiteY5-344" fmla="*/ 695 h 10015"/>
              <a:gd name="connsiteX0-345" fmla="*/ 356 w 9825"/>
              <a:gd name="connsiteY0-346" fmla="*/ 695 h 10015"/>
              <a:gd name="connsiteX1-347" fmla="*/ 6677 w 9825"/>
              <a:gd name="connsiteY1-348" fmla="*/ 685 h 10015"/>
              <a:gd name="connsiteX2-349" fmla="*/ 6920 w 9825"/>
              <a:gd name="connsiteY2-350" fmla="*/ 9667 h 10015"/>
              <a:gd name="connsiteX3-351" fmla="*/ 9825 w 9825"/>
              <a:gd name="connsiteY3-352" fmla="*/ 10003 h 10015"/>
              <a:gd name="connsiteX4-353" fmla="*/ 3 w 9825"/>
              <a:gd name="connsiteY4-354" fmla="*/ 10015 h 10015"/>
              <a:gd name="connsiteX5-355" fmla="*/ 356 w 9825"/>
              <a:gd name="connsiteY5-356" fmla="*/ 695 h 10015"/>
              <a:gd name="connsiteX0-357" fmla="*/ 362 w 10000"/>
              <a:gd name="connsiteY0-358" fmla="*/ 10 h 9316"/>
              <a:gd name="connsiteX1-359" fmla="*/ 6796 w 10000"/>
              <a:gd name="connsiteY1-360" fmla="*/ 0 h 9316"/>
              <a:gd name="connsiteX2-361" fmla="*/ 7043 w 10000"/>
              <a:gd name="connsiteY2-362" fmla="*/ 8969 h 9316"/>
              <a:gd name="connsiteX3-363" fmla="*/ 10000 w 10000"/>
              <a:gd name="connsiteY3-364" fmla="*/ 9304 h 9316"/>
              <a:gd name="connsiteX4-365" fmla="*/ 3 w 10000"/>
              <a:gd name="connsiteY4-366" fmla="*/ 9316 h 9316"/>
              <a:gd name="connsiteX5-367" fmla="*/ 362 w 10000"/>
              <a:gd name="connsiteY5-368" fmla="*/ 10 h 9316"/>
              <a:gd name="connsiteX0-369" fmla="*/ 362 w 10000"/>
              <a:gd name="connsiteY0-370" fmla="*/ 11 h 10000"/>
              <a:gd name="connsiteX1-371" fmla="*/ 6796 w 10000"/>
              <a:gd name="connsiteY1-372" fmla="*/ 0 h 10000"/>
              <a:gd name="connsiteX2-373" fmla="*/ 7043 w 10000"/>
              <a:gd name="connsiteY2-374" fmla="*/ 9628 h 10000"/>
              <a:gd name="connsiteX3-375" fmla="*/ 10000 w 10000"/>
              <a:gd name="connsiteY3-376" fmla="*/ 9987 h 10000"/>
              <a:gd name="connsiteX4-377" fmla="*/ 3 w 10000"/>
              <a:gd name="connsiteY4-378" fmla="*/ 10000 h 10000"/>
              <a:gd name="connsiteX5-379" fmla="*/ 362 w 10000"/>
              <a:gd name="connsiteY5-380" fmla="*/ 11 h 10000"/>
              <a:gd name="connsiteX0-381" fmla="*/ 362 w 10000"/>
              <a:gd name="connsiteY0-382" fmla="*/ 11 h 10000"/>
              <a:gd name="connsiteX1-383" fmla="*/ 6796 w 10000"/>
              <a:gd name="connsiteY1-384" fmla="*/ 0 h 10000"/>
              <a:gd name="connsiteX2-385" fmla="*/ 7043 w 10000"/>
              <a:gd name="connsiteY2-386" fmla="*/ 9628 h 10000"/>
              <a:gd name="connsiteX3-387" fmla="*/ 10000 w 10000"/>
              <a:gd name="connsiteY3-388" fmla="*/ 9987 h 10000"/>
              <a:gd name="connsiteX4-389" fmla="*/ 3 w 10000"/>
              <a:gd name="connsiteY4-390" fmla="*/ 10000 h 10000"/>
              <a:gd name="connsiteX5-391" fmla="*/ 362 w 10000"/>
              <a:gd name="connsiteY5-392" fmla="*/ 11 h 10000"/>
              <a:gd name="connsiteX0-393" fmla="*/ 362 w 10000"/>
              <a:gd name="connsiteY0-394" fmla="*/ 11 h 10474"/>
              <a:gd name="connsiteX1-395" fmla="*/ 7101 w 10000"/>
              <a:gd name="connsiteY1-396" fmla="*/ 0 h 10474"/>
              <a:gd name="connsiteX2-397" fmla="*/ 7043 w 10000"/>
              <a:gd name="connsiteY2-398" fmla="*/ 9628 h 10474"/>
              <a:gd name="connsiteX3-399" fmla="*/ 10000 w 10000"/>
              <a:gd name="connsiteY3-400" fmla="*/ 9987 h 10474"/>
              <a:gd name="connsiteX4-401" fmla="*/ 3 w 10000"/>
              <a:gd name="connsiteY4-402" fmla="*/ 10000 h 10474"/>
              <a:gd name="connsiteX5-403" fmla="*/ 362 w 10000"/>
              <a:gd name="connsiteY5-404" fmla="*/ 11 h 10474"/>
              <a:gd name="connsiteX0-405" fmla="*/ 362 w 10000"/>
              <a:gd name="connsiteY0-406" fmla="*/ 11 h 10474"/>
              <a:gd name="connsiteX1-407" fmla="*/ 7101 w 10000"/>
              <a:gd name="connsiteY1-408" fmla="*/ 0 h 10474"/>
              <a:gd name="connsiteX2-409" fmla="*/ 7043 w 10000"/>
              <a:gd name="connsiteY2-410" fmla="*/ 9628 h 10474"/>
              <a:gd name="connsiteX3-411" fmla="*/ 10000 w 10000"/>
              <a:gd name="connsiteY3-412" fmla="*/ 9987 h 10474"/>
              <a:gd name="connsiteX4-413" fmla="*/ 3 w 10000"/>
              <a:gd name="connsiteY4-414" fmla="*/ 10000 h 10474"/>
              <a:gd name="connsiteX5-415" fmla="*/ 362 w 10000"/>
              <a:gd name="connsiteY5-416" fmla="*/ 11 h 10474"/>
              <a:gd name="connsiteX0-417" fmla="*/ 362 w 10000"/>
              <a:gd name="connsiteY0-418" fmla="*/ 11 h 10474"/>
              <a:gd name="connsiteX1-419" fmla="*/ 7101 w 10000"/>
              <a:gd name="connsiteY1-420" fmla="*/ 0 h 10474"/>
              <a:gd name="connsiteX2-421" fmla="*/ 7043 w 10000"/>
              <a:gd name="connsiteY2-422" fmla="*/ 9628 h 10474"/>
              <a:gd name="connsiteX3-423" fmla="*/ 10000 w 10000"/>
              <a:gd name="connsiteY3-424" fmla="*/ 9987 h 10474"/>
              <a:gd name="connsiteX4-425" fmla="*/ 3 w 10000"/>
              <a:gd name="connsiteY4-426" fmla="*/ 10000 h 10474"/>
              <a:gd name="connsiteX5-427" fmla="*/ 362 w 10000"/>
              <a:gd name="connsiteY5-428" fmla="*/ 11 h 10474"/>
              <a:gd name="connsiteX0-429" fmla="*/ 362 w 10000"/>
              <a:gd name="connsiteY0-430" fmla="*/ 11 h 10000"/>
              <a:gd name="connsiteX1-431" fmla="*/ 7101 w 10000"/>
              <a:gd name="connsiteY1-432" fmla="*/ 0 h 10000"/>
              <a:gd name="connsiteX2-433" fmla="*/ 7043 w 10000"/>
              <a:gd name="connsiteY2-434" fmla="*/ 9628 h 10000"/>
              <a:gd name="connsiteX3-435" fmla="*/ 10000 w 10000"/>
              <a:gd name="connsiteY3-436" fmla="*/ 9987 h 10000"/>
              <a:gd name="connsiteX4-437" fmla="*/ 3 w 10000"/>
              <a:gd name="connsiteY4-438" fmla="*/ 10000 h 10000"/>
              <a:gd name="connsiteX5-439" fmla="*/ 362 w 10000"/>
              <a:gd name="connsiteY5-440" fmla="*/ 11 h 10000"/>
              <a:gd name="connsiteX0-441" fmla="*/ 362 w 10000"/>
              <a:gd name="connsiteY0-442" fmla="*/ 11 h 10000"/>
              <a:gd name="connsiteX1-443" fmla="*/ 7101 w 10000"/>
              <a:gd name="connsiteY1-444" fmla="*/ 0 h 10000"/>
              <a:gd name="connsiteX2-445" fmla="*/ 7043 w 10000"/>
              <a:gd name="connsiteY2-446" fmla="*/ 9628 h 10000"/>
              <a:gd name="connsiteX3-447" fmla="*/ 10000 w 10000"/>
              <a:gd name="connsiteY3-448" fmla="*/ 9987 h 10000"/>
              <a:gd name="connsiteX4-449" fmla="*/ 3 w 10000"/>
              <a:gd name="connsiteY4-450" fmla="*/ 10000 h 10000"/>
              <a:gd name="connsiteX5-451" fmla="*/ 362 w 10000"/>
              <a:gd name="connsiteY5-452" fmla="*/ 11 h 10000"/>
              <a:gd name="connsiteX0-453" fmla="*/ 362 w 10000"/>
              <a:gd name="connsiteY0-454" fmla="*/ 11 h 10000"/>
              <a:gd name="connsiteX1-455" fmla="*/ 7101 w 10000"/>
              <a:gd name="connsiteY1-456" fmla="*/ 0 h 10000"/>
              <a:gd name="connsiteX2-457" fmla="*/ 7043 w 10000"/>
              <a:gd name="connsiteY2-458" fmla="*/ 9628 h 10000"/>
              <a:gd name="connsiteX3-459" fmla="*/ 10000 w 10000"/>
              <a:gd name="connsiteY3-460" fmla="*/ 9987 h 10000"/>
              <a:gd name="connsiteX4-461" fmla="*/ 3 w 10000"/>
              <a:gd name="connsiteY4-462" fmla="*/ 10000 h 10000"/>
              <a:gd name="connsiteX5-463" fmla="*/ 362 w 10000"/>
              <a:gd name="connsiteY5-464" fmla="*/ 11 h 10000"/>
              <a:gd name="connsiteX0-465" fmla="*/ 362 w 10000"/>
              <a:gd name="connsiteY0-466" fmla="*/ 11 h 10000"/>
              <a:gd name="connsiteX1-467" fmla="*/ 7101 w 10000"/>
              <a:gd name="connsiteY1-468" fmla="*/ 0 h 10000"/>
              <a:gd name="connsiteX2-469" fmla="*/ 7043 w 10000"/>
              <a:gd name="connsiteY2-470" fmla="*/ 9628 h 10000"/>
              <a:gd name="connsiteX3-471" fmla="*/ 10000 w 10000"/>
              <a:gd name="connsiteY3-472" fmla="*/ 9987 h 10000"/>
              <a:gd name="connsiteX4-473" fmla="*/ 3 w 10000"/>
              <a:gd name="connsiteY4-474" fmla="*/ 10000 h 10000"/>
              <a:gd name="connsiteX5-475" fmla="*/ 362 w 10000"/>
              <a:gd name="connsiteY5-476" fmla="*/ 11 h 10000"/>
              <a:gd name="connsiteX0-477" fmla="*/ 362 w 10000"/>
              <a:gd name="connsiteY0-478" fmla="*/ 11 h 10000"/>
              <a:gd name="connsiteX1-479" fmla="*/ 7101 w 10000"/>
              <a:gd name="connsiteY1-480" fmla="*/ 0 h 10000"/>
              <a:gd name="connsiteX2-481" fmla="*/ 7043 w 10000"/>
              <a:gd name="connsiteY2-482" fmla="*/ 9628 h 10000"/>
              <a:gd name="connsiteX3-483" fmla="*/ 10000 w 10000"/>
              <a:gd name="connsiteY3-484" fmla="*/ 9987 h 10000"/>
              <a:gd name="connsiteX4-485" fmla="*/ 3 w 10000"/>
              <a:gd name="connsiteY4-486" fmla="*/ 10000 h 10000"/>
              <a:gd name="connsiteX5-487" fmla="*/ 362 w 10000"/>
              <a:gd name="connsiteY5-488" fmla="*/ 11 h 10000"/>
              <a:gd name="connsiteX0-489" fmla="*/ 362 w 10000"/>
              <a:gd name="connsiteY0-490" fmla="*/ 11 h 10000"/>
              <a:gd name="connsiteX1-491" fmla="*/ 7101 w 10000"/>
              <a:gd name="connsiteY1-492" fmla="*/ 0 h 10000"/>
              <a:gd name="connsiteX2-493" fmla="*/ 7043 w 10000"/>
              <a:gd name="connsiteY2-494" fmla="*/ 9628 h 10000"/>
              <a:gd name="connsiteX3-495" fmla="*/ 10000 w 10000"/>
              <a:gd name="connsiteY3-496" fmla="*/ 9987 h 10000"/>
              <a:gd name="connsiteX4-497" fmla="*/ 3 w 10000"/>
              <a:gd name="connsiteY4-498" fmla="*/ 10000 h 10000"/>
              <a:gd name="connsiteX5-499" fmla="*/ 362 w 10000"/>
              <a:gd name="connsiteY5-500" fmla="*/ 11 h 10000"/>
              <a:gd name="connsiteX0-501" fmla="*/ 360 w 9998"/>
              <a:gd name="connsiteY0-502" fmla="*/ 11 h 10000"/>
              <a:gd name="connsiteX1-503" fmla="*/ 7099 w 9998"/>
              <a:gd name="connsiteY1-504" fmla="*/ 0 h 10000"/>
              <a:gd name="connsiteX2-505" fmla="*/ 7041 w 9998"/>
              <a:gd name="connsiteY2-506" fmla="*/ 9628 h 10000"/>
              <a:gd name="connsiteX3-507" fmla="*/ 9998 w 9998"/>
              <a:gd name="connsiteY3-508" fmla="*/ 9987 h 10000"/>
              <a:gd name="connsiteX4-509" fmla="*/ 1 w 9998"/>
              <a:gd name="connsiteY4-510" fmla="*/ 10000 h 10000"/>
              <a:gd name="connsiteX5-511" fmla="*/ 360 w 9998"/>
              <a:gd name="connsiteY5-512" fmla="*/ 11 h 10000"/>
              <a:gd name="connsiteX0-513" fmla="*/ 0 w 9640"/>
              <a:gd name="connsiteY0-514" fmla="*/ 11 h 10000"/>
              <a:gd name="connsiteX1-515" fmla="*/ 6740 w 9640"/>
              <a:gd name="connsiteY1-516" fmla="*/ 0 h 10000"/>
              <a:gd name="connsiteX2-517" fmla="*/ 6682 w 9640"/>
              <a:gd name="connsiteY2-518" fmla="*/ 9628 h 10000"/>
              <a:gd name="connsiteX3-519" fmla="*/ 9640 w 9640"/>
              <a:gd name="connsiteY3-520" fmla="*/ 9987 h 10000"/>
              <a:gd name="connsiteX4-521" fmla="*/ 302 w 9640"/>
              <a:gd name="connsiteY4-522" fmla="*/ 10000 h 10000"/>
              <a:gd name="connsiteX5-523" fmla="*/ 0 w 9640"/>
              <a:gd name="connsiteY5-524" fmla="*/ 11 h 10000"/>
              <a:gd name="connsiteX0-525" fmla="*/ 0 w 10000"/>
              <a:gd name="connsiteY0-526" fmla="*/ 11 h 10000"/>
              <a:gd name="connsiteX1-527" fmla="*/ 6992 w 10000"/>
              <a:gd name="connsiteY1-528" fmla="*/ 0 h 10000"/>
              <a:gd name="connsiteX2-529" fmla="*/ 6932 w 10000"/>
              <a:gd name="connsiteY2-530" fmla="*/ 9628 h 10000"/>
              <a:gd name="connsiteX3-531" fmla="*/ 10000 w 10000"/>
              <a:gd name="connsiteY3-532" fmla="*/ 9987 h 10000"/>
              <a:gd name="connsiteX4-533" fmla="*/ 6 w 10000"/>
              <a:gd name="connsiteY4-534" fmla="*/ 10000 h 10000"/>
              <a:gd name="connsiteX5-535" fmla="*/ 0 w 10000"/>
              <a:gd name="connsiteY5-536" fmla="*/ 11 h 10000"/>
              <a:gd name="connsiteX0-537" fmla="*/ 0 w 10000"/>
              <a:gd name="connsiteY0-538" fmla="*/ 11 h 10000"/>
              <a:gd name="connsiteX1-539" fmla="*/ 6992 w 10000"/>
              <a:gd name="connsiteY1-540" fmla="*/ 0 h 10000"/>
              <a:gd name="connsiteX2-541" fmla="*/ 6932 w 10000"/>
              <a:gd name="connsiteY2-542" fmla="*/ 9628 h 10000"/>
              <a:gd name="connsiteX3-543" fmla="*/ 10000 w 10000"/>
              <a:gd name="connsiteY3-544" fmla="*/ 9987 h 10000"/>
              <a:gd name="connsiteX4-545" fmla="*/ 6 w 10000"/>
              <a:gd name="connsiteY4-546" fmla="*/ 10000 h 10000"/>
              <a:gd name="connsiteX5-547" fmla="*/ 0 w 10000"/>
              <a:gd name="connsiteY5-548" fmla="*/ 11 h 10000"/>
              <a:gd name="connsiteX0-549" fmla="*/ 0 w 10056"/>
              <a:gd name="connsiteY0-550" fmla="*/ 4 h 10000"/>
              <a:gd name="connsiteX1-551" fmla="*/ 7048 w 10056"/>
              <a:gd name="connsiteY1-552" fmla="*/ 0 h 10000"/>
              <a:gd name="connsiteX2-553" fmla="*/ 6988 w 10056"/>
              <a:gd name="connsiteY2-554" fmla="*/ 9628 h 10000"/>
              <a:gd name="connsiteX3-555" fmla="*/ 10056 w 10056"/>
              <a:gd name="connsiteY3-556" fmla="*/ 9987 h 10000"/>
              <a:gd name="connsiteX4-557" fmla="*/ 62 w 10056"/>
              <a:gd name="connsiteY4-558" fmla="*/ 10000 h 10000"/>
              <a:gd name="connsiteX5-559" fmla="*/ 0 w 10056"/>
              <a:gd name="connsiteY5-560" fmla="*/ 4 h 10000"/>
              <a:gd name="connsiteX0-561" fmla="*/ 0 w 10056"/>
              <a:gd name="connsiteY0-562" fmla="*/ 4 h 10000"/>
              <a:gd name="connsiteX1-563" fmla="*/ 7048 w 10056"/>
              <a:gd name="connsiteY1-564" fmla="*/ 0 h 10000"/>
              <a:gd name="connsiteX2-565" fmla="*/ 6988 w 10056"/>
              <a:gd name="connsiteY2-566" fmla="*/ 9628 h 10000"/>
              <a:gd name="connsiteX3-567" fmla="*/ 10056 w 10056"/>
              <a:gd name="connsiteY3-568" fmla="*/ 9987 h 10000"/>
              <a:gd name="connsiteX4-569" fmla="*/ 62 w 10056"/>
              <a:gd name="connsiteY4-570" fmla="*/ 10000 h 10000"/>
              <a:gd name="connsiteX5-571" fmla="*/ 0 w 10056"/>
              <a:gd name="connsiteY5-572" fmla="*/ 4 h 10000"/>
              <a:gd name="connsiteX0-573" fmla="*/ 0 w 10056"/>
              <a:gd name="connsiteY0-574" fmla="*/ 4 h 9991"/>
              <a:gd name="connsiteX1-575" fmla="*/ 7048 w 10056"/>
              <a:gd name="connsiteY1-576" fmla="*/ 0 h 9991"/>
              <a:gd name="connsiteX2-577" fmla="*/ 6988 w 10056"/>
              <a:gd name="connsiteY2-578" fmla="*/ 9628 h 9991"/>
              <a:gd name="connsiteX3-579" fmla="*/ 10056 w 10056"/>
              <a:gd name="connsiteY3-580" fmla="*/ 9987 h 9991"/>
              <a:gd name="connsiteX4-581" fmla="*/ 129 w 10056"/>
              <a:gd name="connsiteY4-582" fmla="*/ 9991 h 9991"/>
              <a:gd name="connsiteX5-583" fmla="*/ 0 w 10056"/>
              <a:gd name="connsiteY5-584" fmla="*/ 4 h 9991"/>
              <a:gd name="connsiteX0-585" fmla="*/ 0 w 10000"/>
              <a:gd name="connsiteY0-586" fmla="*/ 0 h 9996"/>
              <a:gd name="connsiteX1-587" fmla="*/ 6799 w 10000"/>
              <a:gd name="connsiteY1-588" fmla="*/ 3842 h 9996"/>
              <a:gd name="connsiteX2-589" fmla="*/ 6949 w 10000"/>
              <a:gd name="connsiteY2-590" fmla="*/ 9633 h 9996"/>
              <a:gd name="connsiteX3-591" fmla="*/ 10000 w 10000"/>
              <a:gd name="connsiteY3-592" fmla="*/ 9992 h 9996"/>
              <a:gd name="connsiteX4-593" fmla="*/ 128 w 10000"/>
              <a:gd name="connsiteY4-594" fmla="*/ 9996 h 9996"/>
              <a:gd name="connsiteX5-595" fmla="*/ 0 w 10000"/>
              <a:gd name="connsiteY5-596" fmla="*/ 0 h 9996"/>
              <a:gd name="connsiteX0-597" fmla="*/ 0 w 9895"/>
              <a:gd name="connsiteY0-598" fmla="*/ 11 h 6156"/>
              <a:gd name="connsiteX1-599" fmla="*/ 6694 w 9895"/>
              <a:gd name="connsiteY1-600" fmla="*/ 0 h 6156"/>
              <a:gd name="connsiteX2-601" fmla="*/ 6844 w 9895"/>
              <a:gd name="connsiteY2-602" fmla="*/ 5793 h 6156"/>
              <a:gd name="connsiteX3-603" fmla="*/ 9895 w 9895"/>
              <a:gd name="connsiteY3-604" fmla="*/ 6152 h 6156"/>
              <a:gd name="connsiteX4-605" fmla="*/ 23 w 9895"/>
              <a:gd name="connsiteY4-606" fmla="*/ 6156 h 6156"/>
              <a:gd name="connsiteX5-607" fmla="*/ 0 w 9895"/>
              <a:gd name="connsiteY5-608" fmla="*/ 11 h 6156"/>
              <a:gd name="connsiteX0-609" fmla="*/ 0 w 11007"/>
              <a:gd name="connsiteY0-610" fmla="*/ 7 h 10000"/>
              <a:gd name="connsiteX1-611" fmla="*/ 7772 w 11007"/>
              <a:gd name="connsiteY1-612" fmla="*/ 0 h 10000"/>
              <a:gd name="connsiteX2-613" fmla="*/ 7924 w 11007"/>
              <a:gd name="connsiteY2-614" fmla="*/ 9410 h 10000"/>
              <a:gd name="connsiteX3-615" fmla="*/ 11007 w 11007"/>
              <a:gd name="connsiteY3-616" fmla="*/ 9994 h 10000"/>
              <a:gd name="connsiteX4-617" fmla="*/ 1030 w 11007"/>
              <a:gd name="connsiteY4-618" fmla="*/ 10000 h 10000"/>
              <a:gd name="connsiteX5-619" fmla="*/ 0 w 11007"/>
              <a:gd name="connsiteY5-620" fmla="*/ 7 h 10000"/>
              <a:gd name="connsiteX0-621" fmla="*/ 0 w 11007"/>
              <a:gd name="connsiteY0-622" fmla="*/ 7 h 10000"/>
              <a:gd name="connsiteX1-623" fmla="*/ 7772 w 11007"/>
              <a:gd name="connsiteY1-624" fmla="*/ 0 h 10000"/>
              <a:gd name="connsiteX2-625" fmla="*/ 7924 w 11007"/>
              <a:gd name="connsiteY2-626" fmla="*/ 9410 h 10000"/>
              <a:gd name="connsiteX3-627" fmla="*/ 11007 w 11007"/>
              <a:gd name="connsiteY3-628" fmla="*/ 9994 h 10000"/>
              <a:gd name="connsiteX4-629" fmla="*/ 23 w 11007"/>
              <a:gd name="connsiteY4-630" fmla="*/ 10000 h 10000"/>
              <a:gd name="connsiteX5-631" fmla="*/ 0 w 11007"/>
              <a:gd name="connsiteY5-632" fmla="*/ 7 h 10000"/>
              <a:gd name="connsiteX0-633" fmla="*/ 76 w 10988"/>
              <a:gd name="connsiteY0-634" fmla="*/ 45 h 10000"/>
              <a:gd name="connsiteX1-635" fmla="*/ 7753 w 10988"/>
              <a:gd name="connsiteY1-636" fmla="*/ 0 h 10000"/>
              <a:gd name="connsiteX2-637" fmla="*/ 7905 w 10988"/>
              <a:gd name="connsiteY2-638" fmla="*/ 9410 h 10000"/>
              <a:gd name="connsiteX3-639" fmla="*/ 10988 w 10988"/>
              <a:gd name="connsiteY3-640" fmla="*/ 9994 h 10000"/>
              <a:gd name="connsiteX4-641" fmla="*/ 4 w 10988"/>
              <a:gd name="connsiteY4-642" fmla="*/ 10000 h 10000"/>
              <a:gd name="connsiteX5-643" fmla="*/ 76 w 10988"/>
              <a:gd name="connsiteY5-644" fmla="*/ 45 h 10000"/>
              <a:gd name="connsiteX0-645" fmla="*/ 16 w 10988"/>
              <a:gd name="connsiteY0-646" fmla="*/ 20 h 10000"/>
              <a:gd name="connsiteX1-647" fmla="*/ 7753 w 10988"/>
              <a:gd name="connsiteY1-648" fmla="*/ 0 h 10000"/>
              <a:gd name="connsiteX2-649" fmla="*/ 7905 w 10988"/>
              <a:gd name="connsiteY2-650" fmla="*/ 9410 h 10000"/>
              <a:gd name="connsiteX3-651" fmla="*/ 10988 w 10988"/>
              <a:gd name="connsiteY3-652" fmla="*/ 9994 h 10000"/>
              <a:gd name="connsiteX4-653" fmla="*/ 4 w 10988"/>
              <a:gd name="connsiteY4-654" fmla="*/ 10000 h 10000"/>
              <a:gd name="connsiteX5-655" fmla="*/ 16 w 10988"/>
              <a:gd name="connsiteY5-656" fmla="*/ 20 h 10000"/>
              <a:gd name="connsiteX0-657" fmla="*/ 16 w 10988"/>
              <a:gd name="connsiteY0-658" fmla="*/ 0 h 9980"/>
              <a:gd name="connsiteX1-659" fmla="*/ 7753 w 10988"/>
              <a:gd name="connsiteY1-660" fmla="*/ 0 h 9980"/>
              <a:gd name="connsiteX2-661" fmla="*/ 7905 w 10988"/>
              <a:gd name="connsiteY2-662" fmla="*/ 9390 h 9980"/>
              <a:gd name="connsiteX3-663" fmla="*/ 10988 w 10988"/>
              <a:gd name="connsiteY3-664" fmla="*/ 9974 h 9980"/>
              <a:gd name="connsiteX4-665" fmla="*/ 4 w 10988"/>
              <a:gd name="connsiteY4-666" fmla="*/ 9980 h 9980"/>
              <a:gd name="connsiteX5-667" fmla="*/ 16 w 10988"/>
              <a:gd name="connsiteY5-668" fmla="*/ 0 h 9980"/>
              <a:gd name="connsiteX0-669" fmla="*/ 0 w 9985"/>
              <a:gd name="connsiteY0-670" fmla="*/ 0 h 9994"/>
              <a:gd name="connsiteX1-671" fmla="*/ 7041 w 9985"/>
              <a:gd name="connsiteY1-672" fmla="*/ 0 h 9994"/>
              <a:gd name="connsiteX2-673" fmla="*/ 7179 w 9985"/>
              <a:gd name="connsiteY2-674" fmla="*/ 9409 h 9994"/>
              <a:gd name="connsiteX3-675" fmla="*/ 9985 w 9985"/>
              <a:gd name="connsiteY3-676" fmla="*/ 9994 h 9994"/>
              <a:gd name="connsiteX4-677" fmla="*/ 11 w 9985"/>
              <a:gd name="connsiteY4-678" fmla="*/ 9987 h 9994"/>
              <a:gd name="connsiteX5-679" fmla="*/ 0 w 9985"/>
              <a:gd name="connsiteY5-680" fmla="*/ 0 h 9994"/>
              <a:gd name="connsiteX0-681" fmla="*/ 0 w 10000"/>
              <a:gd name="connsiteY0-682" fmla="*/ 0 h 10000"/>
              <a:gd name="connsiteX1-683" fmla="*/ 7052 w 10000"/>
              <a:gd name="connsiteY1-684" fmla="*/ 0 h 10000"/>
              <a:gd name="connsiteX2-685" fmla="*/ 7190 w 10000"/>
              <a:gd name="connsiteY2-686" fmla="*/ 9415 h 10000"/>
              <a:gd name="connsiteX3-687" fmla="*/ 10000 w 10000"/>
              <a:gd name="connsiteY3-688" fmla="*/ 10000 h 10000"/>
              <a:gd name="connsiteX4-689" fmla="*/ 11 w 10000"/>
              <a:gd name="connsiteY4-690" fmla="*/ 9996 h 10000"/>
              <a:gd name="connsiteX5-691" fmla="*/ 0 w 10000"/>
              <a:gd name="connsiteY5-692" fmla="*/ 0 h 10000"/>
              <a:gd name="connsiteX0-693" fmla="*/ 35 w 10035"/>
              <a:gd name="connsiteY0-694" fmla="*/ 0 h 10009"/>
              <a:gd name="connsiteX1-695" fmla="*/ 7087 w 10035"/>
              <a:gd name="connsiteY1-696" fmla="*/ 0 h 10009"/>
              <a:gd name="connsiteX2-697" fmla="*/ 7225 w 10035"/>
              <a:gd name="connsiteY2-698" fmla="*/ 9415 h 10009"/>
              <a:gd name="connsiteX3-699" fmla="*/ 10035 w 10035"/>
              <a:gd name="connsiteY3-700" fmla="*/ 10000 h 10009"/>
              <a:gd name="connsiteX4-701" fmla="*/ 3 w 10035"/>
              <a:gd name="connsiteY4-702" fmla="*/ 10009 h 10009"/>
              <a:gd name="connsiteX5-703" fmla="*/ 35 w 10035"/>
              <a:gd name="connsiteY5-704" fmla="*/ 0 h 10009"/>
              <a:gd name="connsiteX0-705" fmla="*/ 0 w 10000"/>
              <a:gd name="connsiteY0-706" fmla="*/ 0 h 10000"/>
              <a:gd name="connsiteX1-707" fmla="*/ 7052 w 10000"/>
              <a:gd name="connsiteY1-708" fmla="*/ 0 h 10000"/>
              <a:gd name="connsiteX2-709" fmla="*/ 7190 w 10000"/>
              <a:gd name="connsiteY2-710" fmla="*/ 9415 h 10000"/>
              <a:gd name="connsiteX3-711" fmla="*/ 10000 w 10000"/>
              <a:gd name="connsiteY3-712" fmla="*/ 10000 h 10000"/>
              <a:gd name="connsiteX4-713" fmla="*/ 66 w 10000"/>
              <a:gd name="connsiteY4-714" fmla="*/ 9989 h 10000"/>
              <a:gd name="connsiteX5-715" fmla="*/ 0 w 10000"/>
              <a:gd name="connsiteY5-716" fmla="*/ 0 h 10000"/>
              <a:gd name="connsiteX0-717" fmla="*/ 0 w 10000"/>
              <a:gd name="connsiteY0-718" fmla="*/ 0 h 10002"/>
              <a:gd name="connsiteX1-719" fmla="*/ 7052 w 10000"/>
              <a:gd name="connsiteY1-720" fmla="*/ 0 h 10002"/>
              <a:gd name="connsiteX2-721" fmla="*/ 7190 w 10000"/>
              <a:gd name="connsiteY2-722" fmla="*/ 9415 h 10002"/>
              <a:gd name="connsiteX3-723" fmla="*/ 10000 w 10000"/>
              <a:gd name="connsiteY3-724" fmla="*/ 10000 h 10002"/>
              <a:gd name="connsiteX4-725" fmla="*/ 23 w 10000"/>
              <a:gd name="connsiteY4-726" fmla="*/ 10002 h 10002"/>
              <a:gd name="connsiteX5-727" fmla="*/ 0 w 10000"/>
              <a:gd name="connsiteY5-728" fmla="*/ 0 h 10002"/>
              <a:gd name="connsiteX0-729" fmla="*/ 164 w 10164"/>
              <a:gd name="connsiteY0-730" fmla="*/ 0 h 10000"/>
              <a:gd name="connsiteX1-731" fmla="*/ 7216 w 10164"/>
              <a:gd name="connsiteY1-732" fmla="*/ 0 h 10000"/>
              <a:gd name="connsiteX2-733" fmla="*/ 7354 w 10164"/>
              <a:gd name="connsiteY2-734" fmla="*/ 9415 h 10000"/>
              <a:gd name="connsiteX3-735" fmla="*/ 10164 w 10164"/>
              <a:gd name="connsiteY3-736" fmla="*/ 10000 h 10000"/>
              <a:gd name="connsiteX4-737" fmla="*/ 2 w 10164"/>
              <a:gd name="connsiteY4-738" fmla="*/ 9999 h 10000"/>
              <a:gd name="connsiteX5-739" fmla="*/ 164 w 10164"/>
              <a:gd name="connsiteY5-740" fmla="*/ 0 h 10000"/>
              <a:gd name="connsiteX0-741" fmla="*/ 163 w 10163"/>
              <a:gd name="connsiteY0-742" fmla="*/ 0 h 10000"/>
              <a:gd name="connsiteX1-743" fmla="*/ 7215 w 10163"/>
              <a:gd name="connsiteY1-744" fmla="*/ 0 h 10000"/>
              <a:gd name="connsiteX2-745" fmla="*/ 7353 w 10163"/>
              <a:gd name="connsiteY2-746" fmla="*/ 9415 h 10000"/>
              <a:gd name="connsiteX3-747" fmla="*/ 10163 w 10163"/>
              <a:gd name="connsiteY3-748" fmla="*/ 10000 h 10000"/>
              <a:gd name="connsiteX4-749" fmla="*/ 1 w 10163"/>
              <a:gd name="connsiteY4-750" fmla="*/ 9999 h 10000"/>
              <a:gd name="connsiteX5-751" fmla="*/ 163 w 10163"/>
              <a:gd name="connsiteY5-752" fmla="*/ 0 h 10000"/>
              <a:gd name="connsiteX0-753" fmla="*/ 0 w 10174"/>
              <a:gd name="connsiteY0-754" fmla="*/ 0 h 10000"/>
              <a:gd name="connsiteX1-755" fmla="*/ 7226 w 10174"/>
              <a:gd name="connsiteY1-756" fmla="*/ 0 h 10000"/>
              <a:gd name="connsiteX2-757" fmla="*/ 7364 w 10174"/>
              <a:gd name="connsiteY2-758" fmla="*/ 9415 h 10000"/>
              <a:gd name="connsiteX3-759" fmla="*/ 10174 w 10174"/>
              <a:gd name="connsiteY3-760" fmla="*/ 10000 h 10000"/>
              <a:gd name="connsiteX4-761" fmla="*/ 12 w 10174"/>
              <a:gd name="connsiteY4-762" fmla="*/ 9999 h 10000"/>
              <a:gd name="connsiteX5-763" fmla="*/ 0 w 10174"/>
              <a:gd name="connsiteY5-764" fmla="*/ 0 h 10000"/>
              <a:gd name="connsiteX0-765" fmla="*/ 0 w 10174"/>
              <a:gd name="connsiteY0-766" fmla="*/ 0 h 10000"/>
              <a:gd name="connsiteX1-767" fmla="*/ 7226 w 10174"/>
              <a:gd name="connsiteY1-768" fmla="*/ 0 h 10000"/>
              <a:gd name="connsiteX2-769" fmla="*/ 7364 w 10174"/>
              <a:gd name="connsiteY2-770" fmla="*/ 9415 h 10000"/>
              <a:gd name="connsiteX3-771" fmla="*/ 10174 w 10174"/>
              <a:gd name="connsiteY3-772" fmla="*/ 10000 h 10000"/>
              <a:gd name="connsiteX4-773" fmla="*/ 12 w 10174"/>
              <a:gd name="connsiteY4-774" fmla="*/ 9999 h 10000"/>
              <a:gd name="connsiteX5-775" fmla="*/ 0 w 10174"/>
              <a:gd name="connsiteY5-776" fmla="*/ 0 h 10000"/>
              <a:gd name="connsiteX0-777" fmla="*/ 0 w 10174"/>
              <a:gd name="connsiteY0-778" fmla="*/ 3 h 10003"/>
              <a:gd name="connsiteX1-779" fmla="*/ 7335 w 10174"/>
              <a:gd name="connsiteY1-780" fmla="*/ 0 h 10003"/>
              <a:gd name="connsiteX2-781" fmla="*/ 7364 w 10174"/>
              <a:gd name="connsiteY2-782" fmla="*/ 9418 h 10003"/>
              <a:gd name="connsiteX3-783" fmla="*/ 10174 w 10174"/>
              <a:gd name="connsiteY3-784" fmla="*/ 10003 h 10003"/>
              <a:gd name="connsiteX4-785" fmla="*/ 12 w 10174"/>
              <a:gd name="connsiteY4-786" fmla="*/ 10002 h 10003"/>
              <a:gd name="connsiteX5-787" fmla="*/ 0 w 10174"/>
              <a:gd name="connsiteY5-788" fmla="*/ 3 h 10003"/>
              <a:gd name="connsiteX0-789" fmla="*/ 0 w 10174"/>
              <a:gd name="connsiteY0-790" fmla="*/ 6 h 10006"/>
              <a:gd name="connsiteX1-791" fmla="*/ 7346 w 10174"/>
              <a:gd name="connsiteY1-792" fmla="*/ 0 h 10006"/>
              <a:gd name="connsiteX2-793" fmla="*/ 7364 w 10174"/>
              <a:gd name="connsiteY2-794" fmla="*/ 9421 h 10006"/>
              <a:gd name="connsiteX3-795" fmla="*/ 10174 w 10174"/>
              <a:gd name="connsiteY3-796" fmla="*/ 10006 h 10006"/>
              <a:gd name="connsiteX4-797" fmla="*/ 12 w 10174"/>
              <a:gd name="connsiteY4-798" fmla="*/ 10005 h 10006"/>
              <a:gd name="connsiteX5-799" fmla="*/ 0 w 10174"/>
              <a:gd name="connsiteY5-800" fmla="*/ 6 h 10006"/>
              <a:gd name="connsiteX0-801" fmla="*/ 0 w 10174"/>
              <a:gd name="connsiteY0-802" fmla="*/ 6 h 10006"/>
              <a:gd name="connsiteX1-803" fmla="*/ 7346 w 10174"/>
              <a:gd name="connsiteY1-804" fmla="*/ 0 h 10006"/>
              <a:gd name="connsiteX2-805" fmla="*/ 7364 w 10174"/>
              <a:gd name="connsiteY2-806" fmla="*/ 9421 h 10006"/>
              <a:gd name="connsiteX3-807" fmla="*/ 10174 w 10174"/>
              <a:gd name="connsiteY3-808" fmla="*/ 10006 h 10006"/>
              <a:gd name="connsiteX4-809" fmla="*/ 12 w 10174"/>
              <a:gd name="connsiteY4-810" fmla="*/ 10005 h 10006"/>
              <a:gd name="connsiteX5-811" fmla="*/ 0 w 10174"/>
              <a:gd name="connsiteY5-812" fmla="*/ 6 h 10006"/>
              <a:gd name="connsiteX0-813" fmla="*/ 0 w 10174"/>
              <a:gd name="connsiteY0-814" fmla="*/ 9 h 10009"/>
              <a:gd name="connsiteX1-815" fmla="*/ 7346 w 10174"/>
              <a:gd name="connsiteY1-816" fmla="*/ 0 h 10009"/>
              <a:gd name="connsiteX2-817" fmla="*/ 7364 w 10174"/>
              <a:gd name="connsiteY2-818" fmla="*/ 9424 h 10009"/>
              <a:gd name="connsiteX3-819" fmla="*/ 10174 w 10174"/>
              <a:gd name="connsiteY3-820" fmla="*/ 10009 h 10009"/>
              <a:gd name="connsiteX4-821" fmla="*/ 12 w 10174"/>
              <a:gd name="connsiteY4-822" fmla="*/ 10008 h 10009"/>
              <a:gd name="connsiteX5-823" fmla="*/ 0 w 10174"/>
              <a:gd name="connsiteY5-824" fmla="*/ 9 h 10009"/>
              <a:gd name="connsiteX0-825" fmla="*/ 0 w 10174"/>
              <a:gd name="connsiteY0-826" fmla="*/ 9 h 10009"/>
              <a:gd name="connsiteX1-827" fmla="*/ 7346 w 10174"/>
              <a:gd name="connsiteY1-828" fmla="*/ 0 h 10009"/>
              <a:gd name="connsiteX2-829" fmla="*/ 7364 w 10174"/>
              <a:gd name="connsiteY2-830" fmla="*/ 9424 h 10009"/>
              <a:gd name="connsiteX3-831" fmla="*/ 10174 w 10174"/>
              <a:gd name="connsiteY3-832" fmla="*/ 10009 h 10009"/>
              <a:gd name="connsiteX4-833" fmla="*/ 12 w 10174"/>
              <a:gd name="connsiteY4-834" fmla="*/ 10008 h 10009"/>
              <a:gd name="connsiteX5-835" fmla="*/ 0 w 10174"/>
              <a:gd name="connsiteY5-836" fmla="*/ 9 h 10009"/>
              <a:gd name="connsiteX0-837" fmla="*/ 0 w 10174"/>
              <a:gd name="connsiteY0-838" fmla="*/ 9 h 10009"/>
              <a:gd name="connsiteX1-839" fmla="*/ 7346 w 10174"/>
              <a:gd name="connsiteY1-840" fmla="*/ 0 h 10009"/>
              <a:gd name="connsiteX2-841" fmla="*/ 7364 w 10174"/>
              <a:gd name="connsiteY2-842" fmla="*/ 9424 h 10009"/>
              <a:gd name="connsiteX3-843" fmla="*/ 10174 w 10174"/>
              <a:gd name="connsiteY3-844" fmla="*/ 10009 h 10009"/>
              <a:gd name="connsiteX4-845" fmla="*/ 12 w 10174"/>
              <a:gd name="connsiteY4-846" fmla="*/ 10008 h 10009"/>
              <a:gd name="connsiteX5-847" fmla="*/ 0 w 10174"/>
              <a:gd name="connsiteY5-848" fmla="*/ 9 h 10009"/>
              <a:gd name="connsiteX0-849" fmla="*/ 0 w 10174"/>
              <a:gd name="connsiteY0-850" fmla="*/ 9 h 10009"/>
              <a:gd name="connsiteX1-851" fmla="*/ 7346 w 10174"/>
              <a:gd name="connsiteY1-852" fmla="*/ 0 h 10009"/>
              <a:gd name="connsiteX2-853" fmla="*/ 7364 w 10174"/>
              <a:gd name="connsiteY2-854" fmla="*/ 9424 h 10009"/>
              <a:gd name="connsiteX3-855" fmla="*/ 10174 w 10174"/>
              <a:gd name="connsiteY3-856" fmla="*/ 10009 h 10009"/>
              <a:gd name="connsiteX4-857" fmla="*/ 12 w 10174"/>
              <a:gd name="connsiteY4-858" fmla="*/ 10008 h 10009"/>
              <a:gd name="connsiteX5-859" fmla="*/ 0 w 10174"/>
              <a:gd name="connsiteY5-860" fmla="*/ 9 h 10009"/>
              <a:gd name="connsiteX0-861" fmla="*/ 550 w 10163"/>
              <a:gd name="connsiteY0-862" fmla="*/ 3 h 10009"/>
              <a:gd name="connsiteX1-863" fmla="*/ 7335 w 10163"/>
              <a:gd name="connsiteY1-864" fmla="*/ 0 h 10009"/>
              <a:gd name="connsiteX2-865" fmla="*/ 7353 w 10163"/>
              <a:gd name="connsiteY2-866" fmla="*/ 9424 h 10009"/>
              <a:gd name="connsiteX3-867" fmla="*/ 10163 w 10163"/>
              <a:gd name="connsiteY3-868" fmla="*/ 10009 h 10009"/>
              <a:gd name="connsiteX4-869" fmla="*/ 1 w 10163"/>
              <a:gd name="connsiteY4-870" fmla="*/ 10008 h 10009"/>
              <a:gd name="connsiteX5-871" fmla="*/ 550 w 10163"/>
              <a:gd name="connsiteY5-872" fmla="*/ 3 h 10009"/>
              <a:gd name="connsiteX0-873" fmla="*/ 550 w 10163"/>
              <a:gd name="connsiteY0-874" fmla="*/ 3 h 10009"/>
              <a:gd name="connsiteX1-875" fmla="*/ 7335 w 10163"/>
              <a:gd name="connsiteY1-876" fmla="*/ 0 h 10009"/>
              <a:gd name="connsiteX2-877" fmla="*/ 7353 w 10163"/>
              <a:gd name="connsiteY2-878" fmla="*/ 9424 h 10009"/>
              <a:gd name="connsiteX3-879" fmla="*/ 10163 w 10163"/>
              <a:gd name="connsiteY3-880" fmla="*/ 10009 h 10009"/>
              <a:gd name="connsiteX4-881" fmla="*/ 1 w 10163"/>
              <a:gd name="connsiteY4-882" fmla="*/ 10008 h 10009"/>
              <a:gd name="connsiteX5-883" fmla="*/ 550 w 10163"/>
              <a:gd name="connsiteY5-884" fmla="*/ 3 h 10009"/>
              <a:gd name="connsiteX0-885" fmla="*/ 550 w 10163"/>
              <a:gd name="connsiteY0-886" fmla="*/ 3 h 10009"/>
              <a:gd name="connsiteX1-887" fmla="*/ 7335 w 10163"/>
              <a:gd name="connsiteY1-888" fmla="*/ 0 h 10009"/>
              <a:gd name="connsiteX2-889" fmla="*/ 7353 w 10163"/>
              <a:gd name="connsiteY2-890" fmla="*/ 9424 h 10009"/>
              <a:gd name="connsiteX3-891" fmla="*/ 10163 w 10163"/>
              <a:gd name="connsiteY3-892" fmla="*/ 10009 h 10009"/>
              <a:gd name="connsiteX4-893" fmla="*/ 1 w 10163"/>
              <a:gd name="connsiteY4-894" fmla="*/ 10008 h 10009"/>
              <a:gd name="connsiteX5-895" fmla="*/ 550 w 10163"/>
              <a:gd name="connsiteY5-896" fmla="*/ 3 h 10009"/>
              <a:gd name="connsiteX0-897" fmla="*/ 0 w 9613"/>
              <a:gd name="connsiteY0-898" fmla="*/ 3 h 10009"/>
              <a:gd name="connsiteX1-899" fmla="*/ 6785 w 9613"/>
              <a:gd name="connsiteY1-900" fmla="*/ 0 h 10009"/>
              <a:gd name="connsiteX2-901" fmla="*/ 6803 w 9613"/>
              <a:gd name="connsiteY2-902" fmla="*/ 9424 h 10009"/>
              <a:gd name="connsiteX3-903" fmla="*/ 9613 w 9613"/>
              <a:gd name="connsiteY3-904" fmla="*/ 10009 h 10009"/>
              <a:gd name="connsiteX4-905" fmla="*/ 95 w 9613"/>
              <a:gd name="connsiteY4-906" fmla="*/ 9998 h 10009"/>
              <a:gd name="connsiteX5-907" fmla="*/ 0 w 9613"/>
              <a:gd name="connsiteY5-908" fmla="*/ 3 h 10009"/>
              <a:gd name="connsiteX0-909" fmla="*/ 0 w 10000"/>
              <a:gd name="connsiteY0-910" fmla="*/ 3 h 10000"/>
              <a:gd name="connsiteX1-911" fmla="*/ 7058 w 10000"/>
              <a:gd name="connsiteY1-912" fmla="*/ 0 h 10000"/>
              <a:gd name="connsiteX2-913" fmla="*/ 7077 w 10000"/>
              <a:gd name="connsiteY2-914" fmla="*/ 9416 h 10000"/>
              <a:gd name="connsiteX3-915" fmla="*/ 10000 w 10000"/>
              <a:gd name="connsiteY3-916" fmla="*/ 10000 h 10000"/>
              <a:gd name="connsiteX4-917" fmla="*/ 14 w 10000"/>
              <a:gd name="connsiteY4-918" fmla="*/ 9999 h 10000"/>
              <a:gd name="connsiteX5-919" fmla="*/ 0 w 10000"/>
              <a:gd name="connsiteY5-920" fmla="*/ 3 h 10000"/>
              <a:gd name="connsiteX0-921" fmla="*/ 51 w 10051"/>
              <a:gd name="connsiteY0-922" fmla="*/ 3 h 10028"/>
              <a:gd name="connsiteX1-923" fmla="*/ 7109 w 10051"/>
              <a:gd name="connsiteY1-924" fmla="*/ 0 h 10028"/>
              <a:gd name="connsiteX2-925" fmla="*/ 7128 w 10051"/>
              <a:gd name="connsiteY2-926" fmla="*/ 9416 h 10028"/>
              <a:gd name="connsiteX3-927" fmla="*/ 10051 w 10051"/>
              <a:gd name="connsiteY3-928" fmla="*/ 10000 h 10028"/>
              <a:gd name="connsiteX4-929" fmla="*/ 0 w 10051"/>
              <a:gd name="connsiteY4-930" fmla="*/ 10028 h 10028"/>
              <a:gd name="connsiteX5-931" fmla="*/ 51 w 10051"/>
              <a:gd name="connsiteY5-932" fmla="*/ 3 h 10028"/>
              <a:gd name="connsiteX0-933" fmla="*/ 0 w 10065"/>
              <a:gd name="connsiteY0-934" fmla="*/ 3 h 10028"/>
              <a:gd name="connsiteX1-935" fmla="*/ 7123 w 10065"/>
              <a:gd name="connsiteY1-936" fmla="*/ 0 h 10028"/>
              <a:gd name="connsiteX2-937" fmla="*/ 7142 w 10065"/>
              <a:gd name="connsiteY2-938" fmla="*/ 9416 h 10028"/>
              <a:gd name="connsiteX3-939" fmla="*/ 10065 w 10065"/>
              <a:gd name="connsiteY3-940" fmla="*/ 10000 h 10028"/>
              <a:gd name="connsiteX4-941" fmla="*/ 14 w 10065"/>
              <a:gd name="connsiteY4-942" fmla="*/ 10028 h 10028"/>
              <a:gd name="connsiteX5-943" fmla="*/ 0 w 10065"/>
              <a:gd name="connsiteY5-944" fmla="*/ 3 h 1002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10065" h="10028">
                <a:moveTo>
                  <a:pt x="0" y="3"/>
                </a:moveTo>
                <a:lnTo>
                  <a:pt x="7123" y="0"/>
                </a:lnTo>
                <a:cubicBezTo>
                  <a:pt x="7114" y="2528"/>
                  <a:pt x="7133" y="8825"/>
                  <a:pt x="7142" y="9416"/>
                </a:cubicBezTo>
                <a:cubicBezTo>
                  <a:pt x="7117" y="9743"/>
                  <a:pt x="8449" y="10000"/>
                  <a:pt x="10065" y="10000"/>
                </a:cubicBezTo>
                <a:lnTo>
                  <a:pt x="14" y="10028"/>
                </a:lnTo>
                <a:cubicBezTo>
                  <a:pt x="7" y="7430"/>
                  <a:pt x="15" y="1749"/>
                  <a:pt x="0" y="3"/>
                </a:cubicBezTo>
                <a:close/>
              </a:path>
            </a:pathLst>
          </a:custGeom>
          <a:solidFill>
            <a:srgbClr val="0092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5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vie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lowchart: Stored Data 4"/>
          <p:cNvSpPr/>
          <p:nvPr userDrawn="1"/>
        </p:nvSpPr>
        <p:spPr>
          <a:xfrm rot="5400000">
            <a:off x="5283465" y="-5325515"/>
            <a:ext cx="1614236" cy="12214770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-1" fmla="*/ 1667 w 10000"/>
              <a:gd name="connsiteY0-2" fmla="*/ 0 h 10000"/>
              <a:gd name="connsiteX1-3" fmla="*/ 10000 w 10000"/>
              <a:gd name="connsiteY1-4" fmla="*/ 0 h 10000"/>
              <a:gd name="connsiteX2-5" fmla="*/ 8333 w 10000"/>
              <a:gd name="connsiteY2-6" fmla="*/ 5000 h 10000"/>
              <a:gd name="connsiteX3-7" fmla="*/ 10000 w 10000"/>
              <a:gd name="connsiteY3-8" fmla="*/ 10000 h 10000"/>
              <a:gd name="connsiteX4-9" fmla="*/ 1667 w 10000"/>
              <a:gd name="connsiteY4-10" fmla="*/ 10000 h 10000"/>
              <a:gd name="connsiteX5-11" fmla="*/ 0 w 10000"/>
              <a:gd name="connsiteY5-12" fmla="*/ 5000 h 10000"/>
              <a:gd name="connsiteX6-13" fmla="*/ 1667 w 10000"/>
              <a:gd name="connsiteY6-14" fmla="*/ 0 h 10000"/>
              <a:gd name="connsiteX0-15" fmla="*/ 1667 w 10000"/>
              <a:gd name="connsiteY0-16" fmla="*/ 38798 h 49391"/>
              <a:gd name="connsiteX1-17" fmla="*/ 7817 w 10000"/>
              <a:gd name="connsiteY1-18" fmla="*/ 0 h 49391"/>
              <a:gd name="connsiteX2-19" fmla="*/ 8333 w 10000"/>
              <a:gd name="connsiteY2-20" fmla="*/ 43798 h 49391"/>
              <a:gd name="connsiteX3-21" fmla="*/ 10000 w 10000"/>
              <a:gd name="connsiteY3-22" fmla="*/ 48798 h 49391"/>
              <a:gd name="connsiteX4-23" fmla="*/ 1667 w 10000"/>
              <a:gd name="connsiteY4-24" fmla="*/ 48798 h 49391"/>
              <a:gd name="connsiteX5-25" fmla="*/ 0 w 10000"/>
              <a:gd name="connsiteY5-26" fmla="*/ 43798 h 49391"/>
              <a:gd name="connsiteX6-27" fmla="*/ 1667 w 10000"/>
              <a:gd name="connsiteY6-28" fmla="*/ 38798 h 49391"/>
              <a:gd name="connsiteX0-29" fmla="*/ 1667 w 10000"/>
              <a:gd name="connsiteY0-30" fmla="*/ 38798 h 49391"/>
              <a:gd name="connsiteX1-31" fmla="*/ 7817 w 10000"/>
              <a:gd name="connsiteY1-32" fmla="*/ 0 h 49391"/>
              <a:gd name="connsiteX2-33" fmla="*/ 8333 w 10000"/>
              <a:gd name="connsiteY2-34" fmla="*/ 43798 h 49391"/>
              <a:gd name="connsiteX3-35" fmla="*/ 10000 w 10000"/>
              <a:gd name="connsiteY3-36" fmla="*/ 48798 h 49391"/>
              <a:gd name="connsiteX4-37" fmla="*/ 1667 w 10000"/>
              <a:gd name="connsiteY4-38" fmla="*/ 48798 h 49391"/>
              <a:gd name="connsiteX5-39" fmla="*/ 0 w 10000"/>
              <a:gd name="connsiteY5-40" fmla="*/ 43798 h 49391"/>
              <a:gd name="connsiteX6-41" fmla="*/ 1667 w 10000"/>
              <a:gd name="connsiteY6-42" fmla="*/ 38798 h 49391"/>
              <a:gd name="connsiteX0-43" fmla="*/ 1667 w 10000"/>
              <a:gd name="connsiteY0-44" fmla="*/ 89795 h 103750"/>
              <a:gd name="connsiteX1-45" fmla="*/ 8293 w 10000"/>
              <a:gd name="connsiteY1-46" fmla="*/ 0 h 103750"/>
              <a:gd name="connsiteX2-47" fmla="*/ 8333 w 10000"/>
              <a:gd name="connsiteY2-48" fmla="*/ 94795 h 103750"/>
              <a:gd name="connsiteX3-49" fmla="*/ 10000 w 10000"/>
              <a:gd name="connsiteY3-50" fmla="*/ 99795 h 103750"/>
              <a:gd name="connsiteX4-51" fmla="*/ 1667 w 10000"/>
              <a:gd name="connsiteY4-52" fmla="*/ 99795 h 103750"/>
              <a:gd name="connsiteX5-53" fmla="*/ 0 w 10000"/>
              <a:gd name="connsiteY5-54" fmla="*/ 94795 h 103750"/>
              <a:gd name="connsiteX6-55" fmla="*/ 1667 w 10000"/>
              <a:gd name="connsiteY6-56" fmla="*/ 89795 h 103750"/>
              <a:gd name="connsiteX0-57" fmla="*/ 1667 w 10000"/>
              <a:gd name="connsiteY0-58" fmla="*/ 87862 h 101680"/>
              <a:gd name="connsiteX1-59" fmla="*/ 7836 w 10000"/>
              <a:gd name="connsiteY1-60" fmla="*/ 0 h 101680"/>
              <a:gd name="connsiteX2-61" fmla="*/ 8333 w 10000"/>
              <a:gd name="connsiteY2-62" fmla="*/ 92862 h 101680"/>
              <a:gd name="connsiteX3-63" fmla="*/ 10000 w 10000"/>
              <a:gd name="connsiteY3-64" fmla="*/ 97862 h 101680"/>
              <a:gd name="connsiteX4-65" fmla="*/ 1667 w 10000"/>
              <a:gd name="connsiteY4-66" fmla="*/ 97862 h 101680"/>
              <a:gd name="connsiteX5-67" fmla="*/ 0 w 10000"/>
              <a:gd name="connsiteY5-68" fmla="*/ 92862 h 101680"/>
              <a:gd name="connsiteX6-69" fmla="*/ 1667 w 10000"/>
              <a:gd name="connsiteY6-70" fmla="*/ 87862 h 101680"/>
              <a:gd name="connsiteX0-71" fmla="*/ 1667 w 10000"/>
              <a:gd name="connsiteY0-72" fmla="*/ 87862 h 101680"/>
              <a:gd name="connsiteX1-73" fmla="*/ 7836 w 10000"/>
              <a:gd name="connsiteY1-74" fmla="*/ 0 h 101680"/>
              <a:gd name="connsiteX2-75" fmla="*/ 8333 w 10000"/>
              <a:gd name="connsiteY2-76" fmla="*/ 92862 h 101680"/>
              <a:gd name="connsiteX3-77" fmla="*/ 10000 w 10000"/>
              <a:gd name="connsiteY3-78" fmla="*/ 97862 h 101680"/>
              <a:gd name="connsiteX4-79" fmla="*/ 1667 w 10000"/>
              <a:gd name="connsiteY4-80" fmla="*/ 97862 h 101680"/>
              <a:gd name="connsiteX5-81" fmla="*/ 0 w 10000"/>
              <a:gd name="connsiteY5-82" fmla="*/ 92862 h 101680"/>
              <a:gd name="connsiteX6-83" fmla="*/ 1667 w 10000"/>
              <a:gd name="connsiteY6-84" fmla="*/ 87862 h 101680"/>
              <a:gd name="connsiteX0-85" fmla="*/ 1667 w 10000"/>
              <a:gd name="connsiteY0-86" fmla="*/ 93062 h 107249"/>
              <a:gd name="connsiteX1-87" fmla="*/ 8511 w 10000"/>
              <a:gd name="connsiteY1-88" fmla="*/ 0 h 107249"/>
              <a:gd name="connsiteX2-89" fmla="*/ 8333 w 10000"/>
              <a:gd name="connsiteY2-90" fmla="*/ 98062 h 107249"/>
              <a:gd name="connsiteX3-91" fmla="*/ 10000 w 10000"/>
              <a:gd name="connsiteY3-92" fmla="*/ 103062 h 107249"/>
              <a:gd name="connsiteX4-93" fmla="*/ 1667 w 10000"/>
              <a:gd name="connsiteY4-94" fmla="*/ 103062 h 107249"/>
              <a:gd name="connsiteX5-95" fmla="*/ 0 w 10000"/>
              <a:gd name="connsiteY5-96" fmla="*/ 98062 h 107249"/>
              <a:gd name="connsiteX6-97" fmla="*/ 1667 w 10000"/>
              <a:gd name="connsiteY6-98" fmla="*/ 93062 h 107249"/>
              <a:gd name="connsiteX0-99" fmla="*/ 1667 w 10000"/>
              <a:gd name="connsiteY0-100" fmla="*/ 93062 h 107249"/>
              <a:gd name="connsiteX1-101" fmla="*/ 8511 w 10000"/>
              <a:gd name="connsiteY1-102" fmla="*/ 0 h 107249"/>
              <a:gd name="connsiteX2-103" fmla="*/ 8333 w 10000"/>
              <a:gd name="connsiteY2-104" fmla="*/ 98062 h 107249"/>
              <a:gd name="connsiteX3-105" fmla="*/ 10000 w 10000"/>
              <a:gd name="connsiteY3-106" fmla="*/ 103062 h 107249"/>
              <a:gd name="connsiteX4-107" fmla="*/ 1667 w 10000"/>
              <a:gd name="connsiteY4-108" fmla="*/ 103062 h 107249"/>
              <a:gd name="connsiteX5-109" fmla="*/ 0 w 10000"/>
              <a:gd name="connsiteY5-110" fmla="*/ 98062 h 107249"/>
              <a:gd name="connsiteX6-111" fmla="*/ 1667 w 10000"/>
              <a:gd name="connsiteY6-112" fmla="*/ 93062 h 107249"/>
              <a:gd name="connsiteX0-113" fmla="*/ 5639 w 10161"/>
              <a:gd name="connsiteY0-114" fmla="*/ 18392 h 112308"/>
              <a:gd name="connsiteX1-115" fmla="*/ 8672 w 10161"/>
              <a:gd name="connsiteY1-116" fmla="*/ 5059 h 112308"/>
              <a:gd name="connsiteX2-117" fmla="*/ 8494 w 10161"/>
              <a:gd name="connsiteY2-118" fmla="*/ 103121 h 112308"/>
              <a:gd name="connsiteX3-119" fmla="*/ 10161 w 10161"/>
              <a:gd name="connsiteY3-120" fmla="*/ 108121 h 112308"/>
              <a:gd name="connsiteX4-121" fmla="*/ 1828 w 10161"/>
              <a:gd name="connsiteY4-122" fmla="*/ 108121 h 112308"/>
              <a:gd name="connsiteX5-123" fmla="*/ 161 w 10161"/>
              <a:gd name="connsiteY5-124" fmla="*/ 103121 h 112308"/>
              <a:gd name="connsiteX6-125" fmla="*/ 5639 w 10161"/>
              <a:gd name="connsiteY6-126" fmla="*/ 18392 h 112308"/>
              <a:gd name="connsiteX0-127" fmla="*/ 5639 w 10161"/>
              <a:gd name="connsiteY0-128" fmla="*/ 48998 h 145481"/>
              <a:gd name="connsiteX1-129" fmla="*/ 8354 w 10161"/>
              <a:gd name="connsiteY1-130" fmla="*/ 0 h 145481"/>
              <a:gd name="connsiteX2-131" fmla="*/ 8494 w 10161"/>
              <a:gd name="connsiteY2-132" fmla="*/ 133727 h 145481"/>
              <a:gd name="connsiteX3-133" fmla="*/ 10161 w 10161"/>
              <a:gd name="connsiteY3-134" fmla="*/ 138727 h 145481"/>
              <a:gd name="connsiteX4-135" fmla="*/ 1828 w 10161"/>
              <a:gd name="connsiteY4-136" fmla="*/ 138727 h 145481"/>
              <a:gd name="connsiteX5-137" fmla="*/ 161 w 10161"/>
              <a:gd name="connsiteY5-138" fmla="*/ 133727 h 145481"/>
              <a:gd name="connsiteX6-139" fmla="*/ 5639 w 10161"/>
              <a:gd name="connsiteY6-140" fmla="*/ 48998 h 145481"/>
              <a:gd name="connsiteX0-141" fmla="*/ 4738 w 10113"/>
              <a:gd name="connsiteY0-142" fmla="*/ 13812 h 159292"/>
              <a:gd name="connsiteX1-143" fmla="*/ 8306 w 10113"/>
              <a:gd name="connsiteY1-144" fmla="*/ 13811 h 159292"/>
              <a:gd name="connsiteX2-145" fmla="*/ 8446 w 10113"/>
              <a:gd name="connsiteY2-146" fmla="*/ 147538 h 159292"/>
              <a:gd name="connsiteX3-147" fmla="*/ 10113 w 10113"/>
              <a:gd name="connsiteY3-148" fmla="*/ 152538 h 159292"/>
              <a:gd name="connsiteX4-149" fmla="*/ 1780 w 10113"/>
              <a:gd name="connsiteY4-150" fmla="*/ 152538 h 159292"/>
              <a:gd name="connsiteX5-151" fmla="*/ 113 w 10113"/>
              <a:gd name="connsiteY5-152" fmla="*/ 147538 h 159292"/>
              <a:gd name="connsiteX6-153" fmla="*/ 4738 w 10113"/>
              <a:gd name="connsiteY6-154" fmla="*/ 13812 h 159292"/>
              <a:gd name="connsiteX0-155" fmla="*/ 4738 w 10113"/>
              <a:gd name="connsiteY0-156" fmla="*/ 2870 h 148350"/>
              <a:gd name="connsiteX1-157" fmla="*/ 8306 w 10113"/>
              <a:gd name="connsiteY1-158" fmla="*/ 2869 h 148350"/>
              <a:gd name="connsiteX2-159" fmla="*/ 8446 w 10113"/>
              <a:gd name="connsiteY2-160" fmla="*/ 136596 h 148350"/>
              <a:gd name="connsiteX3-161" fmla="*/ 10113 w 10113"/>
              <a:gd name="connsiteY3-162" fmla="*/ 141596 h 148350"/>
              <a:gd name="connsiteX4-163" fmla="*/ 1780 w 10113"/>
              <a:gd name="connsiteY4-164" fmla="*/ 141596 h 148350"/>
              <a:gd name="connsiteX5-165" fmla="*/ 113 w 10113"/>
              <a:gd name="connsiteY5-166" fmla="*/ 136596 h 148350"/>
              <a:gd name="connsiteX6-167" fmla="*/ 4738 w 10113"/>
              <a:gd name="connsiteY6-168" fmla="*/ 2870 h 148350"/>
              <a:gd name="connsiteX0-169" fmla="*/ 4738 w 10113"/>
              <a:gd name="connsiteY0-170" fmla="*/ 51 h 145531"/>
              <a:gd name="connsiteX1-171" fmla="*/ 8306 w 10113"/>
              <a:gd name="connsiteY1-172" fmla="*/ 50 h 145531"/>
              <a:gd name="connsiteX2-173" fmla="*/ 8446 w 10113"/>
              <a:gd name="connsiteY2-174" fmla="*/ 133777 h 145531"/>
              <a:gd name="connsiteX3-175" fmla="*/ 10113 w 10113"/>
              <a:gd name="connsiteY3-176" fmla="*/ 138777 h 145531"/>
              <a:gd name="connsiteX4-177" fmla="*/ 1780 w 10113"/>
              <a:gd name="connsiteY4-178" fmla="*/ 138777 h 145531"/>
              <a:gd name="connsiteX5-179" fmla="*/ 113 w 10113"/>
              <a:gd name="connsiteY5-180" fmla="*/ 133777 h 145531"/>
              <a:gd name="connsiteX6-181" fmla="*/ 4738 w 10113"/>
              <a:gd name="connsiteY6-182" fmla="*/ 51 h 145531"/>
              <a:gd name="connsiteX0-183" fmla="*/ 4738 w 10113"/>
              <a:gd name="connsiteY0-184" fmla="*/ 68 h 145548"/>
              <a:gd name="connsiteX1-185" fmla="*/ 8306 w 10113"/>
              <a:gd name="connsiteY1-186" fmla="*/ 67 h 145548"/>
              <a:gd name="connsiteX2-187" fmla="*/ 8446 w 10113"/>
              <a:gd name="connsiteY2-188" fmla="*/ 133794 h 145548"/>
              <a:gd name="connsiteX3-189" fmla="*/ 10113 w 10113"/>
              <a:gd name="connsiteY3-190" fmla="*/ 138794 h 145548"/>
              <a:gd name="connsiteX4-191" fmla="*/ 1780 w 10113"/>
              <a:gd name="connsiteY4-192" fmla="*/ 138794 h 145548"/>
              <a:gd name="connsiteX5-193" fmla="*/ 113 w 10113"/>
              <a:gd name="connsiteY5-194" fmla="*/ 133794 h 145548"/>
              <a:gd name="connsiteX6-195" fmla="*/ 4738 w 10113"/>
              <a:gd name="connsiteY6-196" fmla="*/ 68 h 145548"/>
              <a:gd name="connsiteX0-197" fmla="*/ 4738 w 10113"/>
              <a:gd name="connsiteY0-198" fmla="*/ 68 h 145548"/>
              <a:gd name="connsiteX1-199" fmla="*/ 8306 w 10113"/>
              <a:gd name="connsiteY1-200" fmla="*/ 67 h 145548"/>
              <a:gd name="connsiteX2-201" fmla="*/ 8446 w 10113"/>
              <a:gd name="connsiteY2-202" fmla="*/ 133794 h 145548"/>
              <a:gd name="connsiteX3-203" fmla="*/ 10113 w 10113"/>
              <a:gd name="connsiteY3-204" fmla="*/ 138794 h 145548"/>
              <a:gd name="connsiteX4-205" fmla="*/ 1780 w 10113"/>
              <a:gd name="connsiteY4-206" fmla="*/ 138794 h 145548"/>
              <a:gd name="connsiteX5-207" fmla="*/ 113 w 10113"/>
              <a:gd name="connsiteY5-208" fmla="*/ 133794 h 145548"/>
              <a:gd name="connsiteX6-209" fmla="*/ 4738 w 10113"/>
              <a:gd name="connsiteY6-210" fmla="*/ 68 h 145548"/>
              <a:gd name="connsiteX0-211" fmla="*/ 4674 w 10109"/>
              <a:gd name="connsiteY0-212" fmla="*/ 170 h 145517"/>
              <a:gd name="connsiteX1-213" fmla="*/ 8302 w 10109"/>
              <a:gd name="connsiteY1-214" fmla="*/ 36 h 145517"/>
              <a:gd name="connsiteX2-215" fmla="*/ 8442 w 10109"/>
              <a:gd name="connsiteY2-216" fmla="*/ 133763 h 145517"/>
              <a:gd name="connsiteX3-217" fmla="*/ 10109 w 10109"/>
              <a:gd name="connsiteY3-218" fmla="*/ 138763 h 145517"/>
              <a:gd name="connsiteX4-219" fmla="*/ 1776 w 10109"/>
              <a:gd name="connsiteY4-220" fmla="*/ 138763 h 145517"/>
              <a:gd name="connsiteX5-221" fmla="*/ 109 w 10109"/>
              <a:gd name="connsiteY5-222" fmla="*/ 133763 h 145517"/>
              <a:gd name="connsiteX6-223" fmla="*/ 4674 w 10109"/>
              <a:gd name="connsiteY6-224" fmla="*/ 170 h 145517"/>
              <a:gd name="connsiteX0-225" fmla="*/ 3080 w 8515"/>
              <a:gd name="connsiteY0-226" fmla="*/ 170 h 145517"/>
              <a:gd name="connsiteX1-227" fmla="*/ 6708 w 8515"/>
              <a:gd name="connsiteY1-228" fmla="*/ 36 h 145517"/>
              <a:gd name="connsiteX2-229" fmla="*/ 6848 w 8515"/>
              <a:gd name="connsiteY2-230" fmla="*/ 133763 h 145517"/>
              <a:gd name="connsiteX3-231" fmla="*/ 8515 w 8515"/>
              <a:gd name="connsiteY3-232" fmla="*/ 138763 h 145517"/>
              <a:gd name="connsiteX4-233" fmla="*/ 182 w 8515"/>
              <a:gd name="connsiteY4-234" fmla="*/ 138763 h 145517"/>
              <a:gd name="connsiteX5-235" fmla="*/ 3080 w 8515"/>
              <a:gd name="connsiteY5-236" fmla="*/ 170 h 145517"/>
              <a:gd name="connsiteX0-237" fmla="*/ 3617 w 10000"/>
              <a:gd name="connsiteY0-238" fmla="*/ 12 h 9536"/>
              <a:gd name="connsiteX1-239" fmla="*/ 7878 w 10000"/>
              <a:gd name="connsiteY1-240" fmla="*/ 2 h 9536"/>
              <a:gd name="connsiteX2-241" fmla="*/ 8042 w 10000"/>
              <a:gd name="connsiteY2-242" fmla="*/ 9192 h 9536"/>
              <a:gd name="connsiteX3-243" fmla="*/ 10000 w 10000"/>
              <a:gd name="connsiteY3-244" fmla="*/ 9536 h 9536"/>
              <a:gd name="connsiteX4-245" fmla="*/ 214 w 10000"/>
              <a:gd name="connsiteY4-246" fmla="*/ 9536 h 9536"/>
              <a:gd name="connsiteX5-247" fmla="*/ 3617 w 10000"/>
              <a:gd name="connsiteY5-248" fmla="*/ 12 h 9536"/>
              <a:gd name="connsiteX0-249" fmla="*/ 3403 w 9786"/>
              <a:gd name="connsiteY0-250" fmla="*/ 13 h 10000"/>
              <a:gd name="connsiteX1-251" fmla="*/ 7664 w 9786"/>
              <a:gd name="connsiteY1-252" fmla="*/ 2 h 10000"/>
              <a:gd name="connsiteX2-253" fmla="*/ 7828 w 9786"/>
              <a:gd name="connsiteY2-254" fmla="*/ 9639 h 10000"/>
              <a:gd name="connsiteX3-255" fmla="*/ 9786 w 9786"/>
              <a:gd name="connsiteY3-256" fmla="*/ 10000 h 10000"/>
              <a:gd name="connsiteX4-257" fmla="*/ 0 w 9786"/>
              <a:gd name="connsiteY4-258" fmla="*/ 10000 h 10000"/>
              <a:gd name="connsiteX5-259" fmla="*/ 3403 w 9786"/>
              <a:gd name="connsiteY5-260" fmla="*/ 13 h 10000"/>
              <a:gd name="connsiteX0-261" fmla="*/ 494 w 7017"/>
              <a:gd name="connsiteY0-262" fmla="*/ 743 h 10730"/>
              <a:gd name="connsiteX1-263" fmla="*/ 4849 w 7017"/>
              <a:gd name="connsiteY1-264" fmla="*/ 732 h 10730"/>
              <a:gd name="connsiteX2-265" fmla="*/ 5016 w 7017"/>
              <a:gd name="connsiteY2-266" fmla="*/ 10369 h 10730"/>
              <a:gd name="connsiteX3-267" fmla="*/ 7017 w 7017"/>
              <a:gd name="connsiteY3-268" fmla="*/ 10730 h 10730"/>
              <a:gd name="connsiteX4-269" fmla="*/ 45 w 7017"/>
              <a:gd name="connsiteY4-270" fmla="*/ 10709 h 10730"/>
              <a:gd name="connsiteX5-271" fmla="*/ 494 w 7017"/>
              <a:gd name="connsiteY5-272" fmla="*/ 743 h 10730"/>
              <a:gd name="connsiteX0-273" fmla="*/ 521 w 9817"/>
              <a:gd name="connsiteY0-274" fmla="*/ 692 h 10000"/>
              <a:gd name="connsiteX1-275" fmla="*/ 6727 w 9817"/>
              <a:gd name="connsiteY1-276" fmla="*/ 682 h 10000"/>
              <a:gd name="connsiteX2-277" fmla="*/ 6965 w 9817"/>
              <a:gd name="connsiteY2-278" fmla="*/ 9664 h 10000"/>
              <a:gd name="connsiteX3-279" fmla="*/ 9817 w 9817"/>
              <a:gd name="connsiteY3-280" fmla="*/ 10000 h 10000"/>
              <a:gd name="connsiteX4-281" fmla="*/ 273 w 9817"/>
              <a:gd name="connsiteY4-282" fmla="*/ 9980 h 10000"/>
              <a:gd name="connsiteX5-283" fmla="*/ 521 w 9817"/>
              <a:gd name="connsiteY5-284" fmla="*/ 692 h 10000"/>
              <a:gd name="connsiteX0-285" fmla="*/ 531 w 10000"/>
              <a:gd name="connsiteY0-286" fmla="*/ 692 h 10000"/>
              <a:gd name="connsiteX1-287" fmla="*/ 6852 w 10000"/>
              <a:gd name="connsiteY1-288" fmla="*/ 682 h 10000"/>
              <a:gd name="connsiteX2-289" fmla="*/ 7095 w 10000"/>
              <a:gd name="connsiteY2-290" fmla="*/ 9664 h 10000"/>
              <a:gd name="connsiteX3-291" fmla="*/ 10000 w 10000"/>
              <a:gd name="connsiteY3-292" fmla="*/ 10000 h 10000"/>
              <a:gd name="connsiteX4-293" fmla="*/ 278 w 10000"/>
              <a:gd name="connsiteY4-294" fmla="*/ 9980 h 10000"/>
              <a:gd name="connsiteX5-295" fmla="*/ 531 w 10000"/>
              <a:gd name="connsiteY5-296" fmla="*/ 692 h 10000"/>
              <a:gd name="connsiteX0-297" fmla="*/ 531 w 10000"/>
              <a:gd name="connsiteY0-298" fmla="*/ 692 h 10000"/>
              <a:gd name="connsiteX1-299" fmla="*/ 6852 w 10000"/>
              <a:gd name="connsiteY1-300" fmla="*/ 682 h 10000"/>
              <a:gd name="connsiteX2-301" fmla="*/ 7095 w 10000"/>
              <a:gd name="connsiteY2-302" fmla="*/ 9664 h 10000"/>
              <a:gd name="connsiteX3-303" fmla="*/ 10000 w 10000"/>
              <a:gd name="connsiteY3-304" fmla="*/ 10000 h 10000"/>
              <a:gd name="connsiteX4-305" fmla="*/ 278 w 10000"/>
              <a:gd name="connsiteY4-306" fmla="*/ 9980 h 10000"/>
              <a:gd name="connsiteX5-307" fmla="*/ 531 w 10000"/>
              <a:gd name="connsiteY5-308" fmla="*/ 692 h 10000"/>
              <a:gd name="connsiteX0-309" fmla="*/ 531 w 10000"/>
              <a:gd name="connsiteY0-310" fmla="*/ 692 h 10000"/>
              <a:gd name="connsiteX1-311" fmla="*/ 6852 w 10000"/>
              <a:gd name="connsiteY1-312" fmla="*/ 682 h 10000"/>
              <a:gd name="connsiteX2-313" fmla="*/ 7095 w 10000"/>
              <a:gd name="connsiteY2-314" fmla="*/ 9664 h 10000"/>
              <a:gd name="connsiteX3-315" fmla="*/ 10000 w 10000"/>
              <a:gd name="connsiteY3-316" fmla="*/ 10000 h 10000"/>
              <a:gd name="connsiteX4-317" fmla="*/ 278 w 10000"/>
              <a:gd name="connsiteY4-318" fmla="*/ 9980 h 10000"/>
              <a:gd name="connsiteX5-319" fmla="*/ 531 w 10000"/>
              <a:gd name="connsiteY5-320" fmla="*/ 692 h 10000"/>
              <a:gd name="connsiteX0-321" fmla="*/ 570 w 10039"/>
              <a:gd name="connsiteY0-322" fmla="*/ 695 h 10015"/>
              <a:gd name="connsiteX1-323" fmla="*/ 6891 w 10039"/>
              <a:gd name="connsiteY1-324" fmla="*/ 685 h 10015"/>
              <a:gd name="connsiteX2-325" fmla="*/ 7134 w 10039"/>
              <a:gd name="connsiteY2-326" fmla="*/ 9667 h 10015"/>
              <a:gd name="connsiteX3-327" fmla="*/ 10039 w 10039"/>
              <a:gd name="connsiteY3-328" fmla="*/ 10003 h 10015"/>
              <a:gd name="connsiteX4-329" fmla="*/ 217 w 10039"/>
              <a:gd name="connsiteY4-330" fmla="*/ 10015 h 10015"/>
              <a:gd name="connsiteX5-331" fmla="*/ 570 w 10039"/>
              <a:gd name="connsiteY5-332" fmla="*/ 695 h 10015"/>
              <a:gd name="connsiteX0-333" fmla="*/ 615 w 10084"/>
              <a:gd name="connsiteY0-334" fmla="*/ 695 h 10015"/>
              <a:gd name="connsiteX1-335" fmla="*/ 6936 w 10084"/>
              <a:gd name="connsiteY1-336" fmla="*/ 685 h 10015"/>
              <a:gd name="connsiteX2-337" fmla="*/ 7179 w 10084"/>
              <a:gd name="connsiteY2-338" fmla="*/ 9667 h 10015"/>
              <a:gd name="connsiteX3-339" fmla="*/ 10084 w 10084"/>
              <a:gd name="connsiteY3-340" fmla="*/ 10003 h 10015"/>
              <a:gd name="connsiteX4-341" fmla="*/ 262 w 10084"/>
              <a:gd name="connsiteY4-342" fmla="*/ 10015 h 10015"/>
              <a:gd name="connsiteX5-343" fmla="*/ 615 w 10084"/>
              <a:gd name="connsiteY5-344" fmla="*/ 695 h 10015"/>
              <a:gd name="connsiteX0-345" fmla="*/ 356 w 9825"/>
              <a:gd name="connsiteY0-346" fmla="*/ 695 h 10015"/>
              <a:gd name="connsiteX1-347" fmla="*/ 6677 w 9825"/>
              <a:gd name="connsiteY1-348" fmla="*/ 685 h 10015"/>
              <a:gd name="connsiteX2-349" fmla="*/ 6920 w 9825"/>
              <a:gd name="connsiteY2-350" fmla="*/ 9667 h 10015"/>
              <a:gd name="connsiteX3-351" fmla="*/ 9825 w 9825"/>
              <a:gd name="connsiteY3-352" fmla="*/ 10003 h 10015"/>
              <a:gd name="connsiteX4-353" fmla="*/ 3 w 9825"/>
              <a:gd name="connsiteY4-354" fmla="*/ 10015 h 10015"/>
              <a:gd name="connsiteX5-355" fmla="*/ 356 w 9825"/>
              <a:gd name="connsiteY5-356" fmla="*/ 695 h 10015"/>
              <a:gd name="connsiteX0-357" fmla="*/ 362 w 10000"/>
              <a:gd name="connsiteY0-358" fmla="*/ 10 h 9316"/>
              <a:gd name="connsiteX1-359" fmla="*/ 6796 w 10000"/>
              <a:gd name="connsiteY1-360" fmla="*/ 0 h 9316"/>
              <a:gd name="connsiteX2-361" fmla="*/ 7043 w 10000"/>
              <a:gd name="connsiteY2-362" fmla="*/ 8969 h 9316"/>
              <a:gd name="connsiteX3-363" fmla="*/ 10000 w 10000"/>
              <a:gd name="connsiteY3-364" fmla="*/ 9304 h 9316"/>
              <a:gd name="connsiteX4-365" fmla="*/ 3 w 10000"/>
              <a:gd name="connsiteY4-366" fmla="*/ 9316 h 9316"/>
              <a:gd name="connsiteX5-367" fmla="*/ 362 w 10000"/>
              <a:gd name="connsiteY5-368" fmla="*/ 10 h 9316"/>
              <a:gd name="connsiteX0-369" fmla="*/ 362 w 10000"/>
              <a:gd name="connsiteY0-370" fmla="*/ 11 h 10000"/>
              <a:gd name="connsiteX1-371" fmla="*/ 6796 w 10000"/>
              <a:gd name="connsiteY1-372" fmla="*/ 0 h 10000"/>
              <a:gd name="connsiteX2-373" fmla="*/ 7043 w 10000"/>
              <a:gd name="connsiteY2-374" fmla="*/ 9628 h 10000"/>
              <a:gd name="connsiteX3-375" fmla="*/ 10000 w 10000"/>
              <a:gd name="connsiteY3-376" fmla="*/ 9987 h 10000"/>
              <a:gd name="connsiteX4-377" fmla="*/ 3 w 10000"/>
              <a:gd name="connsiteY4-378" fmla="*/ 10000 h 10000"/>
              <a:gd name="connsiteX5-379" fmla="*/ 362 w 10000"/>
              <a:gd name="connsiteY5-380" fmla="*/ 11 h 10000"/>
              <a:gd name="connsiteX0-381" fmla="*/ 362 w 10000"/>
              <a:gd name="connsiteY0-382" fmla="*/ 11 h 10000"/>
              <a:gd name="connsiteX1-383" fmla="*/ 6796 w 10000"/>
              <a:gd name="connsiteY1-384" fmla="*/ 0 h 10000"/>
              <a:gd name="connsiteX2-385" fmla="*/ 7043 w 10000"/>
              <a:gd name="connsiteY2-386" fmla="*/ 9628 h 10000"/>
              <a:gd name="connsiteX3-387" fmla="*/ 10000 w 10000"/>
              <a:gd name="connsiteY3-388" fmla="*/ 9987 h 10000"/>
              <a:gd name="connsiteX4-389" fmla="*/ 3 w 10000"/>
              <a:gd name="connsiteY4-390" fmla="*/ 10000 h 10000"/>
              <a:gd name="connsiteX5-391" fmla="*/ 362 w 10000"/>
              <a:gd name="connsiteY5-392" fmla="*/ 11 h 10000"/>
              <a:gd name="connsiteX0-393" fmla="*/ 362 w 10000"/>
              <a:gd name="connsiteY0-394" fmla="*/ 11 h 10474"/>
              <a:gd name="connsiteX1-395" fmla="*/ 7101 w 10000"/>
              <a:gd name="connsiteY1-396" fmla="*/ 0 h 10474"/>
              <a:gd name="connsiteX2-397" fmla="*/ 7043 w 10000"/>
              <a:gd name="connsiteY2-398" fmla="*/ 9628 h 10474"/>
              <a:gd name="connsiteX3-399" fmla="*/ 10000 w 10000"/>
              <a:gd name="connsiteY3-400" fmla="*/ 9987 h 10474"/>
              <a:gd name="connsiteX4-401" fmla="*/ 3 w 10000"/>
              <a:gd name="connsiteY4-402" fmla="*/ 10000 h 10474"/>
              <a:gd name="connsiteX5-403" fmla="*/ 362 w 10000"/>
              <a:gd name="connsiteY5-404" fmla="*/ 11 h 10474"/>
              <a:gd name="connsiteX0-405" fmla="*/ 362 w 10000"/>
              <a:gd name="connsiteY0-406" fmla="*/ 11 h 10474"/>
              <a:gd name="connsiteX1-407" fmla="*/ 7101 w 10000"/>
              <a:gd name="connsiteY1-408" fmla="*/ 0 h 10474"/>
              <a:gd name="connsiteX2-409" fmla="*/ 7043 w 10000"/>
              <a:gd name="connsiteY2-410" fmla="*/ 9628 h 10474"/>
              <a:gd name="connsiteX3-411" fmla="*/ 10000 w 10000"/>
              <a:gd name="connsiteY3-412" fmla="*/ 9987 h 10474"/>
              <a:gd name="connsiteX4-413" fmla="*/ 3 w 10000"/>
              <a:gd name="connsiteY4-414" fmla="*/ 10000 h 10474"/>
              <a:gd name="connsiteX5-415" fmla="*/ 362 w 10000"/>
              <a:gd name="connsiteY5-416" fmla="*/ 11 h 10474"/>
              <a:gd name="connsiteX0-417" fmla="*/ 362 w 10000"/>
              <a:gd name="connsiteY0-418" fmla="*/ 11 h 10474"/>
              <a:gd name="connsiteX1-419" fmla="*/ 7101 w 10000"/>
              <a:gd name="connsiteY1-420" fmla="*/ 0 h 10474"/>
              <a:gd name="connsiteX2-421" fmla="*/ 7043 w 10000"/>
              <a:gd name="connsiteY2-422" fmla="*/ 9628 h 10474"/>
              <a:gd name="connsiteX3-423" fmla="*/ 10000 w 10000"/>
              <a:gd name="connsiteY3-424" fmla="*/ 9987 h 10474"/>
              <a:gd name="connsiteX4-425" fmla="*/ 3 w 10000"/>
              <a:gd name="connsiteY4-426" fmla="*/ 10000 h 10474"/>
              <a:gd name="connsiteX5-427" fmla="*/ 362 w 10000"/>
              <a:gd name="connsiteY5-428" fmla="*/ 11 h 10474"/>
              <a:gd name="connsiteX0-429" fmla="*/ 362 w 10000"/>
              <a:gd name="connsiteY0-430" fmla="*/ 11 h 10000"/>
              <a:gd name="connsiteX1-431" fmla="*/ 7101 w 10000"/>
              <a:gd name="connsiteY1-432" fmla="*/ 0 h 10000"/>
              <a:gd name="connsiteX2-433" fmla="*/ 7043 w 10000"/>
              <a:gd name="connsiteY2-434" fmla="*/ 9628 h 10000"/>
              <a:gd name="connsiteX3-435" fmla="*/ 10000 w 10000"/>
              <a:gd name="connsiteY3-436" fmla="*/ 9987 h 10000"/>
              <a:gd name="connsiteX4-437" fmla="*/ 3 w 10000"/>
              <a:gd name="connsiteY4-438" fmla="*/ 10000 h 10000"/>
              <a:gd name="connsiteX5-439" fmla="*/ 362 w 10000"/>
              <a:gd name="connsiteY5-440" fmla="*/ 11 h 10000"/>
              <a:gd name="connsiteX0-441" fmla="*/ 362 w 10000"/>
              <a:gd name="connsiteY0-442" fmla="*/ 11 h 10000"/>
              <a:gd name="connsiteX1-443" fmla="*/ 7101 w 10000"/>
              <a:gd name="connsiteY1-444" fmla="*/ 0 h 10000"/>
              <a:gd name="connsiteX2-445" fmla="*/ 7043 w 10000"/>
              <a:gd name="connsiteY2-446" fmla="*/ 9628 h 10000"/>
              <a:gd name="connsiteX3-447" fmla="*/ 10000 w 10000"/>
              <a:gd name="connsiteY3-448" fmla="*/ 9987 h 10000"/>
              <a:gd name="connsiteX4-449" fmla="*/ 3 w 10000"/>
              <a:gd name="connsiteY4-450" fmla="*/ 10000 h 10000"/>
              <a:gd name="connsiteX5-451" fmla="*/ 362 w 10000"/>
              <a:gd name="connsiteY5-452" fmla="*/ 11 h 10000"/>
              <a:gd name="connsiteX0-453" fmla="*/ 362 w 10000"/>
              <a:gd name="connsiteY0-454" fmla="*/ 11 h 10000"/>
              <a:gd name="connsiteX1-455" fmla="*/ 7101 w 10000"/>
              <a:gd name="connsiteY1-456" fmla="*/ 0 h 10000"/>
              <a:gd name="connsiteX2-457" fmla="*/ 7043 w 10000"/>
              <a:gd name="connsiteY2-458" fmla="*/ 9628 h 10000"/>
              <a:gd name="connsiteX3-459" fmla="*/ 10000 w 10000"/>
              <a:gd name="connsiteY3-460" fmla="*/ 9987 h 10000"/>
              <a:gd name="connsiteX4-461" fmla="*/ 3 w 10000"/>
              <a:gd name="connsiteY4-462" fmla="*/ 10000 h 10000"/>
              <a:gd name="connsiteX5-463" fmla="*/ 362 w 10000"/>
              <a:gd name="connsiteY5-464" fmla="*/ 11 h 10000"/>
              <a:gd name="connsiteX0-465" fmla="*/ 362 w 10000"/>
              <a:gd name="connsiteY0-466" fmla="*/ 11 h 10000"/>
              <a:gd name="connsiteX1-467" fmla="*/ 7101 w 10000"/>
              <a:gd name="connsiteY1-468" fmla="*/ 0 h 10000"/>
              <a:gd name="connsiteX2-469" fmla="*/ 7043 w 10000"/>
              <a:gd name="connsiteY2-470" fmla="*/ 9628 h 10000"/>
              <a:gd name="connsiteX3-471" fmla="*/ 10000 w 10000"/>
              <a:gd name="connsiteY3-472" fmla="*/ 9987 h 10000"/>
              <a:gd name="connsiteX4-473" fmla="*/ 3 w 10000"/>
              <a:gd name="connsiteY4-474" fmla="*/ 10000 h 10000"/>
              <a:gd name="connsiteX5-475" fmla="*/ 362 w 10000"/>
              <a:gd name="connsiteY5-476" fmla="*/ 11 h 10000"/>
              <a:gd name="connsiteX0-477" fmla="*/ 362 w 10000"/>
              <a:gd name="connsiteY0-478" fmla="*/ 11 h 10000"/>
              <a:gd name="connsiteX1-479" fmla="*/ 7101 w 10000"/>
              <a:gd name="connsiteY1-480" fmla="*/ 0 h 10000"/>
              <a:gd name="connsiteX2-481" fmla="*/ 7043 w 10000"/>
              <a:gd name="connsiteY2-482" fmla="*/ 9628 h 10000"/>
              <a:gd name="connsiteX3-483" fmla="*/ 10000 w 10000"/>
              <a:gd name="connsiteY3-484" fmla="*/ 9987 h 10000"/>
              <a:gd name="connsiteX4-485" fmla="*/ 3 w 10000"/>
              <a:gd name="connsiteY4-486" fmla="*/ 10000 h 10000"/>
              <a:gd name="connsiteX5-487" fmla="*/ 362 w 10000"/>
              <a:gd name="connsiteY5-488" fmla="*/ 11 h 10000"/>
              <a:gd name="connsiteX0-489" fmla="*/ 362 w 10000"/>
              <a:gd name="connsiteY0-490" fmla="*/ 11 h 10000"/>
              <a:gd name="connsiteX1-491" fmla="*/ 7101 w 10000"/>
              <a:gd name="connsiteY1-492" fmla="*/ 0 h 10000"/>
              <a:gd name="connsiteX2-493" fmla="*/ 7043 w 10000"/>
              <a:gd name="connsiteY2-494" fmla="*/ 9628 h 10000"/>
              <a:gd name="connsiteX3-495" fmla="*/ 10000 w 10000"/>
              <a:gd name="connsiteY3-496" fmla="*/ 9987 h 10000"/>
              <a:gd name="connsiteX4-497" fmla="*/ 3 w 10000"/>
              <a:gd name="connsiteY4-498" fmla="*/ 10000 h 10000"/>
              <a:gd name="connsiteX5-499" fmla="*/ 362 w 10000"/>
              <a:gd name="connsiteY5-500" fmla="*/ 11 h 10000"/>
              <a:gd name="connsiteX0-501" fmla="*/ 360 w 9998"/>
              <a:gd name="connsiteY0-502" fmla="*/ 11 h 10000"/>
              <a:gd name="connsiteX1-503" fmla="*/ 7099 w 9998"/>
              <a:gd name="connsiteY1-504" fmla="*/ 0 h 10000"/>
              <a:gd name="connsiteX2-505" fmla="*/ 7041 w 9998"/>
              <a:gd name="connsiteY2-506" fmla="*/ 9628 h 10000"/>
              <a:gd name="connsiteX3-507" fmla="*/ 9998 w 9998"/>
              <a:gd name="connsiteY3-508" fmla="*/ 9987 h 10000"/>
              <a:gd name="connsiteX4-509" fmla="*/ 1 w 9998"/>
              <a:gd name="connsiteY4-510" fmla="*/ 10000 h 10000"/>
              <a:gd name="connsiteX5-511" fmla="*/ 360 w 9998"/>
              <a:gd name="connsiteY5-512" fmla="*/ 11 h 10000"/>
              <a:gd name="connsiteX0-513" fmla="*/ 0 w 9640"/>
              <a:gd name="connsiteY0-514" fmla="*/ 11 h 10000"/>
              <a:gd name="connsiteX1-515" fmla="*/ 6740 w 9640"/>
              <a:gd name="connsiteY1-516" fmla="*/ 0 h 10000"/>
              <a:gd name="connsiteX2-517" fmla="*/ 6682 w 9640"/>
              <a:gd name="connsiteY2-518" fmla="*/ 9628 h 10000"/>
              <a:gd name="connsiteX3-519" fmla="*/ 9640 w 9640"/>
              <a:gd name="connsiteY3-520" fmla="*/ 9987 h 10000"/>
              <a:gd name="connsiteX4-521" fmla="*/ 302 w 9640"/>
              <a:gd name="connsiteY4-522" fmla="*/ 10000 h 10000"/>
              <a:gd name="connsiteX5-523" fmla="*/ 0 w 9640"/>
              <a:gd name="connsiteY5-524" fmla="*/ 11 h 10000"/>
              <a:gd name="connsiteX0-525" fmla="*/ 0 w 10000"/>
              <a:gd name="connsiteY0-526" fmla="*/ 11 h 10000"/>
              <a:gd name="connsiteX1-527" fmla="*/ 6992 w 10000"/>
              <a:gd name="connsiteY1-528" fmla="*/ 0 h 10000"/>
              <a:gd name="connsiteX2-529" fmla="*/ 6932 w 10000"/>
              <a:gd name="connsiteY2-530" fmla="*/ 9628 h 10000"/>
              <a:gd name="connsiteX3-531" fmla="*/ 10000 w 10000"/>
              <a:gd name="connsiteY3-532" fmla="*/ 9987 h 10000"/>
              <a:gd name="connsiteX4-533" fmla="*/ 6 w 10000"/>
              <a:gd name="connsiteY4-534" fmla="*/ 10000 h 10000"/>
              <a:gd name="connsiteX5-535" fmla="*/ 0 w 10000"/>
              <a:gd name="connsiteY5-536" fmla="*/ 11 h 10000"/>
              <a:gd name="connsiteX0-537" fmla="*/ 0 w 10000"/>
              <a:gd name="connsiteY0-538" fmla="*/ 11 h 10000"/>
              <a:gd name="connsiteX1-539" fmla="*/ 6992 w 10000"/>
              <a:gd name="connsiteY1-540" fmla="*/ 0 h 10000"/>
              <a:gd name="connsiteX2-541" fmla="*/ 6932 w 10000"/>
              <a:gd name="connsiteY2-542" fmla="*/ 9628 h 10000"/>
              <a:gd name="connsiteX3-543" fmla="*/ 10000 w 10000"/>
              <a:gd name="connsiteY3-544" fmla="*/ 9987 h 10000"/>
              <a:gd name="connsiteX4-545" fmla="*/ 6 w 10000"/>
              <a:gd name="connsiteY4-546" fmla="*/ 10000 h 10000"/>
              <a:gd name="connsiteX5-547" fmla="*/ 0 w 10000"/>
              <a:gd name="connsiteY5-548" fmla="*/ 11 h 10000"/>
              <a:gd name="connsiteX0-549" fmla="*/ 0 w 10056"/>
              <a:gd name="connsiteY0-550" fmla="*/ 4 h 10000"/>
              <a:gd name="connsiteX1-551" fmla="*/ 7048 w 10056"/>
              <a:gd name="connsiteY1-552" fmla="*/ 0 h 10000"/>
              <a:gd name="connsiteX2-553" fmla="*/ 6988 w 10056"/>
              <a:gd name="connsiteY2-554" fmla="*/ 9628 h 10000"/>
              <a:gd name="connsiteX3-555" fmla="*/ 10056 w 10056"/>
              <a:gd name="connsiteY3-556" fmla="*/ 9987 h 10000"/>
              <a:gd name="connsiteX4-557" fmla="*/ 62 w 10056"/>
              <a:gd name="connsiteY4-558" fmla="*/ 10000 h 10000"/>
              <a:gd name="connsiteX5-559" fmla="*/ 0 w 10056"/>
              <a:gd name="connsiteY5-560" fmla="*/ 4 h 10000"/>
              <a:gd name="connsiteX0-561" fmla="*/ 0 w 10056"/>
              <a:gd name="connsiteY0-562" fmla="*/ 4 h 10000"/>
              <a:gd name="connsiteX1-563" fmla="*/ 7048 w 10056"/>
              <a:gd name="connsiteY1-564" fmla="*/ 0 h 10000"/>
              <a:gd name="connsiteX2-565" fmla="*/ 6988 w 10056"/>
              <a:gd name="connsiteY2-566" fmla="*/ 9628 h 10000"/>
              <a:gd name="connsiteX3-567" fmla="*/ 10056 w 10056"/>
              <a:gd name="connsiteY3-568" fmla="*/ 9987 h 10000"/>
              <a:gd name="connsiteX4-569" fmla="*/ 62 w 10056"/>
              <a:gd name="connsiteY4-570" fmla="*/ 10000 h 10000"/>
              <a:gd name="connsiteX5-571" fmla="*/ 0 w 10056"/>
              <a:gd name="connsiteY5-572" fmla="*/ 4 h 10000"/>
              <a:gd name="connsiteX0-573" fmla="*/ 0 w 10056"/>
              <a:gd name="connsiteY0-574" fmla="*/ 4 h 10000"/>
              <a:gd name="connsiteX1-575" fmla="*/ 7048 w 10056"/>
              <a:gd name="connsiteY1-576" fmla="*/ 0 h 10000"/>
              <a:gd name="connsiteX2-577" fmla="*/ 6988 w 10056"/>
              <a:gd name="connsiteY2-578" fmla="*/ 9628 h 10000"/>
              <a:gd name="connsiteX3-579" fmla="*/ 10056 w 10056"/>
              <a:gd name="connsiteY3-580" fmla="*/ 9987 h 10000"/>
              <a:gd name="connsiteX4-581" fmla="*/ 62 w 10056"/>
              <a:gd name="connsiteY4-582" fmla="*/ 10000 h 10000"/>
              <a:gd name="connsiteX5-583" fmla="*/ 0 w 10056"/>
              <a:gd name="connsiteY5-584" fmla="*/ 4 h 10000"/>
              <a:gd name="connsiteX0-585" fmla="*/ 0 w 10056"/>
              <a:gd name="connsiteY0-586" fmla="*/ 4 h 10000"/>
              <a:gd name="connsiteX1-587" fmla="*/ 7048 w 10056"/>
              <a:gd name="connsiteY1-588" fmla="*/ 0 h 10000"/>
              <a:gd name="connsiteX2-589" fmla="*/ 6988 w 10056"/>
              <a:gd name="connsiteY2-590" fmla="*/ 9628 h 10000"/>
              <a:gd name="connsiteX3-591" fmla="*/ 10056 w 10056"/>
              <a:gd name="connsiteY3-592" fmla="*/ 9987 h 10000"/>
              <a:gd name="connsiteX4-593" fmla="*/ 62 w 10056"/>
              <a:gd name="connsiteY4-594" fmla="*/ 10000 h 10000"/>
              <a:gd name="connsiteX5-595" fmla="*/ 0 w 10056"/>
              <a:gd name="connsiteY5-596" fmla="*/ 4 h 10000"/>
              <a:gd name="connsiteX0-597" fmla="*/ 0 w 10056"/>
              <a:gd name="connsiteY0-598" fmla="*/ 4 h 10000"/>
              <a:gd name="connsiteX1-599" fmla="*/ 7048 w 10056"/>
              <a:gd name="connsiteY1-600" fmla="*/ 0 h 10000"/>
              <a:gd name="connsiteX2-601" fmla="*/ 6988 w 10056"/>
              <a:gd name="connsiteY2-602" fmla="*/ 9628 h 10000"/>
              <a:gd name="connsiteX3-603" fmla="*/ 10056 w 10056"/>
              <a:gd name="connsiteY3-604" fmla="*/ 9987 h 10000"/>
              <a:gd name="connsiteX4-605" fmla="*/ 62 w 10056"/>
              <a:gd name="connsiteY4-606" fmla="*/ 10000 h 10000"/>
              <a:gd name="connsiteX5-607" fmla="*/ 0 w 10056"/>
              <a:gd name="connsiteY5-608" fmla="*/ 4 h 10000"/>
              <a:gd name="connsiteX0-609" fmla="*/ 0 w 10056"/>
              <a:gd name="connsiteY0-610" fmla="*/ 4 h 10000"/>
              <a:gd name="connsiteX1-611" fmla="*/ 7048 w 10056"/>
              <a:gd name="connsiteY1-612" fmla="*/ 0 h 10000"/>
              <a:gd name="connsiteX2-613" fmla="*/ 6988 w 10056"/>
              <a:gd name="connsiteY2-614" fmla="*/ 9628 h 10000"/>
              <a:gd name="connsiteX3-615" fmla="*/ 10056 w 10056"/>
              <a:gd name="connsiteY3-616" fmla="*/ 9987 h 10000"/>
              <a:gd name="connsiteX4-617" fmla="*/ 62 w 10056"/>
              <a:gd name="connsiteY4-618" fmla="*/ 10000 h 10000"/>
              <a:gd name="connsiteX5-619" fmla="*/ 0 w 10056"/>
              <a:gd name="connsiteY5-620" fmla="*/ 4 h 10000"/>
              <a:gd name="connsiteX0-621" fmla="*/ 0 w 10056"/>
              <a:gd name="connsiteY0-622" fmla="*/ 4 h 10000"/>
              <a:gd name="connsiteX1-623" fmla="*/ 7048 w 10056"/>
              <a:gd name="connsiteY1-624" fmla="*/ 0 h 10000"/>
              <a:gd name="connsiteX2-625" fmla="*/ 6988 w 10056"/>
              <a:gd name="connsiteY2-626" fmla="*/ 9628 h 10000"/>
              <a:gd name="connsiteX3-627" fmla="*/ 10056 w 10056"/>
              <a:gd name="connsiteY3-628" fmla="*/ 9987 h 10000"/>
              <a:gd name="connsiteX4-629" fmla="*/ 62 w 10056"/>
              <a:gd name="connsiteY4-630" fmla="*/ 10000 h 10000"/>
              <a:gd name="connsiteX5-631" fmla="*/ 0 w 10056"/>
              <a:gd name="connsiteY5-632" fmla="*/ 4 h 10000"/>
              <a:gd name="connsiteX0-633" fmla="*/ 0 w 10056"/>
              <a:gd name="connsiteY0-634" fmla="*/ 4 h 10000"/>
              <a:gd name="connsiteX1-635" fmla="*/ 7048 w 10056"/>
              <a:gd name="connsiteY1-636" fmla="*/ 0 h 10000"/>
              <a:gd name="connsiteX2-637" fmla="*/ 6988 w 10056"/>
              <a:gd name="connsiteY2-638" fmla="*/ 9628 h 10000"/>
              <a:gd name="connsiteX3-639" fmla="*/ 10056 w 10056"/>
              <a:gd name="connsiteY3-640" fmla="*/ 9987 h 10000"/>
              <a:gd name="connsiteX4-641" fmla="*/ 62 w 10056"/>
              <a:gd name="connsiteY4-642" fmla="*/ 10000 h 10000"/>
              <a:gd name="connsiteX5-643" fmla="*/ 0 w 10056"/>
              <a:gd name="connsiteY5-644" fmla="*/ 4 h 10000"/>
              <a:gd name="connsiteX0-645" fmla="*/ 0 w 10056"/>
              <a:gd name="connsiteY0-646" fmla="*/ 4 h 10000"/>
              <a:gd name="connsiteX1-647" fmla="*/ 7048 w 10056"/>
              <a:gd name="connsiteY1-648" fmla="*/ 0 h 10000"/>
              <a:gd name="connsiteX2-649" fmla="*/ 6988 w 10056"/>
              <a:gd name="connsiteY2-650" fmla="*/ 9628 h 10000"/>
              <a:gd name="connsiteX3-651" fmla="*/ 10056 w 10056"/>
              <a:gd name="connsiteY3-652" fmla="*/ 9987 h 10000"/>
              <a:gd name="connsiteX4-653" fmla="*/ 62 w 10056"/>
              <a:gd name="connsiteY4-654" fmla="*/ 10000 h 10000"/>
              <a:gd name="connsiteX5-655" fmla="*/ 0 w 10056"/>
              <a:gd name="connsiteY5-656" fmla="*/ 4 h 10000"/>
              <a:gd name="connsiteX0-657" fmla="*/ 0 w 10056"/>
              <a:gd name="connsiteY0-658" fmla="*/ 4 h 10000"/>
              <a:gd name="connsiteX1-659" fmla="*/ 7048 w 10056"/>
              <a:gd name="connsiteY1-660" fmla="*/ 0 h 10000"/>
              <a:gd name="connsiteX2-661" fmla="*/ 6988 w 10056"/>
              <a:gd name="connsiteY2-662" fmla="*/ 9628 h 10000"/>
              <a:gd name="connsiteX3-663" fmla="*/ 10056 w 10056"/>
              <a:gd name="connsiteY3-664" fmla="*/ 9987 h 10000"/>
              <a:gd name="connsiteX4-665" fmla="*/ 62 w 10056"/>
              <a:gd name="connsiteY4-666" fmla="*/ 10000 h 10000"/>
              <a:gd name="connsiteX5-667" fmla="*/ 0 w 10056"/>
              <a:gd name="connsiteY5-668" fmla="*/ 4 h 10000"/>
              <a:gd name="connsiteX0-669" fmla="*/ 0 w 10056"/>
              <a:gd name="connsiteY0-670" fmla="*/ 0 h 9996"/>
              <a:gd name="connsiteX1-671" fmla="*/ 7001 w 10056"/>
              <a:gd name="connsiteY1-672" fmla="*/ 1 h 9996"/>
              <a:gd name="connsiteX2-673" fmla="*/ 6988 w 10056"/>
              <a:gd name="connsiteY2-674" fmla="*/ 9624 h 9996"/>
              <a:gd name="connsiteX3-675" fmla="*/ 10056 w 10056"/>
              <a:gd name="connsiteY3-676" fmla="*/ 9983 h 9996"/>
              <a:gd name="connsiteX4-677" fmla="*/ 62 w 10056"/>
              <a:gd name="connsiteY4-678" fmla="*/ 9996 h 9996"/>
              <a:gd name="connsiteX5-679" fmla="*/ 0 w 10056"/>
              <a:gd name="connsiteY5-680" fmla="*/ 0 h 9996"/>
              <a:gd name="connsiteX0-681" fmla="*/ 0 w 10000"/>
              <a:gd name="connsiteY0-682" fmla="*/ 2 h 10002"/>
              <a:gd name="connsiteX1-683" fmla="*/ 6962 w 10000"/>
              <a:gd name="connsiteY1-684" fmla="*/ 0 h 10002"/>
              <a:gd name="connsiteX2-685" fmla="*/ 6949 w 10000"/>
              <a:gd name="connsiteY2-686" fmla="*/ 9630 h 10002"/>
              <a:gd name="connsiteX3-687" fmla="*/ 10000 w 10000"/>
              <a:gd name="connsiteY3-688" fmla="*/ 9989 h 10002"/>
              <a:gd name="connsiteX4-689" fmla="*/ 62 w 10000"/>
              <a:gd name="connsiteY4-690" fmla="*/ 10002 h 10002"/>
              <a:gd name="connsiteX5-691" fmla="*/ 0 w 10000"/>
              <a:gd name="connsiteY5-692" fmla="*/ 2 h 10002"/>
              <a:gd name="connsiteX0-693" fmla="*/ 0 w 10000"/>
              <a:gd name="connsiteY0-694" fmla="*/ 4 h 10004"/>
              <a:gd name="connsiteX1-695" fmla="*/ 6927 w 10000"/>
              <a:gd name="connsiteY1-696" fmla="*/ 0 h 10004"/>
              <a:gd name="connsiteX2-697" fmla="*/ 6949 w 10000"/>
              <a:gd name="connsiteY2-698" fmla="*/ 9632 h 10004"/>
              <a:gd name="connsiteX3-699" fmla="*/ 10000 w 10000"/>
              <a:gd name="connsiteY3-700" fmla="*/ 9991 h 10004"/>
              <a:gd name="connsiteX4-701" fmla="*/ 62 w 10000"/>
              <a:gd name="connsiteY4-702" fmla="*/ 10004 h 10004"/>
              <a:gd name="connsiteX5-703" fmla="*/ 0 w 10000"/>
              <a:gd name="connsiteY5-704" fmla="*/ 4 h 10004"/>
              <a:gd name="connsiteX0-705" fmla="*/ 0 w 10000"/>
              <a:gd name="connsiteY0-706" fmla="*/ 4 h 10004"/>
              <a:gd name="connsiteX1-707" fmla="*/ 6927 w 10000"/>
              <a:gd name="connsiteY1-708" fmla="*/ 0 h 10004"/>
              <a:gd name="connsiteX2-709" fmla="*/ 6949 w 10000"/>
              <a:gd name="connsiteY2-710" fmla="*/ 9632 h 10004"/>
              <a:gd name="connsiteX3-711" fmla="*/ 10000 w 10000"/>
              <a:gd name="connsiteY3-712" fmla="*/ 9991 h 10004"/>
              <a:gd name="connsiteX4-713" fmla="*/ 62 w 10000"/>
              <a:gd name="connsiteY4-714" fmla="*/ 10004 h 10004"/>
              <a:gd name="connsiteX5-715" fmla="*/ 0 w 10000"/>
              <a:gd name="connsiteY5-716" fmla="*/ 4 h 1000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10000" h="10004">
                <a:moveTo>
                  <a:pt x="0" y="4"/>
                </a:moveTo>
                <a:lnTo>
                  <a:pt x="6927" y="0"/>
                </a:lnTo>
                <a:cubicBezTo>
                  <a:pt x="6894" y="1547"/>
                  <a:pt x="6891" y="9283"/>
                  <a:pt x="6949" y="9632"/>
                </a:cubicBezTo>
                <a:cubicBezTo>
                  <a:pt x="6923" y="9834"/>
                  <a:pt x="8645" y="9997"/>
                  <a:pt x="10000" y="9991"/>
                </a:cubicBezTo>
                <a:lnTo>
                  <a:pt x="62" y="10004"/>
                </a:lnTo>
                <a:cubicBezTo>
                  <a:pt x="31" y="8409"/>
                  <a:pt x="98" y="1072"/>
                  <a:pt x="0" y="4"/>
                </a:cubicBezTo>
                <a:close/>
              </a:path>
            </a:pathLst>
          </a:custGeom>
          <a:solidFill>
            <a:srgbClr val="65AA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7490690" y="5672093"/>
            <a:ext cx="4702823" cy="421061"/>
          </a:xfrm>
          <a:prstGeom prst="rect">
            <a:avLst/>
          </a:prstGeom>
          <a:solidFill>
            <a:srgbClr val="0092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900"/>
          </a:p>
        </p:txBody>
      </p:sp>
      <p:grpSp>
        <p:nvGrpSpPr>
          <p:cNvPr id="13" name="Group 12"/>
          <p:cNvGrpSpPr/>
          <p:nvPr userDrawn="1"/>
        </p:nvGrpSpPr>
        <p:grpSpPr>
          <a:xfrm>
            <a:off x="7637330" y="6112457"/>
            <a:ext cx="4174624" cy="723275"/>
            <a:chOff x="7646796" y="6098813"/>
            <a:chExt cx="4174624" cy="723275"/>
          </a:xfrm>
        </p:grpSpPr>
        <p:pic>
          <p:nvPicPr>
            <p:cNvPr id="14" name="Picture 10" descr="LOGO_IPNA_Blue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46796" y="6186597"/>
              <a:ext cx="581637" cy="5816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Rectangle 12"/>
            <p:cNvSpPr>
              <a:spLocks noChangeArrowheads="1"/>
            </p:cNvSpPr>
            <p:nvPr/>
          </p:nvSpPr>
          <p:spPr bwMode="auto">
            <a:xfrm>
              <a:off x="8208157" y="6098813"/>
              <a:ext cx="3613263" cy="7232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kumimoji="0" lang="en-GB" altLang="en-US" b="1" i="0" u="none" strike="noStrike" cap="none" normalizeH="0" baseline="0" dirty="0">
                  <a:ln>
                    <a:noFill/>
                  </a:ln>
                  <a:solidFill>
                    <a:srgbClr val="296DC0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Pediatric Nephrology</a:t>
              </a:r>
              <a:endParaRPr kumimoji="0" lang="en-GB" altLang="en-US" sz="5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Journal of the </a:t>
              </a:r>
              <a:b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</a:br>
              <a:r>
                <a:rPr kumimoji="0" lang="en-GB" altLang="en-US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International Pediatric Nephrology Association</a:t>
              </a:r>
              <a:endParaRPr kumimoji="0" lang="en-GB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37" name="Rectangle 36"/>
          <p:cNvSpPr/>
          <p:nvPr userDrawn="1"/>
        </p:nvSpPr>
        <p:spPr>
          <a:xfrm>
            <a:off x="10209747" y="-31269"/>
            <a:ext cx="1992085" cy="1120316"/>
          </a:xfrm>
          <a:prstGeom prst="rect">
            <a:avLst/>
          </a:prstGeom>
          <a:solidFill>
            <a:srgbClr val="00396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TextBox 18"/>
          <p:cNvSpPr txBox="1"/>
          <p:nvPr/>
        </p:nvSpPr>
        <p:spPr>
          <a:xfrm>
            <a:off x="10624932" y="241626"/>
            <a:ext cx="14414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solidFill>
                  <a:schemeClr val="bg1"/>
                </a:solidFill>
              </a:rPr>
              <a:t>Review</a:t>
            </a:r>
            <a:endParaRPr lang="en-GB" sz="2800" dirty="0">
              <a:solidFill>
                <a:schemeClr val="bg1"/>
              </a:solidFill>
            </a:endParaRPr>
          </a:p>
        </p:txBody>
      </p:sp>
      <p:sp>
        <p:nvSpPr>
          <p:cNvPr id="29" name="Flowchart: Stored Data 4"/>
          <p:cNvSpPr/>
          <p:nvPr userDrawn="1"/>
        </p:nvSpPr>
        <p:spPr>
          <a:xfrm rot="16200000" flipV="1">
            <a:off x="2901409" y="2274353"/>
            <a:ext cx="1684645" cy="7491425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-1" fmla="*/ 1667 w 10000"/>
              <a:gd name="connsiteY0-2" fmla="*/ 0 h 10000"/>
              <a:gd name="connsiteX1-3" fmla="*/ 10000 w 10000"/>
              <a:gd name="connsiteY1-4" fmla="*/ 0 h 10000"/>
              <a:gd name="connsiteX2-5" fmla="*/ 8333 w 10000"/>
              <a:gd name="connsiteY2-6" fmla="*/ 5000 h 10000"/>
              <a:gd name="connsiteX3-7" fmla="*/ 10000 w 10000"/>
              <a:gd name="connsiteY3-8" fmla="*/ 10000 h 10000"/>
              <a:gd name="connsiteX4-9" fmla="*/ 1667 w 10000"/>
              <a:gd name="connsiteY4-10" fmla="*/ 10000 h 10000"/>
              <a:gd name="connsiteX5-11" fmla="*/ 0 w 10000"/>
              <a:gd name="connsiteY5-12" fmla="*/ 5000 h 10000"/>
              <a:gd name="connsiteX6-13" fmla="*/ 1667 w 10000"/>
              <a:gd name="connsiteY6-14" fmla="*/ 0 h 10000"/>
              <a:gd name="connsiteX0-15" fmla="*/ 1667 w 10000"/>
              <a:gd name="connsiteY0-16" fmla="*/ 38798 h 49391"/>
              <a:gd name="connsiteX1-17" fmla="*/ 7817 w 10000"/>
              <a:gd name="connsiteY1-18" fmla="*/ 0 h 49391"/>
              <a:gd name="connsiteX2-19" fmla="*/ 8333 w 10000"/>
              <a:gd name="connsiteY2-20" fmla="*/ 43798 h 49391"/>
              <a:gd name="connsiteX3-21" fmla="*/ 10000 w 10000"/>
              <a:gd name="connsiteY3-22" fmla="*/ 48798 h 49391"/>
              <a:gd name="connsiteX4-23" fmla="*/ 1667 w 10000"/>
              <a:gd name="connsiteY4-24" fmla="*/ 48798 h 49391"/>
              <a:gd name="connsiteX5-25" fmla="*/ 0 w 10000"/>
              <a:gd name="connsiteY5-26" fmla="*/ 43798 h 49391"/>
              <a:gd name="connsiteX6-27" fmla="*/ 1667 w 10000"/>
              <a:gd name="connsiteY6-28" fmla="*/ 38798 h 49391"/>
              <a:gd name="connsiteX0-29" fmla="*/ 1667 w 10000"/>
              <a:gd name="connsiteY0-30" fmla="*/ 38798 h 49391"/>
              <a:gd name="connsiteX1-31" fmla="*/ 7817 w 10000"/>
              <a:gd name="connsiteY1-32" fmla="*/ 0 h 49391"/>
              <a:gd name="connsiteX2-33" fmla="*/ 8333 w 10000"/>
              <a:gd name="connsiteY2-34" fmla="*/ 43798 h 49391"/>
              <a:gd name="connsiteX3-35" fmla="*/ 10000 w 10000"/>
              <a:gd name="connsiteY3-36" fmla="*/ 48798 h 49391"/>
              <a:gd name="connsiteX4-37" fmla="*/ 1667 w 10000"/>
              <a:gd name="connsiteY4-38" fmla="*/ 48798 h 49391"/>
              <a:gd name="connsiteX5-39" fmla="*/ 0 w 10000"/>
              <a:gd name="connsiteY5-40" fmla="*/ 43798 h 49391"/>
              <a:gd name="connsiteX6-41" fmla="*/ 1667 w 10000"/>
              <a:gd name="connsiteY6-42" fmla="*/ 38798 h 49391"/>
              <a:gd name="connsiteX0-43" fmla="*/ 1667 w 10000"/>
              <a:gd name="connsiteY0-44" fmla="*/ 89795 h 103750"/>
              <a:gd name="connsiteX1-45" fmla="*/ 8293 w 10000"/>
              <a:gd name="connsiteY1-46" fmla="*/ 0 h 103750"/>
              <a:gd name="connsiteX2-47" fmla="*/ 8333 w 10000"/>
              <a:gd name="connsiteY2-48" fmla="*/ 94795 h 103750"/>
              <a:gd name="connsiteX3-49" fmla="*/ 10000 w 10000"/>
              <a:gd name="connsiteY3-50" fmla="*/ 99795 h 103750"/>
              <a:gd name="connsiteX4-51" fmla="*/ 1667 w 10000"/>
              <a:gd name="connsiteY4-52" fmla="*/ 99795 h 103750"/>
              <a:gd name="connsiteX5-53" fmla="*/ 0 w 10000"/>
              <a:gd name="connsiteY5-54" fmla="*/ 94795 h 103750"/>
              <a:gd name="connsiteX6-55" fmla="*/ 1667 w 10000"/>
              <a:gd name="connsiteY6-56" fmla="*/ 89795 h 103750"/>
              <a:gd name="connsiteX0-57" fmla="*/ 1667 w 10000"/>
              <a:gd name="connsiteY0-58" fmla="*/ 87862 h 101680"/>
              <a:gd name="connsiteX1-59" fmla="*/ 7836 w 10000"/>
              <a:gd name="connsiteY1-60" fmla="*/ 0 h 101680"/>
              <a:gd name="connsiteX2-61" fmla="*/ 8333 w 10000"/>
              <a:gd name="connsiteY2-62" fmla="*/ 92862 h 101680"/>
              <a:gd name="connsiteX3-63" fmla="*/ 10000 w 10000"/>
              <a:gd name="connsiteY3-64" fmla="*/ 97862 h 101680"/>
              <a:gd name="connsiteX4-65" fmla="*/ 1667 w 10000"/>
              <a:gd name="connsiteY4-66" fmla="*/ 97862 h 101680"/>
              <a:gd name="connsiteX5-67" fmla="*/ 0 w 10000"/>
              <a:gd name="connsiteY5-68" fmla="*/ 92862 h 101680"/>
              <a:gd name="connsiteX6-69" fmla="*/ 1667 w 10000"/>
              <a:gd name="connsiteY6-70" fmla="*/ 87862 h 101680"/>
              <a:gd name="connsiteX0-71" fmla="*/ 1667 w 10000"/>
              <a:gd name="connsiteY0-72" fmla="*/ 87862 h 101680"/>
              <a:gd name="connsiteX1-73" fmla="*/ 7836 w 10000"/>
              <a:gd name="connsiteY1-74" fmla="*/ 0 h 101680"/>
              <a:gd name="connsiteX2-75" fmla="*/ 8333 w 10000"/>
              <a:gd name="connsiteY2-76" fmla="*/ 92862 h 101680"/>
              <a:gd name="connsiteX3-77" fmla="*/ 10000 w 10000"/>
              <a:gd name="connsiteY3-78" fmla="*/ 97862 h 101680"/>
              <a:gd name="connsiteX4-79" fmla="*/ 1667 w 10000"/>
              <a:gd name="connsiteY4-80" fmla="*/ 97862 h 101680"/>
              <a:gd name="connsiteX5-81" fmla="*/ 0 w 10000"/>
              <a:gd name="connsiteY5-82" fmla="*/ 92862 h 101680"/>
              <a:gd name="connsiteX6-83" fmla="*/ 1667 w 10000"/>
              <a:gd name="connsiteY6-84" fmla="*/ 87862 h 101680"/>
              <a:gd name="connsiteX0-85" fmla="*/ 1667 w 10000"/>
              <a:gd name="connsiteY0-86" fmla="*/ 93062 h 107249"/>
              <a:gd name="connsiteX1-87" fmla="*/ 8511 w 10000"/>
              <a:gd name="connsiteY1-88" fmla="*/ 0 h 107249"/>
              <a:gd name="connsiteX2-89" fmla="*/ 8333 w 10000"/>
              <a:gd name="connsiteY2-90" fmla="*/ 98062 h 107249"/>
              <a:gd name="connsiteX3-91" fmla="*/ 10000 w 10000"/>
              <a:gd name="connsiteY3-92" fmla="*/ 103062 h 107249"/>
              <a:gd name="connsiteX4-93" fmla="*/ 1667 w 10000"/>
              <a:gd name="connsiteY4-94" fmla="*/ 103062 h 107249"/>
              <a:gd name="connsiteX5-95" fmla="*/ 0 w 10000"/>
              <a:gd name="connsiteY5-96" fmla="*/ 98062 h 107249"/>
              <a:gd name="connsiteX6-97" fmla="*/ 1667 w 10000"/>
              <a:gd name="connsiteY6-98" fmla="*/ 93062 h 107249"/>
              <a:gd name="connsiteX0-99" fmla="*/ 1667 w 10000"/>
              <a:gd name="connsiteY0-100" fmla="*/ 93062 h 107249"/>
              <a:gd name="connsiteX1-101" fmla="*/ 8511 w 10000"/>
              <a:gd name="connsiteY1-102" fmla="*/ 0 h 107249"/>
              <a:gd name="connsiteX2-103" fmla="*/ 8333 w 10000"/>
              <a:gd name="connsiteY2-104" fmla="*/ 98062 h 107249"/>
              <a:gd name="connsiteX3-105" fmla="*/ 10000 w 10000"/>
              <a:gd name="connsiteY3-106" fmla="*/ 103062 h 107249"/>
              <a:gd name="connsiteX4-107" fmla="*/ 1667 w 10000"/>
              <a:gd name="connsiteY4-108" fmla="*/ 103062 h 107249"/>
              <a:gd name="connsiteX5-109" fmla="*/ 0 w 10000"/>
              <a:gd name="connsiteY5-110" fmla="*/ 98062 h 107249"/>
              <a:gd name="connsiteX6-111" fmla="*/ 1667 w 10000"/>
              <a:gd name="connsiteY6-112" fmla="*/ 93062 h 107249"/>
              <a:gd name="connsiteX0-113" fmla="*/ 5639 w 10161"/>
              <a:gd name="connsiteY0-114" fmla="*/ 18392 h 112308"/>
              <a:gd name="connsiteX1-115" fmla="*/ 8672 w 10161"/>
              <a:gd name="connsiteY1-116" fmla="*/ 5059 h 112308"/>
              <a:gd name="connsiteX2-117" fmla="*/ 8494 w 10161"/>
              <a:gd name="connsiteY2-118" fmla="*/ 103121 h 112308"/>
              <a:gd name="connsiteX3-119" fmla="*/ 10161 w 10161"/>
              <a:gd name="connsiteY3-120" fmla="*/ 108121 h 112308"/>
              <a:gd name="connsiteX4-121" fmla="*/ 1828 w 10161"/>
              <a:gd name="connsiteY4-122" fmla="*/ 108121 h 112308"/>
              <a:gd name="connsiteX5-123" fmla="*/ 161 w 10161"/>
              <a:gd name="connsiteY5-124" fmla="*/ 103121 h 112308"/>
              <a:gd name="connsiteX6-125" fmla="*/ 5639 w 10161"/>
              <a:gd name="connsiteY6-126" fmla="*/ 18392 h 112308"/>
              <a:gd name="connsiteX0-127" fmla="*/ 5639 w 10161"/>
              <a:gd name="connsiteY0-128" fmla="*/ 48998 h 145481"/>
              <a:gd name="connsiteX1-129" fmla="*/ 8354 w 10161"/>
              <a:gd name="connsiteY1-130" fmla="*/ 0 h 145481"/>
              <a:gd name="connsiteX2-131" fmla="*/ 8494 w 10161"/>
              <a:gd name="connsiteY2-132" fmla="*/ 133727 h 145481"/>
              <a:gd name="connsiteX3-133" fmla="*/ 10161 w 10161"/>
              <a:gd name="connsiteY3-134" fmla="*/ 138727 h 145481"/>
              <a:gd name="connsiteX4-135" fmla="*/ 1828 w 10161"/>
              <a:gd name="connsiteY4-136" fmla="*/ 138727 h 145481"/>
              <a:gd name="connsiteX5-137" fmla="*/ 161 w 10161"/>
              <a:gd name="connsiteY5-138" fmla="*/ 133727 h 145481"/>
              <a:gd name="connsiteX6-139" fmla="*/ 5639 w 10161"/>
              <a:gd name="connsiteY6-140" fmla="*/ 48998 h 145481"/>
              <a:gd name="connsiteX0-141" fmla="*/ 4738 w 10113"/>
              <a:gd name="connsiteY0-142" fmla="*/ 13812 h 159292"/>
              <a:gd name="connsiteX1-143" fmla="*/ 8306 w 10113"/>
              <a:gd name="connsiteY1-144" fmla="*/ 13811 h 159292"/>
              <a:gd name="connsiteX2-145" fmla="*/ 8446 w 10113"/>
              <a:gd name="connsiteY2-146" fmla="*/ 147538 h 159292"/>
              <a:gd name="connsiteX3-147" fmla="*/ 10113 w 10113"/>
              <a:gd name="connsiteY3-148" fmla="*/ 152538 h 159292"/>
              <a:gd name="connsiteX4-149" fmla="*/ 1780 w 10113"/>
              <a:gd name="connsiteY4-150" fmla="*/ 152538 h 159292"/>
              <a:gd name="connsiteX5-151" fmla="*/ 113 w 10113"/>
              <a:gd name="connsiteY5-152" fmla="*/ 147538 h 159292"/>
              <a:gd name="connsiteX6-153" fmla="*/ 4738 w 10113"/>
              <a:gd name="connsiteY6-154" fmla="*/ 13812 h 159292"/>
              <a:gd name="connsiteX0-155" fmla="*/ 4738 w 10113"/>
              <a:gd name="connsiteY0-156" fmla="*/ 2870 h 148350"/>
              <a:gd name="connsiteX1-157" fmla="*/ 8306 w 10113"/>
              <a:gd name="connsiteY1-158" fmla="*/ 2869 h 148350"/>
              <a:gd name="connsiteX2-159" fmla="*/ 8446 w 10113"/>
              <a:gd name="connsiteY2-160" fmla="*/ 136596 h 148350"/>
              <a:gd name="connsiteX3-161" fmla="*/ 10113 w 10113"/>
              <a:gd name="connsiteY3-162" fmla="*/ 141596 h 148350"/>
              <a:gd name="connsiteX4-163" fmla="*/ 1780 w 10113"/>
              <a:gd name="connsiteY4-164" fmla="*/ 141596 h 148350"/>
              <a:gd name="connsiteX5-165" fmla="*/ 113 w 10113"/>
              <a:gd name="connsiteY5-166" fmla="*/ 136596 h 148350"/>
              <a:gd name="connsiteX6-167" fmla="*/ 4738 w 10113"/>
              <a:gd name="connsiteY6-168" fmla="*/ 2870 h 148350"/>
              <a:gd name="connsiteX0-169" fmla="*/ 4738 w 10113"/>
              <a:gd name="connsiteY0-170" fmla="*/ 51 h 145531"/>
              <a:gd name="connsiteX1-171" fmla="*/ 8306 w 10113"/>
              <a:gd name="connsiteY1-172" fmla="*/ 50 h 145531"/>
              <a:gd name="connsiteX2-173" fmla="*/ 8446 w 10113"/>
              <a:gd name="connsiteY2-174" fmla="*/ 133777 h 145531"/>
              <a:gd name="connsiteX3-175" fmla="*/ 10113 w 10113"/>
              <a:gd name="connsiteY3-176" fmla="*/ 138777 h 145531"/>
              <a:gd name="connsiteX4-177" fmla="*/ 1780 w 10113"/>
              <a:gd name="connsiteY4-178" fmla="*/ 138777 h 145531"/>
              <a:gd name="connsiteX5-179" fmla="*/ 113 w 10113"/>
              <a:gd name="connsiteY5-180" fmla="*/ 133777 h 145531"/>
              <a:gd name="connsiteX6-181" fmla="*/ 4738 w 10113"/>
              <a:gd name="connsiteY6-182" fmla="*/ 51 h 145531"/>
              <a:gd name="connsiteX0-183" fmla="*/ 4738 w 10113"/>
              <a:gd name="connsiteY0-184" fmla="*/ 68 h 145548"/>
              <a:gd name="connsiteX1-185" fmla="*/ 8306 w 10113"/>
              <a:gd name="connsiteY1-186" fmla="*/ 67 h 145548"/>
              <a:gd name="connsiteX2-187" fmla="*/ 8446 w 10113"/>
              <a:gd name="connsiteY2-188" fmla="*/ 133794 h 145548"/>
              <a:gd name="connsiteX3-189" fmla="*/ 10113 w 10113"/>
              <a:gd name="connsiteY3-190" fmla="*/ 138794 h 145548"/>
              <a:gd name="connsiteX4-191" fmla="*/ 1780 w 10113"/>
              <a:gd name="connsiteY4-192" fmla="*/ 138794 h 145548"/>
              <a:gd name="connsiteX5-193" fmla="*/ 113 w 10113"/>
              <a:gd name="connsiteY5-194" fmla="*/ 133794 h 145548"/>
              <a:gd name="connsiteX6-195" fmla="*/ 4738 w 10113"/>
              <a:gd name="connsiteY6-196" fmla="*/ 68 h 145548"/>
              <a:gd name="connsiteX0-197" fmla="*/ 4738 w 10113"/>
              <a:gd name="connsiteY0-198" fmla="*/ 68 h 145548"/>
              <a:gd name="connsiteX1-199" fmla="*/ 8306 w 10113"/>
              <a:gd name="connsiteY1-200" fmla="*/ 67 h 145548"/>
              <a:gd name="connsiteX2-201" fmla="*/ 8446 w 10113"/>
              <a:gd name="connsiteY2-202" fmla="*/ 133794 h 145548"/>
              <a:gd name="connsiteX3-203" fmla="*/ 10113 w 10113"/>
              <a:gd name="connsiteY3-204" fmla="*/ 138794 h 145548"/>
              <a:gd name="connsiteX4-205" fmla="*/ 1780 w 10113"/>
              <a:gd name="connsiteY4-206" fmla="*/ 138794 h 145548"/>
              <a:gd name="connsiteX5-207" fmla="*/ 113 w 10113"/>
              <a:gd name="connsiteY5-208" fmla="*/ 133794 h 145548"/>
              <a:gd name="connsiteX6-209" fmla="*/ 4738 w 10113"/>
              <a:gd name="connsiteY6-210" fmla="*/ 68 h 145548"/>
              <a:gd name="connsiteX0-211" fmla="*/ 4674 w 10109"/>
              <a:gd name="connsiteY0-212" fmla="*/ 170 h 145517"/>
              <a:gd name="connsiteX1-213" fmla="*/ 8302 w 10109"/>
              <a:gd name="connsiteY1-214" fmla="*/ 36 h 145517"/>
              <a:gd name="connsiteX2-215" fmla="*/ 8442 w 10109"/>
              <a:gd name="connsiteY2-216" fmla="*/ 133763 h 145517"/>
              <a:gd name="connsiteX3-217" fmla="*/ 10109 w 10109"/>
              <a:gd name="connsiteY3-218" fmla="*/ 138763 h 145517"/>
              <a:gd name="connsiteX4-219" fmla="*/ 1776 w 10109"/>
              <a:gd name="connsiteY4-220" fmla="*/ 138763 h 145517"/>
              <a:gd name="connsiteX5-221" fmla="*/ 109 w 10109"/>
              <a:gd name="connsiteY5-222" fmla="*/ 133763 h 145517"/>
              <a:gd name="connsiteX6-223" fmla="*/ 4674 w 10109"/>
              <a:gd name="connsiteY6-224" fmla="*/ 170 h 145517"/>
              <a:gd name="connsiteX0-225" fmla="*/ 3080 w 8515"/>
              <a:gd name="connsiteY0-226" fmla="*/ 170 h 145517"/>
              <a:gd name="connsiteX1-227" fmla="*/ 6708 w 8515"/>
              <a:gd name="connsiteY1-228" fmla="*/ 36 h 145517"/>
              <a:gd name="connsiteX2-229" fmla="*/ 6848 w 8515"/>
              <a:gd name="connsiteY2-230" fmla="*/ 133763 h 145517"/>
              <a:gd name="connsiteX3-231" fmla="*/ 8515 w 8515"/>
              <a:gd name="connsiteY3-232" fmla="*/ 138763 h 145517"/>
              <a:gd name="connsiteX4-233" fmla="*/ 182 w 8515"/>
              <a:gd name="connsiteY4-234" fmla="*/ 138763 h 145517"/>
              <a:gd name="connsiteX5-235" fmla="*/ 3080 w 8515"/>
              <a:gd name="connsiteY5-236" fmla="*/ 170 h 145517"/>
              <a:gd name="connsiteX0-237" fmla="*/ 3617 w 10000"/>
              <a:gd name="connsiteY0-238" fmla="*/ 12 h 9536"/>
              <a:gd name="connsiteX1-239" fmla="*/ 7878 w 10000"/>
              <a:gd name="connsiteY1-240" fmla="*/ 2 h 9536"/>
              <a:gd name="connsiteX2-241" fmla="*/ 8042 w 10000"/>
              <a:gd name="connsiteY2-242" fmla="*/ 9192 h 9536"/>
              <a:gd name="connsiteX3-243" fmla="*/ 10000 w 10000"/>
              <a:gd name="connsiteY3-244" fmla="*/ 9536 h 9536"/>
              <a:gd name="connsiteX4-245" fmla="*/ 214 w 10000"/>
              <a:gd name="connsiteY4-246" fmla="*/ 9536 h 9536"/>
              <a:gd name="connsiteX5-247" fmla="*/ 3617 w 10000"/>
              <a:gd name="connsiteY5-248" fmla="*/ 12 h 9536"/>
              <a:gd name="connsiteX0-249" fmla="*/ 3403 w 9786"/>
              <a:gd name="connsiteY0-250" fmla="*/ 13 h 10000"/>
              <a:gd name="connsiteX1-251" fmla="*/ 7664 w 9786"/>
              <a:gd name="connsiteY1-252" fmla="*/ 2 h 10000"/>
              <a:gd name="connsiteX2-253" fmla="*/ 7828 w 9786"/>
              <a:gd name="connsiteY2-254" fmla="*/ 9639 h 10000"/>
              <a:gd name="connsiteX3-255" fmla="*/ 9786 w 9786"/>
              <a:gd name="connsiteY3-256" fmla="*/ 10000 h 10000"/>
              <a:gd name="connsiteX4-257" fmla="*/ 0 w 9786"/>
              <a:gd name="connsiteY4-258" fmla="*/ 10000 h 10000"/>
              <a:gd name="connsiteX5-259" fmla="*/ 3403 w 9786"/>
              <a:gd name="connsiteY5-260" fmla="*/ 13 h 10000"/>
              <a:gd name="connsiteX0-261" fmla="*/ 494 w 7017"/>
              <a:gd name="connsiteY0-262" fmla="*/ 743 h 10730"/>
              <a:gd name="connsiteX1-263" fmla="*/ 4849 w 7017"/>
              <a:gd name="connsiteY1-264" fmla="*/ 732 h 10730"/>
              <a:gd name="connsiteX2-265" fmla="*/ 5016 w 7017"/>
              <a:gd name="connsiteY2-266" fmla="*/ 10369 h 10730"/>
              <a:gd name="connsiteX3-267" fmla="*/ 7017 w 7017"/>
              <a:gd name="connsiteY3-268" fmla="*/ 10730 h 10730"/>
              <a:gd name="connsiteX4-269" fmla="*/ 45 w 7017"/>
              <a:gd name="connsiteY4-270" fmla="*/ 10709 h 10730"/>
              <a:gd name="connsiteX5-271" fmla="*/ 494 w 7017"/>
              <a:gd name="connsiteY5-272" fmla="*/ 743 h 10730"/>
              <a:gd name="connsiteX0-273" fmla="*/ 521 w 9817"/>
              <a:gd name="connsiteY0-274" fmla="*/ 692 h 10000"/>
              <a:gd name="connsiteX1-275" fmla="*/ 6727 w 9817"/>
              <a:gd name="connsiteY1-276" fmla="*/ 682 h 10000"/>
              <a:gd name="connsiteX2-277" fmla="*/ 6965 w 9817"/>
              <a:gd name="connsiteY2-278" fmla="*/ 9664 h 10000"/>
              <a:gd name="connsiteX3-279" fmla="*/ 9817 w 9817"/>
              <a:gd name="connsiteY3-280" fmla="*/ 10000 h 10000"/>
              <a:gd name="connsiteX4-281" fmla="*/ 273 w 9817"/>
              <a:gd name="connsiteY4-282" fmla="*/ 9980 h 10000"/>
              <a:gd name="connsiteX5-283" fmla="*/ 521 w 9817"/>
              <a:gd name="connsiteY5-284" fmla="*/ 692 h 10000"/>
              <a:gd name="connsiteX0-285" fmla="*/ 531 w 10000"/>
              <a:gd name="connsiteY0-286" fmla="*/ 692 h 10000"/>
              <a:gd name="connsiteX1-287" fmla="*/ 6852 w 10000"/>
              <a:gd name="connsiteY1-288" fmla="*/ 682 h 10000"/>
              <a:gd name="connsiteX2-289" fmla="*/ 7095 w 10000"/>
              <a:gd name="connsiteY2-290" fmla="*/ 9664 h 10000"/>
              <a:gd name="connsiteX3-291" fmla="*/ 10000 w 10000"/>
              <a:gd name="connsiteY3-292" fmla="*/ 10000 h 10000"/>
              <a:gd name="connsiteX4-293" fmla="*/ 278 w 10000"/>
              <a:gd name="connsiteY4-294" fmla="*/ 9980 h 10000"/>
              <a:gd name="connsiteX5-295" fmla="*/ 531 w 10000"/>
              <a:gd name="connsiteY5-296" fmla="*/ 692 h 10000"/>
              <a:gd name="connsiteX0-297" fmla="*/ 531 w 10000"/>
              <a:gd name="connsiteY0-298" fmla="*/ 692 h 10000"/>
              <a:gd name="connsiteX1-299" fmla="*/ 6852 w 10000"/>
              <a:gd name="connsiteY1-300" fmla="*/ 682 h 10000"/>
              <a:gd name="connsiteX2-301" fmla="*/ 7095 w 10000"/>
              <a:gd name="connsiteY2-302" fmla="*/ 9664 h 10000"/>
              <a:gd name="connsiteX3-303" fmla="*/ 10000 w 10000"/>
              <a:gd name="connsiteY3-304" fmla="*/ 10000 h 10000"/>
              <a:gd name="connsiteX4-305" fmla="*/ 278 w 10000"/>
              <a:gd name="connsiteY4-306" fmla="*/ 9980 h 10000"/>
              <a:gd name="connsiteX5-307" fmla="*/ 531 w 10000"/>
              <a:gd name="connsiteY5-308" fmla="*/ 692 h 10000"/>
              <a:gd name="connsiteX0-309" fmla="*/ 531 w 10000"/>
              <a:gd name="connsiteY0-310" fmla="*/ 692 h 10000"/>
              <a:gd name="connsiteX1-311" fmla="*/ 6852 w 10000"/>
              <a:gd name="connsiteY1-312" fmla="*/ 682 h 10000"/>
              <a:gd name="connsiteX2-313" fmla="*/ 7095 w 10000"/>
              <a:gd name="connsiteY2-314" fmla="*/ 9664 h 10000"/>
              <a:gd name="connsiteX3-315" fmla="*/ 10000 w 10000"/>
              <a:gd name="connsiteY3-316" fmla="*/ 10000 h 10000"/>
              <a:gd name="connsiteX4-317" fmla="*/ 278 w 10000"/>
              <a:gd name="connsiteY4-318" fmla="*/ 9980 h 10000"/>
              <a:gd name="connsiteX5-319" fmla="*/ 531 w 10000"/>
              <a:gd name="connsiteY5-320" fmla="*/ 692 h 10000"/>
              <a:gd name="connsiteX0-321" fmla="*/ 570 w 10039"/>
              <a:gd name="connsiteY0-322" fmla="*/ 695 h 10015"/>
              <a:gd name="connsiteX1-323" fmla="*/ 6891 w 10039"/>
              <a:gd name="connsiteY1-324" fmla="*/ 685 h 10015"/>
              <a:gd name="connsiteX2-325" fmla="*/ 7134 w 10039"/>
              <a:gd name="connsiteY2-326" fmla="*/ 9667 h 10015"/>
              <a:gd name="connsiteX3-327" fmla="*/ 10039 w 10039"/>
              <a:gd name="connsiteY3-328" fmla="*/ 10003 h 10015"/>
              <a:gd name="connsiteX4-329" fmla="*/ 217 w 10039"/>
              <a:gd name="connsiteY4-330" fmla="*/ 10015 h 10015"/>
              <a:gd name="connsiteX5-331" fmla="*/ 570 w 10039"/>
              <a:gd name="connsiteY5-332" fmla="*/ 695 h 10015"/>
              <a:gd name="connsiteX0-333" fmla="*/ 615 w 10084"/>
              <a:gd name="connsiteY0-334" fmla="*/ 695 h 10015"/>
              <a:gd name="connsiteX1-335" fmla="*/ 6936 w 10084"/>
              <a:gd name="connsiteY1-336" fmla="*/ 685 h 10015"/>
              <a:gd name="connsiteX2-337" fmla="*/ 7179 w 10084"/>
              <a:gd name="connsiteY2-338" fmla="*/ 9667 h 10015"/>
              <a:gd name="connsiteX3-339" fmla="*/ 10084 w 10084"/>
              <a:gd name="connsiteY3-340" fmla="*/ 10003 h 10015"/>
              <a:gd name="connsiteX4-341" fmla="*/ 262 w 10084"/>
              <a:gd name="connsiteY4-342" fmla="*/ 10015 h 10015"/>
              <a:gd name="connsiteX5-343" fmla="*/ 615 w 10084"/>
              <a:gd name="connsiteY5-344" fmla="*/ 695 h 10015"/>
              <a:gd name="connsiteX0-345" fmla="*/ 356 w 9825"/>
              <a:gd name="connsiteY0-346" fmla="*/ 695 h 10015"/>
              <a:gd name="connsiteX1-347" fmla="*/ 6677 w 9825"/>
              <a:gd name="connsiteY1-348" fmla="*/ 685 h 10015"/>
              <a:gd name="connsiteX2-349" fmla="*/ 6920 w 9825"/>
              <a:gd name="connsiteY2-350" fmla="*/ 9667 h 10015"/>
              <a:gd name="connsiteX3-351" fmla="*/ 9825 w 9825"/>
              <a:gd name="connsiteY3-352" fmla="*/ 10003 h 10015"/>
              <a:gd name="connsiteX4-353" fmla="*/ 3 w 9825"/>
              <a:gd name="connsiteY4-354" fmla="*/ 10015 h 10015"/>
              <a:gd name="connsiteX5-355" fmla="*/ 356 w 9825"/>
              <a:gd name="connsiteY5-356" fmla="*/ 695 h 10015"/>
              <a:gd name="connsiteX0-357" fmla="*/ 362 w 10000"/>
              <a:gd name="connsiteY0-358" fmla="*/ 10 h 9316"/>
              <a:gd name="connsiteX1-359" fmla="*/ 6796 w 10000"/>
              <a:gd name="connsiteY1-360" fmla="*/ 0 h 9316"/>
              <a:gd name="connsiteX2-361" fmla="*/ 7043 w 10000"/>
              <a:gd name="connsiteY2-362" fmla="*/ 8969 h 9316"/>
              <a:gd name="connsiteX3-363" fmla="*/ 10000 w 10000"/>
              <a:gd name="connsiteY3-364" fmla="*/ 9304 h 9316"/>
              <a:gd name="connsiteX4-365" fmla="*/ 3 w 10000"/>
              <a:gd name="connsiteY4-366" fmla="*/ 9316 h 9316"/>
              <a:gd name="connsiteX5-367" fmla="*/ 362 w 10000"/>
              <a:gd name="connsiteY5-368" fmla="*/ 10 h 9316"/>
              <a:gd name="connsiteX0-369" fmla="*/ 362 w 10000"/>
              <a:gd name="connsiteY0-370" fmla="*/ 11 h 10000"/>
              <a:gd name="connsiteX1-371" fmla="*/ 6796 w 10000"/>
              <a:gd name="connsiteY1-372" fmla="*/ 0 h 10000"/>
              <a:gd name="connsiteX2-373" fmla="*/ 7043 w 10000"/>
              <a:gd name="connsiteY2-374" fmla="*/ 9628 h 10000"/>
              <a:gd name="connsiteX3-375" fmla="*/ 10000 w 10000"/>
              <a:gd name="connsiteY3-376" fmla="*/ 9987 h 10000"/>
              <a:gd name="connsiteX4-377" fmla="*/ 3 w 10000"/>
              <a:gd name="connsiteY4-378" fmla="*/ 10000 h 10000"/>
              <a:gd name="connsiteX5-379" fmla="*/ 362 w 10000"/>
              <a:gd name="connsiteY5-380" fmla="*/ 11 h 10000"/>
              <a:gd name="connsiteX0-381" fmla="*/ 362 w 10000"/>
              <a:gd name="connsiteY0-382" fmla="*/ 11 h 10000"/>
              <a:gd name="connsiteX1-383" fmla="*/ 6796 w 10000"/>
              <a:gd name="connsiteY1-384" fmla="*/ 0 h 10000"/>
              <a:gd name="connsiteX2-385" fmla="*/ 7043 w 10000"/>
              <a:gd name="connsiteY2-386" fmla="*/ 9628 h 10000"/>
              <a:gd name="connsiteX3-387" fmla="*/ 10000 w 10000"/>
              <a:gd name="connsiteY3-388" fmla="*/ 9987 h 10000"/>
              <a:gd name="connsiteX4-389" fmla="*/ 3 w 10000"/>
              <a:gd name="connsiteY4-390" fmla="*/ 10000 h 10000"/>
              <a:gd name="connsiteX5-391" fmla="*/ 362 w 10000"/>
              <a:gd name="connsiteY5-392" fmla="*/ 11 h 10000"/>
              <a:gd name="connsiteX0-393" fmla="*/ 362 w 10000"/>
              <a:gd name="connsiteY0-394" fmla="*/ 11 h 10474"/>
              <a:gd name="connsiteX1-395" fmla="*/ 7101 w 10000"/>
              <a:gd name="connsiteY1-396" fmla="*/ 0 h 10474"/>
              <a:gd name="connsiteX2-397" fmla="*/ 7043 w 10000"/>
              <a:gd name="connsiteY2-398" fmla="*/ 9628 h 10474"/>
              <a:gd name="connsiteX3-399" fmla="*/ 10000 w 10000"/>
              <a:gd name="connsiteY3-400" fmla="*/ 9987 h 10474"/>
              <a:gd name="connsiteX4-401" fmla="*/ 3 w 10000"/>
              <a:gd name="connsiteY4-402" fmla="*/ 10000 h 10474"/>
              <a:gd name="connsiteX5-403" fmla="*/ 362 w 10000"/>
              <a:gd name="connsiteY5-404" fmla="*/ 11 h 10474"/>
              <a:gd name="connsiteX0-405" fmla="*/ 362 w 10000"/>
              <a:gd name="connsiteY0-406" fmla="*/ 11 h 10474"/>
              <a:gd name="connsiteX1-407" fmla="*/ 7101 w 10000"/>
              <a:gd name="connsiteY1-408" fmla="*/ 0 h 10474"/>
              <a:gd name="connsiteX2-409" fmla="*/ 7043 w 10000"/>
              <a:gd name="connsiteY2-410" fmla="*/ 9628 h 10474"/>
              <a:gd name="connsiteX3-411" fmla="*/ 10000 w 10000"/>
              <a:gd name="connsiteY3-412" fmla="*/ 9987 h 10474"/>
              <a:gd name="connsiteX4-413" fmla="*/ 3 w 10000"/>
              <a:gd name="connsiteY4-414" fmla="*/ 10000 h 10474"/>
              <a:gd name="connsiteX5-415" fmla="*/ 362 w 10000"/>
              <a:gd name="connsiteY5-416" fmla="*/ 11 h 10474"/>
              <a:gd name="connsiteX0-417" fmla="*/ 362 w 10000"/>
              <a:gd name="connsiteY0-418" fmla="*/ 11 h 10474"/>
              <a:gd name="connsiteX1-419" fmla="*/ 7101 w 10000"/>
              <a:gd name="connsiteY1-420" fmla="*/ 0 h 10474"/>
              <a:gd name="connsiteX2-421" fmla="*/ 7043 w 10000"/>
              <a:gd name="connsiteY2-422" fmla="*/ 9628 h 10474"/>
              <a:gd name="connsiteX3-423" fmla="*/ 10000 w 10000"/>
              <a:gd name="connsiteY3-424" fmla="*/ 9987 h 10474"/>
              <a:gd name="connsiteX4-425" fmla="*/ 3 w 10000"/>
              <a:gd name="connsiteY4-426" fmla="*/ 10000 h 10474"/>
              <a:gd name="connsiteX5-427" fmla="*/ 362 w 10000"/>
              <a:gd name="connsiteY5-428" fmla="*/ 11 h 10474"/>
              <a:gd name="connsiteX0-429" fmla="*/ 362 w 10000"/>
              <a:gd name="connsiteY0-430" fmla="*/ 11 h 10000"/>
              <a:gd name="connsiteX1-431" fmla="*/ 7101 w 10000"/>
              <a:gd name="connsiteY1-432" fmla="*/ 0 h 10000"/>
              <a:gd name="connsiteX2-433" fmla="*/ 7043 w 10000"/>
              <a:gd name="connsiteY2-434" fmla="*/ 9628 h 10000"/>
              <a:gd name="connsiteX3-435" fmla="*/ 10000 w 10000"/>
              <a:gd name="connsiteY3-436" fmla="*/ 9987 h 10000"/>
              <a:gd name="connsiteX4-437" fmla="*/ 3 w 10000"/>
              <a:gd name="connsiteY4-438" fmla="*/ 10000 h 10000"/>
              <a:gd name="connsiteX5-439" fmla="*/ 362 w 10000"/>
              <a:gd name="connsiteY5-440" fmla="*/ 11 h 10000"/>
              <a:gd name="connsiteX0-441" fmla="*/ 362 w 10000"/>
              <a:gd name="connsiteY0-442" fmla="*/ 11 h 10000"/>
              <a:gd name="connsiteX1-443" fmla="*/ 7101 w 10000"/>
              <a:gd name="connsiteY1-444" fmla="*/ 0 h 10000"/>
              <a:gd name="connsiteX2-445" fmla="*/ 7043 w 10000"/>
              <a:gd name="connsiteY2-446" fmla="*/ 9628 h 10000"/>
              <a:gd name="connsiteX3-447" fmla="*/ 10000 w 10000"/>
              <a:gd name="connsiteY3-448" fmla="*/ 9987 h 10000"/>
              <a:gd name="connsiteX4-449" fmla="*/ 3 w 10000"/>
              <a:gd name="connsiteY4-450" fmla="*/ 10000 h 10000"/>
              <a:gd name="connsiteX5-451" fmla="*/ 362 w 10000"/>
              <a:gd name="connsiteY5-452" fmla="*/ 11 h 10000"/>
              <a:gd name="connsiteX0-453" fmla="*/ 362 w 10000"/>
              <a:gd name="connsiteY0-454" fmla="*/ 11 h 10000"/>
              <a:gd name="connsiteX1-455" fmla="*/ 7101 w 10000"/>
              <a:gd name="connsiteY1-456" fmla="*/ 0 h 10000"/>
              <a:gd name="connsiteX2-457" fmla="*/ 7043 w 10000"/>
              <a:gd name="connsiteY2-458" fmla="*/ 9628 h 10000"/>
              <a:gd name="connsiteX3-459" fmla="*/ 10000 w 10000"/>
              <a:gd name="connsiteY3-460" fmla="*/ 9987 h 10000"/>
              <a:gd name="connsiteX4-461" fmla="*/ 3 w 10000"/>
              <a:gd name="connsiteY4-462" fmla="*/ 10000 h 10000"/>
              <a:gd name="connsiteX5-463" fmla="*/ 362 w 10000"/>
              <a:gd name="connsiteY5-464" fmla="*/ 11 h 10000"/>
              <a:gd name="connsiteX0-465" fmla="*/ 362 w 10000"/>
              <a:gd name="connsiteY0-466" fmla="*/ 11 h 10000"/>
              <a:gd name="connsiteX1-467" fmla="*/ 7101 w 10000"/>
              <a:gd name="connsiteY1-468" fmla="*/ 0 h 10000"/>
              <a:gd name="connsiteX2-469" fmla="*/ 7043 w 10000"/>
              <a:gd name="connsiteY2-470" fmla="*/ 9628 h 10000"/>
              <a:gd name="connsiteX3-471" fmla="*/ 10000 w 10000"/>
              <a:gd name="connsiteY3-472" fmla="*/ 9987 h 10000"/>
              <a:gd name="connsiteX4-473" fmla="*/ 3 w 10000"/>
              <a:gd name="connsiteY4-474" fmla="*/ 10000 h 10000"/>
              <a:gd name="connsiteX5-475" fmla="*/ 362 w 10000"/>
              <a:gd name="connsiteY5-476" fmla="*/ 11 h 10000"/>
              <a:gd name="connsiteX0-477" fmla="*/ 362 w 10000"/>
              <a:gd name="connsiteY0-478" fmla="*/ 11 h 10000"/>
              <a:gd name="connsiteX1-479" fmla="*/ 7101 w 10000"/>
              <a:gd name="connsiteY1-480" fmla="*/ 0 h 10000"/>
              <a:gd name="connsiteX2-481" fmla="*/ 7043 w 10000"/>
              <a:gd name="connsiteY2-482" fmla="*/ 9628 h 10000"/>
              <a:gd name="connsiteX3-483" fmla="*/ 10000 w 10000"/>
              <a:gd name="connsiteY3-484" fmla="*/ 9987 h 10000"/>
              <a:gd name="connsiteX4-485" fmla="*/ 3 w 10000"/>
              <a:gd name="connsiteY4-486" fmla="*/ 10000 h 10000"/>
              <a:gd name="connsiteX5-487" fmla="*/ 362 w 10000"/>
              <a:gd name="connsiteY5-488" fmla="*/ 11 h 10000"/>
              <a:gd name="connsiteX0-489" fmla="*/ 362 w 10000"/>
              <a:gd name="connsiteY0-490" fmla="*/ 11 h 10000"/>
              <a:gd name="connsiteX1-491" fmla="*/ 7101 w 10000"/>
              <a:gd name="connsiteY1-492" fmla="*/ 0 h 10000"/>
              <a:gd name="connsiteX2-493" fmla="*/ 7043 w 10000"/>
              <a:gd name="connsiteY2-494" fmla="*/ 9628 h 10000"/>
              <a:gd name="connsiteX3-495" fmla="*/ 10000 w 10000"/>
              <a:gd name="connsiteY3-496" fmla="*/ 9987 h 10000"/>
              <a:gd name="connsiteX4-497" fmla="*/ 3 w 10000"/>
              <a:gd name="connsiteY4-498" fmla="*/ 10000 h 10000"/>
              <a:gd name="connsiteX5-499" fmla="*/ 362 w 10000"/>
              <a:gd name="connsiteY5-500" fmla="*/ 11 h 10000"/>
              <a:gd name="connsiteX0-501" fmla="*/ 360 w 9998"/>
              <a:gd name="connsiteY0-502" fmla="*/ 11 h 10000"/>
              <a:gd name="connsiteX1-503" fmla="*/ 7099 w 9998"/>
              <a:gd name="connsiteY1-504" fmla="*/ 0 h 10000"/>
              <a:gd name="connsiteX2-505" fmla="*/ 7041 w 9998"/>
              <a:gd name="connsiteY2-506" fmla="*/ 9628 h 10000"/>
              <a:gd name="connsiteX3-507" fmla="*/ 9998 w 9998"/>
              <a:gd name="connsiteY3-508" fmla="*/ 9987 h 10000"/>
              <a:gd name="connsiteX4-509" fmla="*/ 1 w 9998"/>
              <a:gd name="connsiteY4-510" fmla="*/ 10000 h 10000"/>
              <a:gd name="connsiteX5-511" fmla="*/ 360 w 9998"/>
              <a:gd name="connsiteY5-512" fmla="*/ 11 h 10000"/>
              <a:gd name="connsiteX0-513" fmla="*/ 0 w 9640"/>
              <a:gd name="connsiteY0-514" fmla="*/ 11 h 10000"/>
              <a:gd name="connsiteX1-515" fmla="*/ 6740 w 9640"/>
              <a:gd name="connsiteY1-516" fmla="*/ 0 h 10000"/>
              <a:gd name="connsiteX2-517" fmla="*/ 6682 w 9640"/>
              <a:gd name="connsiteY2-518" fmla="*/ 9628 h 10000"/>
              <a:gd name="connsiteX3-519" fmla="*/ 9640 w 9640"/>
              <a:gd name="connsiteY3-520" fmla="*/ 9987 h 10000"/>
              <a:gd name="connsiteX4-521" fmla="*/ 302 w 9640"/>
              <a:gd name="connsiteY4-522" fmla="*/ 10000 h 10000"/>
              <a:gd name="connsiteX5-523" fmla="*/ 0 w 9640"/>
              <a:gd name="connsiteY5-524" fmla="*/ 11 h 10000"/>
              <a:gd name="connsiteX0-525" fmla="*/ 0 w 10000"/>
              <a:gd name="connsiteY0-526" fmla="*/ 11 h 10000"/>
              <a:gd name="connsiteX1-527" fmla="*/ 6992 w 10000"/>
              <a:gd name="connsiteY1-528" fmla="*/ 0 h 10000"/>
              <a:gd name="connsiteX2-529" fmla="*/ 6932 w 10000"/>
              <a:gd name="connsiteY2-530" fmla="*/ 9628 h 10000"/>
              <a:gd name="connsiteX3-531" fmla="*/ 10000 w 10000"/>
              <a:gd name="connsiteY3-532" fmla="*/ 9987 h 10000"/>
              <a:gd name="connsiteX4-533" fmla="*/ 6 w 10000"/>
              <a:gd name="connsiteY4-534" fmla="*/ 10000 h 10000"/>
              <a:gd name="connsiteX5-535" fmla="*/ 0 w 10000"/>
              <a:gd name="connsiteY5-536" fmla="*/ 11 h 10000"/>
              <a:gd name="connsiteX0-537" fmla="*/ 0 w 10000"/>
              <a:gd name="connsiteY0-538" fmla="*/ 11 h 10000"/>
              <a:gd name="connsiteX1-539" fmla="*/ 6992 w 10000"/>
              <a:gd name="connsiteY1-540" fmla="*/ 0 h 10000"/>
              <a:gd name="connsiteX2-541" fmla="*/ 6932 w 10000"/>
              <a:gd name="connsiteY2-542" fmla="*/ 9628 h 10000"/>
              <a:gd name="connsiteX3-543" fmla="*/ 10000 w 10000"/>
              <a:gd name="connsiteY3-544" fmla="*/ 9987 h 10000"/>
              <a:gd name="connsiteX4-545" fmla="*/ 6 w 10000"/>
              <a:gd name="connsiteY4-546" fmla="*/ 10000 h 10000"/>
              <a:gd name="connsiteX5-547" fmla="*/ 0 w 10000"/>
              <a:gd name="connsiteY5-548" fmla="*/ 11 h 10000"/>
              <a:gd name="connsiteX0-549" fmla="*/ 0 w 10056"/>
              <a:gd name="connsiteY0-550" fmla="*/ 4 h 10000"/>
              <a:gd name="connsiteX1-551" fmla="*/ 7048 w 10056"/>
              <a:gd name="connsiteY1-552" fmla="*/ 0 h 10000"/>
              <a:gd name="connsiteX2-553" fmla="*/ 6988 w 10056"/>
              <a:gd name="connsiteY2-554" fmla="*/ 9628 h 10000"/>
              <a:gd name="connsiteX3-555" fmla="*/ 10056 w 10056"/>
              <a:gd name="connsiteY3-556" fmla="*/ 9987 h 10000"/>
              <a:gd name="connsiteX4-557" fmla="*/ 62 w 10056"/>
              <a:gd name="connsiteY4-558" fmla="*/ 10000 h 10000"/>
              <a:gd name="connsiteX5-559" fmla="*/ 0 w 10056"/>
              <a:gd name="connsiteY5-560" fmla="*/ 4 h 10000"/>
              <a:gd name="connsiteX0-561" fmla="*/ 0 w 10056"/>
              <a:gd name="connsiteY0-562" fmla="*/ 4 h 10000"/>
              <a:gd name="connsiteX1-563" fmla="*/ 7048 w 10056"/>
              <a:gd name="connsiteY1-564" fmla="*/ 0 h 10000"/>
              <a:gd name="connsiteX2-565" fmla="*/ 6988 w 10056"/>
              <a:gd name="connsiteY2-566" fmla="*/ 9628 h 10000"/>
              <a:gd name="connsiteX3-567" fmla="*/ 10056 w 10056"/>
              <a:gd name="connsiteY3-568" fmla="*/ 9987 h 10000"/>
              <a:gd name="connsiteX4-569" fmla="*/ 62 w 10056"/>
              <a:gd name="connsiteY4-570" fmla="*/ 10000 h 10000"/>
              <a:gd name="connsiteX5-571" fmla="*/ 0 w 10056"/>
              <a:gd name="connsiteY5-572" fmla="*/ 4 h 10000"/>
              <a:gd name="connsiteX0-573" fmla="*/ 0 w 10056"/>
              <a:gd name="connsiteY0-574" fmla="*/ 4 h 9991"/>
              <a:gd name="connsiteX1-575" fmla="*/ 7048 w 10056"/>
              <a:gd name="connsiteY1-576" fmla="*/ 0 h 9991"/>
              <a:gd name="connsiteX2-577" fmla="*/ 6988 w 10056"/>
              <a:gd name="connsiteY2-578" fmla="*/ 9628 h 9991"/>
              <a:gd name="connsiteX3-579" fmla="*/ 10056 w 10056"/>
              <a:gd name="connsiteY3-580" fmla="*/ 9987 h 9991"/>
              <a:gd name="connsiteX4-581" fmla="*/ 129 w 10056"/>
              <a:gd name="connsiteY4-582" fmla="*/ 9991 h 9991"/>
              <a:gd name="connsiteX5-583" fmla="*/ 0 w 10056"/>
              <a:gd name="connsiteY5-584" fmla="*/ 4 h 9991"/>
              <a:gd name="connsiteX0-585" fmla="*/ 0 w 10000"/>
              <a:gd name="connsiteY0-586" fmla="*/ 0 h 9996"/>
              <a:gd name="connsiteX1-587" fmla="*/ 6799 w 10000"/>
              <a:gd name="connsiteY1-588" fmla="*/ 3842 h 9996"/>
              <a:gd name="connsiteX2-589" fmla="*/ 6949 w 10000"/>
              <a:gd name="connsiteY2-590" fmla="*/ 9633 h 9996"/>
              <a:gd name="connsiteX3-591" fmla="*/ 10000 w 10000"/>
              <a:gd name="connsiteY3-592" fmla="*/ 9992 h 9996"/>
              <a:gd name="connsiteX4-593" fmla="*/ 128 w 10000"/>
              <a:gd name="connsiteY4-594" fmla="*/ 9996 h 9996"/>
              <a:gd name="connsiteX5-595" fmla="*/ 0 w 10000"/>
              <a:gd name="connsiteY5-596" fmla="*/ 0 h 9996"/>
              <a:gd name="connsiteX0-597" fmla="*/ 0 w 9895"/>
              <a:gd name="connsiteY0-598" fmla="*/ 11 h 6156"/>
              <a:gd name="connsiteX1-599" fmla="*/ 6694 w 9895"/>
              <a:gd name="connsiteY1-600" fmla="*/ 0 h 6156"/>
              <a:gd name="connsiteX2-601" fmla="*/ 6844 w 9895"/>
              <a:gd name="connsiteY2-602" fmla="*/ 5793 h 6156"/>
              <a:gd name="connsiteX3-603" fmla="*/ 9895 w 9895"/>
              <a:gd name="connsiteY3-604" fmla="*/ 6152 h 6156"/>
              <a:gd name="connsiteX4-605" fmla="*/ 23 w 9895"/>
              <a:gd name="connsiteY4-606" fmla="*/ 6156 h 6156"/>
              <a:gd name="connsiteX5-607" fmla="*/ 0 w 9895"/>
              <a:gd name="connsiteY5-608" fmla="*/ 11 h 6156"/>
              <a:gd name="connsiteX0-609" fmla="*/ 0 w 11007"/>
              <a:gd name="connsiteY0-610" fmla="*/ 7 h 10000"/>
              <a:gd name="connsiteX1-611" fmla="*/ 7772 w 11007"/>
              <a:gd name="connsiteY1-612" fmla="*/ 0 h 10000"/>
              <a:gd name="connsiteX2-613" fmla="*/ 7924 w 11007"/>
              <a:gd name="connsiteY2-614" fmla="*/ 9410 h 10000"/>
              <a:gd name="connsiteX3-615" fmla="*/ 11007 w 11007"/>
              <a:gd name="connsiteY3-616" fmla="*/ 9994 h 10000"/>
              <a:gd name="connsiteX4-617" fmla="*/ 1030 w 11007"/>
              <a:gd name="connsiteY4-618" fmla="*/ 10000 h 10000"/>
              <a:gd name="connsiteX5-619" fmla="*/ 0 w 11007"/>
              <a:gd name="connsiteY5-620" fmla="*/ 7 h 10000"/>
              <a:gd name="connsiteX0-621" fmla="*/ 0 w 11007"/>
              <a:gd name="connsiteY0-622" fmla="*/ 7 h 10000"/>
              <a:gd name="connsiteX1-623" fmla="*/ 7772 w 11007"/>
              <a:gd name="connsiteY1-624" fmla="*/ 0 h 10000"/>
              <a:gd name="connsiteX2-625" fmla="*/ 7924 w 11007"/>
              <a:gd name="connsiteY2-626" fmla="*/ 9410 h 10000"/>
              <a:gd name="connsiteX3-627" fmla="*/ 11007 w 11007"/>
              <a:gd name="connsiteY3-628" fmla="*/ 9994 h 10000"/>
              <a:gd name="connsiteX4-629" fmla="*/ 23 w 11007"/>
              <a:gd name="connsiteY4-630" fmla="*/ 10000 h 10000"/>
              <a:gd name="connsiteX5-631" fmla="*/ 0 w 11007"/>
              <a:gd name="connsiteY5-632" fmla="*/ 7 h 10000"/>
              <a:gd name="connsiteX0-633" fmla="*/ 76 w 10988"/>
              <a:gd name="connsiteY0-634" fmla="*/ 45 h 10000"/>
              <a:gd name="connsiteX1-635" fmla="*/ 7753 w 10988"/>
              <a:gd name="connsiteY1-636" fmla="*/ 0 h 10000"/>
              <a:gd name="connsiteX2-637" fmla="*/ 7905 w 10988"/>
              <a:gd name="connsiteY2-638" fmla="*/ 9410 h 10000"/>
              <a:gd name="connsiteX3-639" fmla="*/ 10988 w 10988"/>
              <a:gd name="connsiteY3-640" fmla="*/ 9994 h 10000"/>
              <a:gd name="connsiteX4-641" fmla="*/ 4 w 10988"/>
              <a:gd name="connsiteY4-642" fmla="*/ 10000 h 10000"/>
              <a:gd name="connsiteX5-643" fmla="*/ 76 w 10988"/>
              <a:gd name="connsiteY5-644" fmla="*/ 45 h 10000"/>
              <a:gd name="connsiteX0-645" fmla="*/ 16 w 10988"/>
              <a:gd name="connsiteY0-646" fmla="*/ 20 h 10000"/>
              <a:gd name="connsiteX1-647" fmla="*/ 7753 w 10988"/>
              <a:gd name="connsiteY1-648" fmla="*/ 0 h 10000"/>
              <a:gd name="connsiteX2-649" fmla="*/ 7905 w 10988"/>
              <a:gd name="connsiteY2-650" fmla="*/ 9410 h 10000"/>
              <a:gd name="connsiteX3-651" fmla="*/ 10988 w 10988"/>
              <a:gd name="connsiteY3-652" fmla="*/ 9994 h 10000"/>
              <a:gd name="connsiteX4-653" fmla="*/ 4 w 10988"/>
              <a:gd name="connsiteY4-654" fmla="*/ 10000 h 10000"/>
              <a:gd name="connsiteX5-655" fmla="*/ 16 w 10988"/>
              <a:gd name="connsiteY5-656" fmla="*/ 20 h 10000"/>
              <a:gd name="connsiteX0-657" fmla="*/ 16 w 10988"/>
              <a:gd name="connsiteY0-658" fmla="*/ 0 h 9980"/>
              <a:gd name="connsiteX1-659" fmla="*/ 7753 w 10988"/>
              <a:gd name="connsiteY1-660" fmla="*/ 0 h 9980"/>
              <a:gd name="connsiteX2-661" fmla="*/ 7905 w 10988"/>
              <a:gd name="connsiteY2-662" fmla="*/ 9390 h 9980"/>
              <a:gd name="connsiteX3-663" fmla="*/ 10988 w 10988"/>
              <a:gd name="connsiteY3-664" fmla="*/ 9974 h 9980"/>
              <a:gd name="connsiteX4-665" fmla="*/ 4 w 10988"/>
              <a:gd name="connsiteY4-666" fmla="*/ 9980 h 9980"/>
              <a:gd name="connsiteX5-667" fmla="*/ 16 w 10988"/>
              <a:gd name="connsiteY5-668" fmla="*/ 0 h 9980"/>
              <a:gd name="connsiteX0-669" fmla="*/ 0 w 9985"/>
              <a:gd name="connsiteY0-670" fmla="*/ 0 h 9994"/>
              <a:gd name="connsiteX1-671" fmla="*/ 7041 w 9985"/>
              <a:gd name="connsiteY1-672" fmla="*/ 0 h 9994"/>
              <a:gd name="connsiteX2-673" fmla="*/ 7179 w 9985"/>
              <a:gd name="connsiteY2-674" fmla="*/ 9409 h 9994"/>
              <a:gd name="connsiteX3-675" fmla="*/ 9985 w 9985"/>
              <a:gd name="connsiteY3-676" fmla="*/ 9994 h 9994"/>
              <a:gd name="connsiteX4-677" fmla="*/ 11 w 9985"/>
              <a:gd name="connsiteY4-678" fmla="*/ 9987 h 9994"/>
              <a:gd name="connsiteX5-679" fmla="*/ 0 w 9985"/>
              <a:gd name="connsiteY5-680" fmla="*/ 0 h 9994"/>
              <a:gd name="connsiteX0-681" fmla="*/ 0 w 10000"/>
              <a:gd name="connsiteY0-682" fmla="*/ 0 h 10000"/>
              <a:gd name="connsiteX1-683" fmla="*/ 7052 w 10000"/>
              <a:gd name="connsiteY1-684" fmla="*/ 0 h 10000"/>
              <a:gd name="connsiteX2-685" fmla="*/ 7190 w 10000"/>
              <a:gd name="connsiteY2-686" fmla="*/ 9415 h 10000"/>
              <a:gd name="connsiteX3-687" fmla="*/ 10000 w 10000"/>
              <a:gd name="connsiteY3-688" fmla="*/ 10000 h 10000"/>
              <a:gd name="connsiteX4-689" fmla="*/ 11 w 10000"/>
              <a:gd name="connsiteY4-690" fmla="*/ 9996 h 10000"/>
              <a:gd name="connsiteX5-691" fmla="*/ 0 w 10000"/>
              <a:gd name="connsiteY5-692" fmla="*/ 0 h 10000"/>
              <a:gd name="connsiteX0-693" fmla="*/ 35 w 10035"/>
              <a:gd name="connsiteY0-694" fmla="*/ 0 h 10009"/>
              <a:gd name="connsiteX1-695" fmla="*/ 7087 w 10035"/>
              <a:gd name="connsiteY1-696" fmla="*/ 0 h 10009"/>
              <a:gd name="connsiteX2-697" fmla="*/ 7225 w 10035"/>
              <a:gd name="connsiteY2-698" fmla="*/ 9415 h 10009"/>
              <a:gd name="connsiteX3-699" fmla="*/ 10035 w 10035"/>
              <a:gd name="connsiteY3-700" fmla="*/ 10000 h 10009"/>
              <a:gd name="connsiteX4-701" fmla="*/ 3 w 10035"/>
              <a:gd name="connsiteY4-702" fmla="*/ 10009 h 10009"/>
              <a:gd name="connsiteX5-703" fmla="*/ 35 w 10035"/>
              <a:gd name="connsiteY5-704" fmla="*/ 0 h 10009"/>
              <a:gd name="connsiteX0-705" fmla="*/ 0 w 10000"/>
              <a:gd name="connsiteY0-706" fmla="*/ 0 h 10000"/>
              <a:gd name="connsiteX1-707" fmla="*/ 7052 w 10000"/>
              <a:gd name="connsiteY1-708" fmla="*/ 0 h 10000"/>
              <a:gd name="connsiteX2-709" fmla="*/ 7190 w 10000"/>
              <a:gd name="connsiteY2-710" fmla="*/ 9415 h 10000"/>
              <a:gd name="connsiteX3-711" fmla="*/ 10000 w 10000"/>
              <a:gd name="connsiteY3-712" fmla="*/ 10000 h 10000"/>
              <a:gd name="connsiteX4-713" fmla="*/ 66 w 10000"/>
              <a:gd name="connsiteY4-714" fmla="*/ 9989 h 10000"/>
              <a:gd name="connsiteX5-715" fmla="*/ 0 w 10000"/>
              <a:gd name="connsiteY5-716" fmla="*/ 0 h 10000"/>
              <a:gd name="connsiteX0-717" fmla="*/ 0 w 10000"/>
              <a:gd name="connsiteY0-718" fmla="*/ 0 h 10002"/>
              <a:gd name="connsiteX1-719" fmla="*/ 7052 w 10000"/>
              <a:gd name="connsiteY1-720" fmla="*/ 0 h 10002"/>
              <a:gd name="connsiteX2-721" fmla="*/ 7190 w 10000"/>
              <a:gd name="connsiteY2-722" fmla="*/ 9415 h 10002"/>
              <a:gd name="connsiteX3-723" fmla="*/ 10000 w 10000"/>
              <a:gd name="connsiteY3-724" fmla="*/ 10000 h 10002"/>
              <a:gd name="connsiteX4-725" fmla="*/ 23 w 10000"/>
              <a:gd name="connsiteY4-726" fmla="*/ 10002 h 10002"/>
              <a:gd name="connsiteX5-727" fmla="*/ 0 w 10000"/>
              <a:gd name="connsiteY5-728" fmla="*/ 0 h 10002"/>
              <a:gd name="connsiteX0-729" fmla="*/ 164 w 10164"/>
              <a:gd name="connsiteY0-730" fmla="*/ 0 h 10000"/>
              <a:gd name="connsiteX1-731" fmla="*/ 7216 w 10164"/>
              <a:gd name="connsiteY1-732" fmla="*/ 0 h 10000"/>
              <a:gd name="connsiteX2-733" fmla="*/ 7354 w 10164"/>
              <a:gd name="connsiteY2-734" fmla="*/ 9415 h 10000"/>
              <a:gd name="connsiteX3-735" fmla="*/ 10164 w 10164"/>
              <a:gd name="connsiteY3-736" fmla="*/ 10000 h 10000"/>
              <a:gd name="connsiteX4-737" fmla="*/ 2 w 10164"/>
              <a:gd name="connsiteY4-738" fmla="*/ 9999 h 10000"/>
              <a:gd name="connsiteX5-739" fmla="*/ 164 w 10164"/>
              <a:gd name="connsiteY5-740" fmla="*/ 0 h 10000"/>
              <a:gd name="connsiteX0-741" fmla="*/ 163 w 10163"/>
              <a:gd name="connsiteY0-742" fmla="*/ 0 h 10000"/>
              <a:gd name="connsiteX1-743" fmla="*/ 7215 w 10163"/>
              <a:gd name="connsiteY1-744" fmla="*/ 0 h 10000"/>
              <a:gd name="connsiteX2-745" fmla="*/ 7353 w 10163"/>
              <a:gd name="connsiteY2-746" fmla="*/ 9415 h 10000"/>
              <a:gd name="connsiteX3-747" fmla="*/ 10163 w 10163"/>
              <a:gd name="connsiteY3-748" fmla="*/ 10000 h 10000"/>
              <a:gd name="connsiteX4-749" fmla="*/ 1 w 10163"/>
              <a:gd name="connsiteY4-750" fmla="*/ 9999 h 10000"/>
              <a:gd name="connsiteX5-751" fmla="*/ 163 w 10163"/>
              <a:gd name="connsiteY5-752" fmla="*/ 0 h 10000"/>
              <a:gd name="connsiteX0-753" fmla="*/ 0 w 10174"/>
              <a:gd name="connsiteY0-754" fmla="*/ 0 h 10000"/>
              <a:gd name="connsiteX1-755" fmla="*/ 7226 w 10174"/>
              <a:gd name="connsiteY1-756" fmla="*/ 0 h 10000"/>
              <a:gd name="connsiteX2-757" fmla="*/ 7364 w 10174"/>
              <a:gd name="connsiteY2-758" fmla="*/ 9415 h 10000"/>
              <a:gd name="connsiteX3-759" fmla="*/ 10174 w 10174"/>
              <a:gd name="connsiteY3-760" fmla="*/ 10000 h 10000"/>
              <a:gd name="connsiteX4-761" fmla="*/ 12 w 10174"/>
              <a:gd name="connsiteY4-762" fmla="*/ 9999 h 10000"/>
              <a:gd name="connsiteX5-763" fmla="*/ 0 w 10174"/>
              <a:gd name="connsiteY5-764" fmla="*/ 0 h 10000"/>
              <a:gd name="connsiteX0-765" fmla="*/ 0 w 10174"/>
              <a:gd name="connsiteY0-766" fmla="*/ 0 h 10000"/>
              <a:gd name="connsiteX1-767" fmla="*/ 7226 w 10174"/>
              <a:gd name="connsiteY1-768" fmla="*/ 0 h 10000"/>
              <a:gd name="connsiteX2-769" fmla="*/ 7364 w 10174"/>
              <a:gd name="connsiteY2-770" fmla="*/ 9415 h 10000"/>
              <a:gd name="connsiteX3-771" fmla="*/ 10174 w 10174"/>
              <a:gd name="connsiteY3-772" fmla="*/ 10000 h 10000"/>
              <a:gd name="connsiteX4-773" fmla="*/ 12 w 10174"/>
              <a:gd name="connsiteY4-774" fmla="*/ 9999 h 10000"/>
              <a:gd name="connsiteX5-775" fmla="*/ 0 w 10174"/>
              <a:gd name="connsiteY5-776" fmla="*/ 0 h 10000"/>
              <a:gd name="connsiteX0-777" fmla="*/ 0 w 10174"/>
              <a:gd name="connsiteY0-778" fmla="*/ 3 h 10003"/>
              <a:gd name="connsiteX1-779" fmla="*/ 7335 w 10174"/>
              <a:gd name="connsiteY1-780" fmla="*/ 0 h 10003"/>
              <a:gd name="connsiteX2-781" fmla="*/ 7364 w 10174"/>
              <a:gd name="connsiteY2-782" fmla="*/ 9418 h 10003"/>
              <a:gd name="connsiteX3-783" fmla="*/ 10174 w 10174"/>
              <a:gd name="connsiteY3-784" fmla="*/ 10003 h 10003"/>
              <a:gd name="connsiteX4-785" fmla="*/ 12 w 10174"/>
              <a:gd name="connsiteY4-786" fmla="*/ 10002 h 10003"/>
              <a:gd name="connsiteX5-787" fmla="*/ 0 w 10174"/>
              <a:gd name="connsiteY5-788" fmla="*/ 3 h 10003"/>
              <a:gd name="connsiteX0-789" fmla="*/ 0 w 10174"/>
              <a:gd name="connsiteY0-790" fmla="*/ 6 h 10006"/>
              <a:gd name="connsiteX1-791" fmla="*/ 7346 w 10174"/>
              <a:gd name="connsiteY1-792" fmla="*/ 0 h 10006"/>
              <a:gd name="connsiteX2-793" fmla="*/ 7364 w 10174"/>
              <a:gd name="connsiteY2-794" fmla="*/ 9421 h 10006"/>
              <a:gd name="connsiteX3-795" fmla="*/ 10174 w 10174"/>
              <a:gd name="connsiteY3-796" fmla="*/ 10006 h 10006"/>
              <a:gd name="connsiteX4-797" fmla="*/ 12 w 10174"/>
              <a:gd name="connsiteY4-798" fmla="*/ 10005 h 10006"/>
              <a:gd name="connsiteX5-799" fmla="*/ 0 w 10174"/>
              <a:gd name="connsiteY5-800" fmla="*/ 6 h 10006"/>
              <a:gd name="connsiteX0-801" fmla="*/ 0 w 10174"/>
              <a:gd name="connsiteY0-802" fmla="*/ 6 h 10006"/>
              <a:gd name="connsiteX1-803" fmla="*/ 7346 w 10174"/>
              <a:gd name="connsiteY1-804" fmla="*/ 0 h 10006"/>
              <a:gd name="connsiteX2-805" fmla="*/ 7364 w 10174"/>
              <a:gd name="connsiteY2-806" fmla="*/ 9421 h 10006"/>
              <a:gd name="connsiteX3-807" fmla="*/ 10174 w 10174"/>
              <a:gd name="connsiteY3-808" fmla="*/ 10006 h 10006"/>
              <a:gd name="connsiteX4-809" fmla="*/ 12 w 10174"/>
              <a:gd name="connsiteY4-810" fmla="*/ 10005 h 10006"/>
              <a:gd name="connsiteX5-811" fmla="*/ 0 w 10174"/>
              <a:gd name="connsiteY5-812" fmla="*/ 6 h 10006"/>
              <a:gd name="connsiteX0-813" fmla="*/ 0 w 10174"/>
              <a:gd name="connsiteY0-814" fmla="*/ 9 h 10009"/>
              <a:gd name="connsiteX1-815" fmla="*/ 7346 w 10174"/>
              <a:gd name="connsiteY1-816" fmla="*/ 0 h 10009"/>
              <a:gd name="connsiteX2-817" fmla="*/ 7364 w 10174"/>
              <a:gd name="connsiteY2-818" fmla="*/ 9424 h 10009"/>
              <a:gd name="connsiteX3-819" fmla="*/ 10174 w 10174"/>
              <a:gd name="connsiteY3-820" fmla="*/ 10009 h 10009"/>
              <a:gd name="connsiteX4-821" fmla="*/ 12 w 10174"/>
              <a:gd name="connsiteY4-822" fmla="*/ 10008 h 10009"/>
              <a:gd name="connsiteX5-823" fmla="*/ 0 w 10174"/>
              <a:gd name="connsiteY5-824" fmla="*/ 9 h 10009"/>
              <a:gd name="connsiteX0-825" fmla="*/ 0 w 10174"/>
              <a:gd name="connsiteY0-826" fmla="*/ 9 h 10009"/>
              <a:gd name="connsiteX1-827" fmla="*/ 7346 w 10174"/>
              <a:gd name="connsiteY1-828" fmla="*/ 0 h 10009"/>
              <a:gd name="connsiteX2-829" fmla="*/ 7364 w 10174"/>
              <a:gd name="connsiteY2-830" fmla="*/ 9424 h 10009"/>
              <a:gd name="connsiteX3-831" fmla="*/ 10174 w 10174"/>
              <a:gd name="connsiteY3-832" fmla="*/ 10009 h 10009"/>
              <a:gd name="connsiteX4-833" fmla="*/ 12 w 10174"/>
              <a:gd name="connsiteY4-834" fmla="*/ 10008 h 10009"/>
              <a:gd name="connsiteX5-835" fmla="*/ 0 w 10174"/>
              <a:gd name="connsiteY5-836" fmla="*/ 9 h 10009"/>
              <a:gd name="connsiteX0-837" fmla="*/ 0 w 10174"/>
              <a:gd name="connsiteY0-838" fmla="*/ 9 h 10009"/>
              <a:gd name="connsiteX1-839" fmla="*/ 7346 w 10174"/>
              <a:gd name="connsiteY1-840" fmla="*/ 0 h 10009"/>
              <a:gd name="connsiteX2-841" fmla="*/ 7364 w 10174"/>
              <a:gd name="connsiteY2-842" fmla="*/ 9424 h 10009"/>
              <a:gd name="connsiteX3-843" fmla="*/ 10174 w 10174"/>
              <a:gd name="connsiteY3-844" fmla="*/ 10009 h 10009"/>
              <a:gd name="connsiteX4-845" fmla="*/ 12 w 10174"/>
              <a:gd name="connsiteY4-846" fmla="*/ 10008 h 10009"/>
              <a:gd name="connsiteX5-847" fmla="*/ 0 w 10174"/>
              <a:gd name="connsiteY5-848" fmla="*/ 9 h 10009"/>
              <a:gd name="connsiteX0-849" fmla="*/ 0 w 10174"/>
              <a:gd name="connsiteY0-850" fmla="*/ 9 h 10009"/>
              <a:gd name="connsiteX1-851" fmla="*/ 7346 w 10174"/>
              <a:gd name="connsiteY1-852" fmla="*/ 0 h 10009"/>
              <a:gd name="connsiteX2-853" fmla="*/ 7364 w 10174"/>
              <a:gd name="connsiteY2-854" fmla="*/ 9424 h 10009"/>
              <a:gd name="connsiteX3-855" fmla="*/ 10174 w 10174"/>
              <a:gd name="connsiteY3-856" fmla="*/ 10009 h 10009"/>
              <a:gd name="connsiteX4-857" fmla="*/ 12 w 10174"/>
              <a:gd name="connsiteY4-858" fmla="*/ 10008 h 10009"/>
              <a:gd name="connsiteX5-859" fmla="*/ 0 w 10174"/>
              <a:gd name="connsiteY5-860" fmla="*/ 9 h 10009"/>
              <a:gd name="connsiteX0-861" fmla="*/ 550 w 10163"/>
              <a:gd name="connsiteY0-862" fmla="*/ 3 h 10009"/>
              <a:gd name="connsiteX1-863" fmla="*/ 7335 w 10163"/>
              <a:gd name="connsiteY1-864" fmla="*/ 0 h 10009"/>
              <a:gd name="connsiteX2-865" fmla="*/ 7353 w 10163"/>
              <a:gd name="connsiteY2-866" fmla="*/ 9424 h 10009"/>
              <a:gd name="connsiteX3-867" fmla="*/ 10163 w 10163"/>
              <a:gd name="connsiteY3-868" fmla="*/ 10009 h 10009"/>
              <a:gd name="connsiteX4-869" fmla="*/ 1 w 10163"/>
              <a:gd name="connsiteY4-870" fmla="*/ 10008 h 10009"/>
              <a:gd name="connsiteX5-871" fmla="*/ 550 w 10163"/>
              <a:gd name="connsiteY5-872" fmla="*/ 3 h 10009"/>
              <a:gd name="connsiteX0-873" fmla="*/ 550 w 10163"/>
              <a:gd name="connsiteY0-874" fmla="*/ 3 h 10009"/>
              <a:gd name="connsiteX1-875" fmla="*/ 7335 w 10163"/>
              <a:gd name="connsiteY1-876" fmla="*/ 0 h 10009"/>
              <a:gd name="connsiteX2-877" fmla="*/ 7353 w 10163"/>
              <a:gd name="connsiteY2-878" fmla="*/ 9424 h 10009"/>
              <a:gd name="connsiteX3-879" fmla="*/ 10163 w 10163"/>
              <a:gd name="connsiteY3-880" fmla="*/ 10009 h 10009"/>
              <a:gd name="connsiteX4-881" fmla="*/ 1 w 10163"/>
              <a:gd name="connsiteY4-882" fmla="*/ 10008 h 10009"/>
              <a:gd name="connsiteX5-883" fmla="*/ 550 w 10163"/>
              <a:gd name="connsiteY5-884" fmla="*/ 3 h 10009"/>
              <a:gd name="connsiteX0-885" fmla="*/ 550 w 10163"/>
              <a:gd name="connsiteY0-886" fmla="*/ 3 h 10009"/>
              <a:gd name="connsiteX1-887" fmla="*/ 7335 w 10163"/>
              <a:gd name="connsiteY1-888" fmla="*/ 0 h 10009"/>
              <a:gd name="connsiteX2-889" fmla="*/ 7353 w 10163"/>
              <a:gd name="connsiteY2-890" fmla="*/ 9424 h 10009"/>
              <a:gd name="connsiteX3-891" fmla="*/ 10163 w 10163"/>
              <a:gd name="connsiteY3-892" fmla="*/ 10009 h 10009"/>
              <a:gd name="connsiteX4-893" fmla="*/ 1 w 10163"/>
              <a:gd name="connsiteY4-894" fmla="*/ 10008 h 10009"/>
              <a:gd name="connsiteX5-895" fmla="*/ 550 w 10163"/>
              <a:gd name="connsiteY5-896" fmla="*/ 3 h 10009"/>
              <a:gd name="connsiteX0-897" fmla="*/ 0 w 9613"/>
              <a:gd name="connsiteY0-898" fmla="*/ 3 h 10009"/>
              <a:gd name="connsiteX1-899" fmla="*/ 6785 w 9613"/>
              <a:gd name="connsiteY1-900" fmla="*/ 0 h 10009"/>
              <a:gd name="connsiteX2-901" fmla="*/ 6803 w 9613"/>
              <a:gd name="connsiteY2-902" fmla="*/ 9424 h 10009"/>
              <a:gd name="connsiteX3-903" fmla="*/ 9613 w 9613"/>
              <a:gd name="connsiteY3-904" fmla="*/ 10009 h 10009"/>
              <a:gd name="connsiteX4-905" fmla="*/ 95 w 9613"/>
              <a:gd name="connsiteY4-906" fmla="*/ 9998 h 10009"/>
              <a:gd name="connsiteX5-907" fmla="*/ 0 w 9613"/>
              <a:gd name="connsiteY5-908" fmla="*/ 3 h 10009"/>
              <a:gd name="connsiteX0-909" fmla="*/ 0 w 10000"/>
              <a:gd name="connsiteY0-910" fmla="*/ 3 h 10000"/>
              <a:gd name="connsiteX1-911" fmla="*/ 7058 w 10000"/>
              <a:gd name="connsiteY1-912" fmla="*/ 0 h 10000"/>
              <a:gd name="connsiteX2-913" fmla="*/ 7077 w 10000"/>
              <a:gd name="connsiteY2-914" fmla="*/ 9416 h 10000"/>
              <a:gd name="connsiteX3-915" fmla="*/ 10000 w 10000"/>
              <a:gd name="connsiteY3-916" fmla="*/ 10000 h 10000"/>
              <a:gd name="connsiteX4-917" fmla="*/ 14 w 10000"/>
              <a:gd name="connsiteY4-918" fmla="*/ 9999 h 10000"/>
              <a:gd name="connsiteX5-919" fmla="*/ 0 w 10000"/>
              <a:gd name="connsiteY5-920" fmla="*/ 3 h 10000"/>
              <a:gd name="connsiteX0-921" fmla="*/ 0 w 10000"/>
              <a:gd name="connsiteY0-922" fmla="*/ 3 h 10000"/>
              <a:gd name="connsiteX1-923" fmla="*/ 7058 w 10000"/>
              <a:gd name="connsiteY1-924" fmla="*/ 0 h 10000"/>
              <a:gd name="connsiteX2-925" fmla="*/ 7077 w 10000"/>
              <a:gd name="connsiteY2-926" fmla="*/ 9416 h 10000"/>
              <a:gd name="connsiteX3-927" fmla="*/ 10000 w 10000"/>
              <a:gd name="connsiteY3-928" fmla="*/ 10000 h 10000"/>
              <a:gd name="connsiteX4-929" fmla="*/ 14 w 10000"/>
              <a:gd name="connsiteY4-930" fmla="*/ 9999 h 10000"/>
              <a:gd name="connsiteX5-931" fmla="*/ 0 w 10000"/>
              <a:gd name="connsiteY5-932" fmla="*/ 3 h 10000"/>
              <a:gd name="connsiteX0-933" fmla="*/ 0 w 10000"/>
              <a:gd name="connsiteY0-934" fmla="*/ 3 h 10000"/>
              <a:gd name="connsiteX1-935" fmla="*/ 7058 w 10000"/>
              <a:gd name="connsiteY1-936" fmla="*/ 0 h 10000"/>
              <a:gd name="connsiteX2-937" fmla="*/ 7077 w 10000"/>
              <a:gd name="connsiteY2-938" fmla="*/ 9416 h 10000"/>
              <a:gd name="connsiteX3-939" fmla="*/ 10000 w 10000"/>
              <a:gd name="connsiteY3-940" fmla="*/ 10000 h 10000"/>
              <a:gd name="connsiteX4-941" fmla="*/ 14 w 10000"/>
              <a:gd name="connsiteY4-942" fmla="*/ 9999 h 10000"/>
              <a:gd name="connsiteX5-943" fmla="*/ 0 w 10000"/>
              <a:gd name="connsiteY5-944" fmla="*/ 3 h 10000"/>
              <a:gd name="connsiteX0-945" fmla="*/ 0 w 10000"/>
              <a:gd name="connsiteY0-946" fmla="*/ 3 h 10000"/>
              <a:gd name="connsiteX1-947" fmla="*/ 7058 w 10000"/>
              <a:gd name="connsiteY1-948" fmla="*/ 0 h 10000"/>
              <a:gd name="connsiteX2-949" fmla="*/ 7077 w 10000"/>
              <a:gd name="connsiteY2-950" fmla="*/ 9416 h 10000"/>
              <a:gd name="connsiteX3-951" fmla="*/ 10000 w 10000"/>
              <a:gd name="connsiteY3-952" fmla="*/ 10000 h 10000"/>
              <a:gd name="connsiteX4-953" fmla="*/ 14 w 10000"/>
              <a:gd name="connsiteY4-954" fmla="*/ 9999 h 10000"/>
              <a:gd name="connsiteX5-955" fmla="*/ 0 w 10000"/>
              <a:gd name="connsiteY5-956" fmla="*/ 3 h 10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10000" h="10000">
                <a:moveTo>
                  <a:pt x="0" y="3"/>
                </a:moveTo>
                <a:lnTo>
                  <a:pt x="7058" y="0"/>
                </a:lnTo>
                <a:cubicBezTo>
                  <a:pt x="7049" y="2528"/>
                  <a:pt x="7068" y="8825"/>
                  <a:pt x="7077" y="9416"/>
                </a:cubicBezTo>
                <a:cubicBezTo>
                  <a:pt x="7052" y="9743"/>
                  <a:pt x="8384" y="10000"/>
                  <a:pt x="10000" y="10000"/>
                </a:cubicBezTo>
                <a:lnTo>
                  <a:pt x="14" y="9999"/>
                </a:lnTo>
                <a:cubicBezTo>
                  <a:pt x="7" y="7401"/>
                  <a:pt x="15" y="1749"/>
                  <a:pt x="0" y="3"/>
                </a:cubicBezTo>
                <a:close/>
              </a:path>
            </a:pathLst>
          </a:custGeom>
          <a:solidFill>
            <a:srgbClr val="65AA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ducational Revie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lowchart: Stored Data 4"/>
          <p:cNvSpPr/>
          <p:nvPr userDrawn="1"/>
        </p:nvSpPr>
        <p:spPr>
          <a:xfrm rot="5400000">
            <a:off x="5283465" y="-5325515"/>
            <a:ext cx="1614236" cy="12214770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-1" fmla="*/ 1667 w 10000"/>
              <a:gd name="connsiteY0-2" fmla="*/ 0 h 10000"/>
              <a:gd name="connsiteX1-3" fmla="*/ 10000 w 10000"/>
              <a:gd name="connsiteY1-4" fmla="*/ 0 h 10000"/>
              <a:gd name="connsiteX2-5" fmla="*/ 8333 w 10000"/>
              <a:gd name="connsiteY2-6" fmla="*/ 5000 h 10000"/>
              <a:gd name="connsiteX3-7" fmla="*/ 10000 w 10000"/>
              <a:gd name="connsiteY3-8" fmla="*/ 10000 h 10000"/>
              <a:gd name="connsiteX4-9" fmla="*/ 1667 w 10000"/>
              <a:gd name="connsiteY4-10" fmla="*/ 10000 h 10000"/>
              <a:gd name="connsiteX5-11" fmla="*/ 0 w 10000"/>
              <a:gd name="connsiteY5-12" fmla="*/ 5000 h 10000"/>
              <a:gd name="connsiteX6-13" fmla="*/ 1667 w 10000"/>
              <a:gd name="connsiteY6-14" fmla="*/ 0 h 10000"/>
              <a:gd name="connsiteX0-15" fmla="*/ 1667 w 10000"/>
              <a:gd name="connsiteY0-16" fmla="*/ 38798 h 49391"/>
              <a:gd name="connsiteX1-17" fmla="*/ 7817 w 10000"/>
              <a:gd name="connsiteY1-18" fmla="*/ 0 h 49391"/>
              <a:gd name="connsiteX2-19" fmla="*/ 8333 w 10000"/>
              <a:gd name="connsiteY2-20" fmla="*/ 43798 h 49391"/>
              <a:gd name="connsiteX3-21" fmla="*/ 10000 w 10000"/>
              <a:gd name="connsiteY3-22" fmla="*/ 48798 h 49391"/>
              <a:gd name="connsiteX4-23" fmla="*/ 1667 w 10000"/>
              <a:gd name="connsiteY4-24" fmla="*/ 48798 h 49391"/>
              <a:gd name="connsiteX5-25" fmla="*/ 0 w 10000"/>
              <a:gd name="connsiteY5-26" fmla="*/ 43798 h 49391"/>
              <a:gd name="connsiteX6-27" fmla="*/ 1667 w 10000"/>
              <a:gd name="connsiteY6-28" fmla="*/ 38798 h 49391"/>
              <a:gd name="connsiteX0-29" fmla="*/ 1667 w 10000"/>
              <a:gd name="connsiteY0-30" fmla="*/ 38798 h 49391"/>
              <a:gd name="connsiteX1-31" fmla="*/ 7817 w 10000"/>
              <a:gd name="connsiteY1-32" fmla="*/ 0 h 49391"/>
              <a:gd name="connsiteX2-33" fmla="*/ 8333 w 10000"/>
              <a:gd name="connsiteY2-34" fmla="*/ 43798 h 49391"/>
              <a:gd name="connsiteX3-35" fmla="*/ 10000 w 10000"/>
              <a:gd name="connsiteY3-36" fmla="*/ 48798 h 49391"/>
              <a:gd name="connsiteX4-37" fmla="*/ 1667 w 10000"/>
              <a:gd name="connsiteY4-38" fmla="*/ 48798 h 49391"/>
              <a:gd name="connsiteX5-39" fmla="*/ 0 w 10000"/>
              <a:gd name="connsiteY5-40" fmla="*/ 43798 h 49391"/>
              <a:gd name="connsiteX6-41" fmla="*/ 1667 w 10000"/>
              <a:gd name="connsiteY6-42" fmla="*/ 38798 h 49391"/>
              <a:gd name="connsiteX0-43" fmla="*/ 1667 w 10000"/>
              <a:gd name="connsiteY0-44" fmla="*/ 89795 h 103750"/>
              <a:gd name="connsiteX1-45" fmla="*/ 8293 w 10000"/>
              <a:gd name="connsiteY1-46" fmla="*/ 0 h 103750"/>
              <a:gd name="connsiteX2-47" fmla="*/ 8333 w 10000"/>
              <a:gd name="connsiteY2-48" fmla="*/ 94795 h 103750"/>
              <a:gd name="connsiteX3-49" fmla="*/ 10000 w 10000"/>
              <a:gd name="connsiteY3-50" fmla="*/ 99795 h 103750"/>
              <a:gd name="connsiteX4-51" fmla="*/ 1667 w 10000"/>
              <a:gd name="connsiteY4-52" fmla="*/ 99795 h 103750"/>
              <a:gd name="connsiteX5-53" fmla="*/ 0 w 10000"/>
              <a:gd name="connsiteY5-54" fmla="*/ 94795 h 103750"/>
              <a:gd name="connsiteX6-55" fmla="*/ 1667 w 10000"/>
              <a:gd name="connsiteY6-56" fmla="*/ 89795 h 103750"/>
              <a:gd name="connsiteX0-57" fmla="*/ 1667 w 10000"/>
              <a:gd name="connsiteY0-58" fmla="*/ 87862 h 101680"/>
              <a:gd name="connsiteX1-59" fmla="*/ 7836 w 10000"/>
              <a:gd name="connsiteY1-60" fmla="*/ 0 h 101680"/>
              <a:gd name="connsiteX2-61" fmla="*/ 8333 w 10000"/>
              <a:gd name="connsiteY2-62" fmla="*/ 92862 h 101680"/>
              <a:gd name="connsiteX3-63" fmla="*/ 10000 w 10000"/>
              <a:gd name="connsiteY3-64" fmla="*/ 97862 h 101680"/>
              <a:gd name="connsiteX4-65" fmla="*/ 1667 w 10000"/>
              <a:gd name="connsiteY4-66" fmla="*/ 97862 h 101680"/>
              <a:gd name="connsiteX5-67" fmla="*/ 0 w 10000"/>
              <a:gd name="connsiteY5-68" fmla="*/ 92862 h 101680"/>
              <a:gd name="connsiteX6-69" fmla="*/ 1667 w 10000"/>
              <a:gd name="connsiteY6-70" fmla="*/ 87862 h 101680"/>
              <a:gd name="connsiteX0-71" fmla="*/ 1667 w 10000"/>
              <a:gd name="connsiteY0-72" fmla="*/ 87862 h 101680"/>
              <a:gd name="connsiteX1-73" fmla="*/ 7836 w 10000"/>
              <a:gd name="connsiteY1-74" fmla="*/ 0 h 101680"/>
              <a:gd name="connsiteX2-75" fmla="*/ 8333 w 10000"/>
              <a:gd name="connsiteY2-76" fmla="*/ 92862 h 101680"/>
              <a:gd name="connsiteX3-77" fmla="*/ 10000 w 10000"/>
              <a:gd name="connsiteY3-78" fmla="*/ 97862 h 101680"/>
              <a:gd name="connsiteX4-79" fmla="*/ 1667 w 10000"/>
              <a:gd name="connsiteY4-80" fmla="*/ 97862 h 101680"/>
              <a:gd name="connsiteX5-81" fmla="*/ 0 w 10000"/>
              <a:gd name="connsiteY5-82" fmla="*/ 92862 h 101680"/>
              <a:gd name="connsiteX6-83" fmla="*/ 1667 w 10000"/>
              <a:gd name="connsiteY6-84" fmla="*/ 87862 h 101680"/>
              <a:gd name="connsiteX0-85" fmla="*/ 1667 w 10000"/>
              <a:gd name="connsiteY0-86" fmla="*/ 93062 h 107249"/>
              <a:gd name="connsiteX1-87" fmla="*/ 8511 w 10000"/>
              <a:gd name="connsiteY1-88" fmla="*/ 0 h 107249"/>
              <a:gd name="connsiteX2-89" fmla="*/ 8333 w 10000"/>
              <a:gd name="connsiteY2-90" fmla="*/ 98062 h 107249"/>
              <a:gd name="connsiteX3-91" fmla="*/ 10000 w 10000"/>
              <a:gd name="connsiteY3-92" fmla="*/ 103062 h 107249"/>
              <a:gd name="connsiteX4-93" fmla="*/ 1667 w 10000"/>
              <a:gd name="connsiteY4-94" fmla="*/ 103062 h 107249"/>
              <a:gd name="connsiteX5-95" fmla="*/ 0 w 10000"/>
              <a:gd name="connsiteY5-96" fmla="*/ 98062 h 107249"/>
              <a:gd name="connsiteX6-97" fmla="*/ 1667 w 10000"/>
              <a:gd name="connsiteY6-98" fmla="*/ 93062 h 107249"/>
              <a:gd name="connsiteX0-99" fmla="*/ 1667 w 10000"/>
              <a:gd name="connsiteY0-100" fmla="*/ 93062 h 107249"/>
              <a:gd name="connsiteX1-101" fmla="*/ 8511 w 10000"/>
              <a:gd name="connsiteY1-102" fmla="*/ 0 h 107249"/>
              <a:gd name="connsiteX2-103" fmla="*/ 8333 w 10000"/>
              <a:gd name="connsiteY2-104" fmla="*/ 98062 h 107249"/>
              <a:gd name="connsiteX3-105" fmla="*/ 10000 w 10000"/>
              <a:gd name="connsiteY3-106" fmla="*/ 103062 h 107249"/>
              <a:gd name="connsiteX4-107" fmla="*/ 1667 w 10000"/>
              <a:gd name="connsiteY4-108" fmla="*/ 103062 h 107249"/>
              <a:gd name="connsiteX5-109" fmla="*/ 0 w 10000"/>
              <a:gd name="connsiteY5-110" fmla="*/ 98062 h 107249"/>
              <a:gd name="connsiteX6-111" fmla="*/ 1667 w 10000"/>
              <a:gd name="connsiteY6-112" fmla="*/ 93062 h 107249"/>
              <a:gd name="connsiteX0-113" fmla="*/ 5639 w 10161"/>
              <a:gd name="connsiteY0-114" fmla="*/ 18392 h 112308"/>
              <a:gd name="connsiteX1-115" fmla="*/ 8672 w 10161"/>
              <a:gd name="connsiteY1-116" fmla="*/ 5059 h 112308"/>
              <a:gd name="connsiteX2-117" fmla="*/ 8494 w 10161"/>
              <a:gd name="connsiteY2-118" fmla="*/ 103121 h 112308"/>
              <a:gd name="connsiteX3-119" fmla="*/ 10161 w 10161"/>
              <a:gd name="connsiteY3-120" fmla="*/ 108121 h 112308"/>
              <a:gd name="connsiteX4-121" fmla="*/ 1828 w 10161"/>
              <a:gd name="connsiteY4-122" fmla="*/ 108121 h 112308"/>
              <a:gd name="connsiteX5-123" fmla="*/ 161 w 10161"/>
              <a:gd name="connsiteY5-124" fmla="*/ 103121 h 112308"/>
              <a:gd name="connsiteX6-125" fmla="*/ 5639 w 10161"/>
              <a:gd name="connsiteY6-126" fmla="*/ 18392 h 112308"/>
              <a:gd name="connsiteX0-127" fmla="*/ 5639 w 10161"/>
              <a:gd name="connsiteY0-128" fmla="*/ 48998 h 145481"/>
              <a:gd name="connsiteX1-129" fmla="*/ 8354 w 10161"/>
              <a:gd name="connsiteY1-130" fmla="*/ 0 h 145481"/>
              <a:gd name="connsiteX2-131" fmla="*/ 8494 w 10161"/>
              <a:gd name="connsiteY2-132" fmla="*/ 133727 h 145481"/>
              <a:gd name="connsiteX3-133" fmla="*/ 10161 w 10161"/>
              <a:gd name="connsiteY3-134" fmla="*/ 138727 h 145481"/>
              <a:gd name="connsiteX4-135" fmla="*/ 1828 w 10161"/>
              <a:gd name="connsiteY4-136" fmla="*/ 138727 h 145481"/>
              <a:gd name="connsiteX5-137" fmla="*/ 161 w 10161"/>
              <a:gd name="connsiteY5-138" fmla="*/ 133727 h 145481"/>
              <a:gd name="connsiteX6-139" fmla="*/ 5639 w 10161"/>
              <a:gd name="connsiteY6-140" fmla="*/ 48998 h 145481"/>
              <a:gd name="connsiteX0-141" fmla="*/ 4738 w 10113"/>
              <a:gd name="connsiteY0-142" fmla="*/ 13812 h 159292"/>
              <a:gd name="connsiteX1-143" fmla="*/ 8306 w 10113"/>
              <a:gd name="connsiteY1-144" fmla="*/ 13811 h 159292"/>
              <a:gd name="connsiteX2-145" fmla="*/ 8446 w 10113"/>
              <a:gd name="connsiteY2-146" fmla="*/ 147538 h 159292"/>
              <a:gd name="connsiteX3-147" fmla="*/ 10113 w 10113"/>
              <a:gd name="connsiteY3-148" fmla="*/ 152538 h 159292"/>
              <a:gd name="connsiteX4-149" fmla="*/ 1780 w 10113"/>
              <a:gd name="connsiteY4-150" fmla="*/ 152538 h 159292"/>
              <a:gd name="connsiteX5-151" fmla="*/ 113 w 10113"/>
              <a:gd name="connsiteY5-152" fmla="*/ 147538 h 159292"/>
              <a:gd name="connsiteX6-153" fmla="*/ 4738 w 10113"/>
              <a:gd name="connsiteY6-154" fmla="*/ 13812 h 159292"/>
              <a:gd name="connsiteX0-155" fmla="*/ 4738 w 10113"/>
              <a:gd name="connsiteY0-156" fmla="*/ 2870 h 148350"/>
              <a:gd name="connsiteX1-157" fmla="*/ 8306 w 10113"/>
              <a:gd name="connsiteY1-158" fmla="*/ 2869 h 148350"/>
              <a:gd name="connsiteX2-159" fmla="*/ 8446 w 10113"/>
              <a:gd name="connsiteY2-160" fmla="*/ 136596 h 148350"/>
              <a:gd name="connsiteX3-161" fmla="*/ 10113 w 10113"/>
              <a:gd name="connsiteY3-162" fmla="*/ 141596 h 148350"/>
              <a:gd name="connsiteX4-163" fmla="*/ 1780 w 10113"/>
              <a:gd name="connsiteY4-164" fmla="*/ 141596 h 148350"/>
              <a:gd name="connsiteX5-165" fmla="*/ 113 w 10113"/>
              <a:gd name="connsiteY5-166" fmla="*/ 136596 h 148350"/>
              <a:gd name="connsiteX6-167" fmla="*/ 4738 w 10113"/>
              <a:gd name="connsiteY6-168" fmla="*/ 2870 h 148350"/>
              <a:gd name="connsiteX0-169" fmla="*/ 4738 w 10113"/>
              <a:gd name="connsiteY0-170" fmla="*/ 51 h 145531"/>
              <a:gd name="connsiteX1-171" fmla="*/ 8306 w 10113"/>
              <a:gd name="connsiteY1-172" fmla="*/ 50 h 145531"/>
              <a:gd name="connsiteX2-173" fmla="*/ 8446 w 10113"/>
              <a:gd name="connsiteY2-174" fmla="*/ 133777 h 145531"/>
              <a:gd name="connsiteX3-175" fmla="*/ 10113 w 10113"/>
              <a:gd name="connsiteY3-176" fmla="*/ 138777 h 145531"/>
              <a:gd name="connsiteX4-177" fmla="*/ 1780 w 10113"/>
              <a:gd name="connsiteY4-178" fmla="*/ 138777 h 145531"/>
              <a:gd name="connsiteX5-179" fmla="*/ 113 w 10113"/>
              <a:gd name="connsiteY5-180" fmla="*/ 133777 h 145531"/>
              <a:gd name="connsiteX6-181" fmla="*/ 4738 w 10113"/>
              <a:gd name="connsiteY6-182" fmla="*/ 51 h 145531"/>
              <a:gd name="connsiteX0-183" fmla="*/ 4738 w 10113"/>
              <a:gd name="connsiteY0-184" fmla="*/ 68 h 145548"/>
              <a:gd name="connsiteX1-185" fmla="*/ 8306 w 10113"/>
              <a:gd name="connsiteY1-186" fmla="*/ 67 h 145548"/>
              <a:gd name="connsiteX2-187" fmla="*/ 8446 w 10113"/>
              <a:gd name="connsiteY2-188" fmla="*/ 133794 h 145548"/>
              <a:gd name="connsiteX3-189" fmla="*/ 10113 w 10113"/>
              <a:gd name="connsiteY3-190" fmla="*/ 138794 h 145548"/>
              <a:gd name="connsiteX4-191" fmla="*/ 1780 w 10113"/>
              <a:gd name="connsiteY4-192" fmla="*/ 138794 h 145548"/>
              <a:gd name="connsiteX5-193" fmla="*/ 113 w 10113"/>
              <a:gd name="connsiteY5-194" fmla="*/ 133794 h 145548"/>
              <a:gd name="connsiteX6-195" fmla="*/ 4738 w 10113"/>
              <a:gd name="connsiteY6-196" fmla="*/ 68 h 145548"/>
              <a:gd name="connsiteX0-197" fmla="*/ 4738 w 10113"/>
              <a:gd name="connsiteY0-198" fmla="*/ 68 h 145548"/>
              <a:gd name="connsiteX1-199" fmla="*/ 8306 w 10113"/>
              <a:gd name="connsiteY1-200" fmla="*/ 67 h 145548"/>
              <a:gd name="connsiteX2-201" fmla="*/ 8446 w 10113"/>
              <a:gd name="connsiteY2-202" fmla="*/ 133794 h 145548"/>
              <a:gd name="connsiteX3-203" fmla="*/ 10113 w 10113"/>
              <a:gd name="connsiteY3-204" fmla="*/ 138794 h 145548"/>
              <a:gd name="connsiteX4-205" fmla="*/ 1780 w 10113"/>
              <a:gd name="connsiteY4-206" fmla="*/ 138794 h 145548"/>
              <a:gd name="connsiteX5-207" fmla="*/ 113 w 10113"/>
              <a:gd name="connsiteY5-208" fmla="*/ 133794 h 145548"/>
              <a:gd name="connsiteX6-209" fmla="*/ 4738 w 10113"/>
              <a:gd name="connsiteY6-210" fmla="*/ 68 h 145548"/>
              <a:gd name="connsiteX0-211" fmla="*/ 4674 w 10109"/>
              <a:gd name="connsiteY0-212" fmla="*/ 170 h 145517"/>
              <a:gd name="connsiteX1-213" fmla="*/ 8302 w 10109"/>
              <a:gd name="connsiteY1-214" fmla="*/ 36 h 145517"/>
              <a:gd name="connsiteX2-215" fmla="*/ 8442 w 10109"/>
              <a:gd name="connsiteY2-216" fmla="*/ 133763 h 145517"/>
              <a:gd name="connsiteX3-217" fmla="*/ 10109 w 10109"/>
              <a:gd name="connsiteY3-218" fmla="*/ 138763 h 145517"/>
              <a:gd name="connsiteX4-219" fmla="*/ 1776 w 10109"/>
              <a:gd name="connsiteY4-220" fmla="*/ 138763 h 145517"/>
              <a:gd name="connsiteX5-221" fmla="*/ 109 w 10109"/>
              <a:gd name="connsiteY5-222" fmla="*/ 133763 h 145517"/>
              <a:gd name="connsiteX6-223" fmla="*/ 4674 w 10109"/>
              <a:gd name="connsiteY6-224" fmla="*/ 170 h 145517"/>
              <a:gd name="connsiteX0-225" fmla="*/ 3080 w 8515"/>
              <a:gd name="connsiteY0-226" fmla="*/ 170 h 145517"/>
              <a:gd name="connsiteX1-227" fmla="*/ 6708 w 8515"/>
              <a:gd name="connsiteY1-228" fmla="*/ 36 h 145517"/>
              <a:gd name="connsiteX2-229" fmla="*/ 6848 w 8515"/>
              <a:gd name="connsiteY2-230" fmla="*/ 133763 h 145517"/>
              <a:gd name="connsiteX3-231" fmla="*/ 8515 w 8515"/>
              <a:gd name="connsiteY3-232" fmla="*/ 138763 h 145517"/>
              <a:gd name="connsiteX4-233" fmla="*/ 182 w 8515"/>
              <a:gd name="connsiteY4-234" fmla="*/ 138763 h 145517"/>
              <a:gd name="connsiteX5-235" fmla="*/ 3080 w 8515"/>
              <a:gd name="connsiteY5-236" fmla="*/ 170 h 145517"/>
              <a:gd name="connsiteX0-237" fmla="*/ 3617 w 10000"/>
              <a:gd name="connsiteY0-238" fmla="*/ 12 h 9536"/>
              <a:gd name="connsiteX1-239" fmla="*/ 7878 w 10000"/>
              <a:gd name="connsiteY1-240" fmla="*/ 2 h 9536"/>
              <a:gd name="connsiteX2-241" fmla="*/ 8042 w 10000"/>
              <a:gd name="connsiteY2-242" fmla="*/ 9192 h 9536"/>
              <a:gd name="connsiteX3-243" fmla="*/ 10000 w 10000"/>
              <a:gd name="connsiteY3-244" fmla="*/ 9536 h 9536"/>
              <a:gd name="connsiteX4-245" fmla="*/ 214 w 10000"/>
              <a:gd name="connsiteY4-246" fmla="*/ 9536 h 9536"/>
              <a:gd name="connsiteX5-247" fmla="*/ 3617 w 10000"/>
              <a:gd name="connsiteY5-248" fmla="*/ 12 h 9536"/>
              <a:gd name="connsiteX0-249" fmla="*/ 3403 w 9786"/>
              <a:gd name="connsiteY0-250" fmla="*/ 13 h 10000"/>
              <a:gd name="connsiteX1-251" fmla="*/ 7664 w 9786"/>
              <a:gd name="connsiteY1-252" fmla="*/ 2 h 10000"/>
              <a:gd name="connsiteX2-253" fmla="*/ 7828 w 9786"/>
              <a:gd name="connsiteY2-254" fmla="*/ 9639 h 10000"/>
              <a:gd name="connsiteX3-255" fmla="*/ 9786 w 9786"/>
              <a:gd name="connsiteY3-256" fmla="*/ 10000 h 10000"/>
              <a:gd name="connsiteX4-257" fmla="*/ 0 w 9786"/>
              <a:gd name="connsiteY4-258" fmla="*/ 10000 h 10000"/>
              <a:gd name="connsiteX5-259" fmla="*/ 3403 w 9786"/>
              <a:gd name="connsiteY5-260" fmla="*/ 13 h 10000"/>
              <a:gd name="connsiteX0-261" fmla="*/ 494 w 7017"/>
              <a:gd name="connsiteY0-262" fmla="*/ 743 h 10730"/>
              <a:gd name="connsiteX1-263" fmla="*/ 4849 w 7017"/>
              <a:gd name="connsiteY1-264" fmla="*/ 732 h 10730"/>
              <a:gd name="connsiteX2-265" fmla="*/ 5016 w 7017"/>
              <a:gd name="connsiteY2-266" fmla="*/ 10369 h 10730"/>
              <a:gd name="connsiteX3-267" fmla="*/ 7017 w 7017"/>
              <a:gd name="connsiteY3-268" fmla="*/ 10730 h 10730"/>
              <a:gd name="connsiteX4-269" fmla="*/ 45 w 7017"/>
              <a:gd name="connsiteY4-270" fmla="*/ 10709 h 10730"/>
              <a:gd name="connsiteX5-271" fmla="*/ 494 w 7017"/>
              <a:gd name="connsiteY5-272" fmla="*/ 743 h 10730"/>
              <a:gd name="connsiteX0-273" fmla="*/ 521 w 9817"/>
              <a:gd name="connsiteY0-274" fmla="*/ 692 h 10000"/>
              <a:gd name="connsiteX1-275" fmla="*/ 6727 w 9817"/>
              <a:gd name="connsiteY1-276" fmla="*/ 682 h 10000"/>
              <a:gd name="connsiteX2-277" fmla="*/ 6965 w 9817"/>
              <a:gd name="connsiteY2-278" fmla="*/ 9664 h 10000"/>
              <a:gd name="connsiteX3-279" fmla="*/ 9817 w 9817"/>
              <a:gd name="connsiteY3-280" fmla="*/ 10000 h 10000"/>
              <a:gd name="connsiteX4-281" fmla="*/ 273 w 9817"/>
              <a:gd name="connsiteY4-282" fmla="*/ 9980 h 10000"/>
              <a:gd name="connsiteX5-283" fmla="*/ 521 w 9817"/>
              <a:gd name="connsiteY5-284" fmla="*/ 692 h 10000"/>
              <a:gd name="connsiteX0-285" fmla="*/ 531 w 10000"/>
              <a:gd name="connsiteY0-286" fmla="*/ 692 h 10000"/>
              <a:gd name="connsiteX1-287" fmla="*/ 6852 w 10000"/>
              <a:gd name="connsiteY1-288" fmla="*/ 682 h 10000"/>
              <a:gd name="connsiteX2-289" fmla="*/ 7095 w 10000"/>
              <a:gd name="connsiteY2-290" fmla="*/ 9664 h 10000"/>
              <a:gd name="connsiteX3-291" fmla="*/ 10000 w 10000"/>
              <a:gd name="connsiteY3-292" fmla="*/ 10000 h 10000"/>
              <a:gd name="connsiteX4-293" fmla="*/ 278 w 10000"/>
              <a:gd name="connsiteY4-294" fmla="*/ 9980 h 10000"/>
              <a:gd name="connsiteX5-295" fmla="*/ 531 w 10000"/>
              <a:gd name="connsiteY5-296" fmla="*/ 692 h 10000"/>
              <a:gd name="connsiteX0-297" fmla="*/ 531 w 10000"/>
              <a:gd name="connsiteY0-298" fmla="*/ 692 h 10000"/>
              <a:gd name="connsiteX1-299" fmla="*/ 6852 w 10000"/>
              <a:gd name="connsiteY1-300" fmla="*/ 682 h 10000"/>
              <a:gd name="connsiteX2-301" fmla="*/ 7095 w 10000"/>
              <a:gd name="connsiteY2-302" fmla="*/ 9664 h 10000"/>
              <a:gd name="connsiteX3-303" fmla="*/ 10000 w 10000"/>
              <a:gd name="connsiteY3-304" fmla="*/ 10000 h 10000"/>
              <a:gd name="connsiteX4-305" fmla="*/ 278 w 10000"/>
              <a:gd name="connsiteY4-306" fmla="*/ 9980 h 10000"/>
              <a:gd name="connsiteX5-307" fmla="*/ 531 w 10000"/>
              <a:gd name="connsiteY5-308" fmla="*/ 692 h 10000"/>
              <a:gd name="connsiteX0-309" fmla="*/ 531 w 10000"/>
              <a:gd name="connsiteY0-310" fmla="*/ 692 h 10000"/>
              <a:gd name="connsiteX1-311" fmla="*/ 6852 w 10000"/>
              <a:gd name="connsiteY1-312" fmla="*/ 682 h 10000"/>
              <a:gd name="connsiteX2-313" fmla="*/ 7095 w 10000"/>
              <a:gd name="connsiteY2-314" fmla="*/ 9664 h 10000"/>
              <a:gd name="connsiteX3-315" fmla="*/ 10000 w 10000"/>
              <a:gd name="connsiteY3-316" fmla="*/ 10000 h 10000"/>
              <a:gd name="connsiteX4-317" fmla="*/ 278 w 10000"/>
              <a:gd name="connsiteY4-318" fmla="*/ 9980 h 10000"/>
              <a:gd name="connsiteX5-319" fmla="*/ 531 w 10000"/>
              <a:gd name="connsiteY5-320" fmla="*/ 692 h 10000"/>
              <a:gd name="connsiteX0-321" fmla="*/ 570 w 10039"/>
              <a:gd name="connsiteY0-322" fmla="*/ 695 h 10015"/>
              <a:gd name="connsiteX1-323" fmla="*/ 6891 w 10039"/>
              <a:gd name="connsiteY1-324" fmla="*/ 685 h 10015"/>
              <a:gd name="connsiteX2-325" fmla="*/ 7134 w 10039"/>
              <a:gd name="connsiteY2-326" fmla="*/ 9667 h 10015"/>
              <a:gd name="connsiteX3-327" fmla="*/ 10039 w 10039"/>
              <a:gd name="connsiteY3-328" fmla="*/ 10003 h 10015"/>
              <a:gd name="connsiteX4-329" fmla="*/ 217 w 10039"/>
              <a:gd name="connsiteY4-330" fmla="*/ 10015 h 10015"/>
              <a:gd name="connsiteX5-331" fmla="*/ 570 w 10039"/>
              <a:gd name="connsiteY5-332" fmla="*/ 695 h 10015"/>
              <a:gd name="connsiteX0-333" fmla="*/ 615 w 10084"/>
              <a:gd name="connsiteY0-334" fmla="*/ 695 h 10015"/>
              <a:gd name="connsiteX1-335" fmla="*/ 6936 w 10084"/>
              <a:gd name="connsiteY1-336" fmla="*/ 685 h 10015"/>
              <a:gd name="connsiteX2-337" fmla="*/ 7179 w 10084"/>
              <a:gd name="connsiteY2-338" fmla="*/ 9667 h 10015"/>
              <a:gd name="connsiteX3-339" fmla="*/ 10084 w 10084"/>
              <a:gd name="connsiteY3-340" fmla="*/ 10003 h 10015"/>
              <a:gd name="connsiteX4-341" fmla="*/ 262 w 10084"/>
              <a:gd name="connsiteY4-342" fmla="*/ 10015 h 10015"/>
              <a:gd name="connsiteX5-343" fmla="*/ 615 w 10084"/>
              <a:gd name="connsiteY5-344" fmla="*/ 695 h 10015"/>
              <a:gd name="connsiteX0-345" fmla="*/ 356 w 9825"/>
              <a:gd name="connsiteY0-346" fmla="*/ 695 h 10015"/>
              <a:gd name="connsiteX1-347" fmla="*/ 6677 w 9825"/>
              <a:gd name="connsiteY1-348" fmla="*/ 685 h 10015"/>
              <a:gd name="connsiteX2-349" fmla="*/ 6920 w 9825"/>
              <a:gd name="connsiteY2-350" fmla="*/ 9667 h 10015"/>
              <a:gd name="connsiteX3-351" fmla="*/ 9825 w 9825"/>
              <a:gd name="connsiteY3-352" fmla="*/ 10003 h 10015"/>
              <a:gd name="connsiteX4-353" fmla="*/ 3 w 9825"/>
              <a:gd name="connsiteY4-354" fmla="*/ 10015 h 10015"/>
              <a:gd name="connsiteX5-355" fmla="*/ 356 w 9825"/>
              <a:gd name="connsiteY5-356" fmla="*/ 695 h 10015"/>
              <a:gd name="connsiteX0-357" fmla="*/ 362 w 10000"/>
              <a:gd name="connsiteY0-358" fmla="*/ 10 h 9316"/>
              <a:gd name="connsiteX1-359" fmla="*/ 6796 w 10000"/>
              <a:gd name="connsiteY1-360" fmla="*/ 0 h 9316"/>
              <a:gd name="connsiteX2-361" fmla="*/ 7043 w 10000"/>
              <a:gd name="connsiteY2-362" fmla="*/ 8969 h 9316"/>
              <a:gd name="connsiteX3-363" fmla="*/ 10000 w 10000"/>
              <a:gd name="connsiteY3-364" fmla="*/ 9304 h 9316"/>
              <a:gd name="connsiteX4-365" fmla="*/ 3 w 10000"/>
              <a:gd name="connsiteY4-366" fmla="*/ 9316 h 9316"/>
              <a:gd name="connsiteX5-367" fmla="*/ 362 w 10000"/>
              <a:gd name="connsiteY5-368" fmla="*/ 10 h 9316"/>
              <a:gd name="connsiteX0-369" fmla="*/ 362 w 10000"/>
              <a:gd name="connsiteY0-370" fmla="*/ 11 h 10000"/>
              <a:gd name="connsiteX1-371" fmla="*/ 6796 w 10000"/>
              <a:gd name="connsiteY1-372" fmla="*/ 0 h 10000"/>
              <a:gd name="connsiteX2-373" fmla="*/ 7043 w 10000"/>
              <a:gd name="connsiteY2-374" fmla="*/ 9628 h 10000"/>
              <a:gd name="connsiteX3-375" fmla="*/ 10000 w 10000"/>
              <a:gd name="connsiteY3-376" fmla="*/ 9987 h 10000"/>
              <a:gd name="connsiteX4-377" fmla="*/ 3 w 10000"/>
              <a:gd name="connsiteY4-378" fmla="*/ 10000 h 10000"/>
              <a:gd name="connsiteX5-379" fmla="*/ 362 w 10000"/>
              <a:gd name="connsiteY5-380" fmla="*/ 11 h 10000"/>
              <a:gd name="connsiteX0-381" fmla="*/ 362 w 10000"/>
              <a:gd name="connsiteY0-382" fmla="*/ 11 h 10000"/>
              <a:gd name="connsiteX1-383" fmla="*/ 6796 w 10000"/>
              <a:gd name="connsiteY1-384" fmla="*/ 0 h 10000"/>
              <a:gd name="connsiteX2-385" fmla="*/ 7043 w 10000"/>
              <a:gd name="connsiteY2-386" fmla="*/ 9628 h 10000"/>
              <a:gd name="connsiteX3-387" fmla="*/ 10000 w 10000"/>
              <a:gd name="connsiteY3-388" fmla="*/ 9987 h 10000"/>
              <a:gd name="connsiteX4-389" fmla="*/ 3 w 10000"/>
              <a:gd name="connsiteY4-390" fmla="*/ 10000 h 10000"/>
              <a:gd name="connsiteX5-391" fmla="*/ 362 w 10000"/>
              <a:gd name="connsiteY5-392" fmla="*/ 11 h 10000"/>
              <a:gd name="connsiteX0-393" fmla="*/ 362 w 10000"/>
              <a:gd name="connsiteY0-394" fmla="*/ 11 h 10474"/>
              <a:gd name="connsiteX1-395" fmla="*/ 7101 w 10000"/>
              <a:gd name="connsiteY1-396" fmla="*/ 0 h 10474"/>
              <a:gd name="connsiteX2-397" fmla="*/ 7043 w 10000"/>
              <a:gd name="connsiteY2-398" fmla="*/ 9628 h 10474"/>
              <a:gd name="connsiteX3-399" fmla="*/ 10000 w 10000"/>
              <a:gd name="connsiteY3-400" fmla="*/ 9987 h 10474"/>
              <a:gd name="connsiteX4-401" fmla="*/ 3 w 10000"/>
              <a:gd name="connsiteY4-402" fmla="*/ 10000 h 10474"/>
              <a:gd name="connsiteX5-403" fmla="*/ 362 w 10000"/>
              <a:gd name="connsiteY5-404" fmla="*/ 11 h 10474"/>
              <a:gd name="connsiteX0-405" fmla="*/ 362 w 10000"/>
              <a:gd name="connsiteY0-406" fmla="*/ 11 h 10474"/>
              <a:gd name="connsiteX1-407" fmla="*/ 7101 w 10000"/>
              <a:gd name="connsiteY1-408" fmla="*/ 0 h 10474"/>
              <a:gd name="connsiteX2-409" fmla="*/ 7043 w 10000"/>
              <a:gd name="connsiteY2-410" fmla="*/ 9628 h 10474"/>
              <a:gd name="connsiteX3-411" fmla="*/ 10000 w 10000"/>
              <a:gd name="connsiteY3-412" fmla="*/ 9987 h 10474"/>
              <a:gd name="connsiteX4-413" fmla="*/ 3 w 10000"/>
              <a:gd name="connsiteY4-414" fmla="*/ 10000 h 10474"/>
              <a:gd name="connsiteX5-415" fmla="*/ 362 w 10000"/>
              <a:gd name="connsiteY5-416" fmla="*/ 11 h 10474"/>
              <a:gd name="connsiteX0-417" fmla="*/ 362 w 10000"/>
              <a:gd name="connsiteY0-418" fmla="*/ 11 h 10474"/>
              <a:gd name="connsiteX1-419" fmla="*/ 7101 w 10000"/>
              <a:gd name="connsiteY1-420" fmla="*/ 0 h 10474"/>
              <a:gd name="connsiteX2-421" fmla="*/ 7043 w 10000"/>
              <a:gd name="connsiteY2-422" fmla="*/ 9628 h 10474"/>
              <a:gd name="connsiteX3-423" fmla="*/ 10000 w 10000"/>
              <a:gd name="connsiteY3-424" fmla="*/ 9987 h 10474"/>
              <a:gd name="connsiteX4-425" fmla="*/ 3 w 10000"/>
              <a:gd name="connsiteY4-426" fmla="*/ 10000 h 10474"/>
              <a:gd name="connsiteX5-427" fmla="*/ 362 w 10000"/>
              <a:gd name="connsiteY5-428" fmla="*/ 11 h 10474"/>
              <a:gd name="connsiteX0-429" fmla="*/ 362 w 10000"/>
              <a:gd name="connsiteY0-430" fmla="*/ 11 h 10000"/>
              <a:gd name="connsiteX1-431" fmla="*/ 7101 w 10000"/>
              <a:gd name="connsiteY1-432" fmla="*/ 0 h 10000"/>
              <a:gd name="connsiteX2-433" fmla="*/ 7043 w 10000"/>
              <a:gd name="connsiteY2-434" fmla="*/ 9628 h 10000"/>
              <a:gd name="connsiteX3-435" fmla="*/ 10000 w 10000"/>
              <a:gd name="connsiteY3-436" fmla="*/ 9987 h 10000"/>
              <a:gd name="connsiteX4-437" fmla="*/ 3 w 10000"/>
              <a:gd name="connsiteY4-438" fmla="*/ 10000 h 10000"/>
              <a:gd name="connsiteX5-439" fmla="*/ 362 w 10000"/>
              <a:gd name="connsiteY5-440" fmla="*/ 11 h 10000"/>
              <a:gd name="connsiteX0-441" fmla="*/ 362 w 10000"/>
              <a:gd name="connsiteY0-442" fmla="*/ 11 h 10000"/>
              <a:gd name="connsiteX1-443" fmla="*/ 7101 w 10000"/>
              <a:gd name="connsiteY1-444" fmla="*/ 0 h 10000"/>
              <a:gd name="connsiteX2-445" fmla="*/ 7043 w 10000"/>
              <a:gd name="connsiteY2-446" fmla="*/ 9628 h 10000"/>
              <a:gd name="connsiteX3-447" fmla="*/ 10000 w 10000"/>
              <a:gd name="connsiteY3-448" fmla="*/ 9987 h 10000"/>
              <a:gd name="connsiteX4-449" fmla="*/ 3 w 10000"/>
              <a:gd name="connsiteY4-450" fmla="*/ 10000 h 10000"/>
              <a:gd name="connsiteX5-451" fmla="*/ 362 w 10000"/>
              <a:gd name="connsiteY5-452" fmla="*/ 11 h 10000"/>
              <a:gd name="connsiteX0-453" fmla="*/ 362 w 10000"/>
              <a:gd name="connsiteY0-454" fmla="*/ 11 h 10000"/>
              <a:gd name="connsiteX1-455" fmla="*/ 7101 w 10000"/>
              <a:gd name="connsiteY1-456" fmla="*/ 0 h 10000"/>
              <a:gd name="connsiteX2-457" fmla="*/ 7043 w 10000"/>
              <a:gd name="connsiteY2-458" fmla="*/ 9628 h 10000"/>
              <a:gd name="connsiteX3-459" fmla="*/ 10000 w 10000"/>
              <a:gd name="connsiteY3-460" fmla="*/ 9987 h 10000"/>
              <a:gd name="connsiteX4-461" fmla="*/ 3 w 10000"/>
              <a:gd name="connsiteY4-462" fmla="*/ 10000 h 10000"/>
              <a:gd name="connsiteX5-463" fmla="*/ 362 w 10000"/>
              <a:gd name="connsiteY5-464" fmla="*/ 11 h 10000"/>
              <a:gd name="connsiteX0-465" fmla="*/ 362 w 10000"/>
              <a:gd name="connsiteY0-466" fmla="*/ 11 h 10000"/>
              <a:gd name="connsiteX1-467" fmla="*/ 7101 w 10000"/>
              <a:gd name="connsiteY1-468" fmla="*/ 0 h 10000"/>
              <a:gd name="connsiteX2-469" fmla="*/ 7043 w 10000"/>
              <a:gd name="connsiteY2-470" fmla="*/ 9628 h 10000"/>
              <a:gd name="connsiteX3-471" fmla="*/ 10000 w 10000"/>
              <a:gd name="connsiteY3-472" fmla="*/ 9987 h 10000"/>
              <a:gd name="connsiteX4-473" fmla="*/ 3 w 10000"/>
              <a:gd name="connsiteY4-474" fmla="*/ 10000 h 10000"/>
              <a:gd name="connsiteX5-475" fmla="*/ 362 w 10000"/>
              <a:gd name="connsiteY5-476" fmla="*/ 11 h 10000"/>
              <a:gd name="connsiteX0-477" fmla="*/ 362 w 10000"/>
              <a:gd name="connsiteY0-478" fmla="*/ 11 h 10000"/>
              <a:gd name="connsiteX1-479" fmla="*/ 7101 w 10000"/>
              <a:gd name="connsiteY1-480" fmla="*/ 0 h 10000"/>
              <a:gd name="connsiteX2-481" fmla="*/ 7043 w 10000"/>
              <a:gd name="connsiteY2-482" fmla="*/ 9628 h 10000"/>
              <a:gd name="connsiteX3-483" fmla="*/ 10000 w 10000"/>
              <a:gd name="connsiteY3-484" fmla="*/ 9987 h 10000"/>
              <a:gd name="connsiteX4-485" fmla="*/ 3 w 10000"/>
              <a:gd name="connsiteY4-486" fmla="*/ 10000 h 10000"/>
              <a:gd name="connsiteX5-487" fmla="*/ 362 w 10000"/>
              <a:gd name="connsiteY5-488" fmla="*/ 11 h 10000"/>
              <a:gd name="connsiteX0-489" fmla="*/ 362 w 10000"/>
              <a:gd name="connsiteY0-490" fmla="*/ 11 h 10000"/>
              <a:gd name="connsiteX1-491" fmla="*/ 7101 w 10000"/>
              <a:gd name="connsiteY1-492" fmla="*/ 0 h 10000"/>
              <a:gd name="connsiteX2-493" fmla="*/ 7043 w 10000"/>
              <a:gd name="connsiteY2-494" fmla="*/ 9628 h 10000"/>
              <a:gd name="connsiteX3-495" fmla="*/ 10000 w 10000"/>
              <a:gd name="connsiteY3-496" fmla="*/ 9987 h 10000"/>
              <a:gd name="connsiteX4-497" fmla="*/ 3 w 10000"/>
              <a:gd name="connsiteY4-498" fmla="*/ 10000 h 10000"/>
              <a:gd name="connsiteX5-499" fmla="*/ 362 w 10000"/>
              <a:gd name="connsiteY5-500" fmla="*/ 11 h 10000"/>
              <a:gd name="connsiteX0-501" fmla="*/ 360 w 9998"/>
              <a:gd name="connsiteY0-502" fmla="*/ 11 h 10000"/>
              <a:gd name="connsiteX1-503" fmla="*/ 7099 w 9998"/>
              <a:gd name="connsiteY1-504" fmla="*/ 0 h 10000"/>
              <a:gd name="connsiteX2-505" fmla="*/ 7041 w 9998"/>
              <a:gd name="connsiteY2-506" fmla="*/ 9628 h 10000"/>
              <a:gd name="connsiteX3-507" fmla="*/ 9998 w 9998"/>
              <a:gd name="connsiteY3-508" fmla="*/ 9987 h 10000"/>
              <a:gd name="connsiteX4-509" fmla="*/ 1 w 9998"/>
              <a:gd name="connsiteY4-510" fmla="*/ 10000 h 10000"/>
              <a:gd name="connsiteX5-511" fmla="*/ 360 w 9998"/>
              <a:gd name="connsiteY5-512" fmla="*/ 11 h 10000"/>
              <a:gd name="connsiteX0-513" fmla="*/ 0 w 9640"/>
              <a:gd name="connsiteY0-514" fmla="*/ 11 h 10000"/>
              <a:gd name="connsiteX1-515" fmla="*/ 6740 w 9640"/>
              <a:gd name="connsiteY1-516" fmla="*/ 0 h 10000"/>
              <a:gd name="connsiteX2-517" fmla="*/ 6682 w 9640"/>
              <a:gd name="connsiteY2-518" fmla="*/ 9628 h 10000"/>
              <a:gd name="connsiteX3-519" fmla="*/ 9640 w 9640"/>
              <a:gd name="connsiteY3-520" fmla="*/ 9987 h 10000"/>
              <a:gd name="connsiteX4-521" fmla="*/ 302 w 9640"/>
              <a:gd name="connsiteY4-522" fmla="*/ 10000 h 10000"/>
              <a:gd name="connsiteX5-523" fmla="*/ 0 w 9640"/>
              <a:gd name="connsiteY5-524" fmla="*/ 11 h 10000"/>
              <a:gd name="connsiteX0-525" fmla="*/ 0 w 10000"/>
              <a:gd name="connsiteY0-526" fmla="*/ 11 h 10000"/>
              <a:gd name="connsiteX1-527" fmla="*/ 6992 w 10000"/>
              <a:gd name="connsiteY1-528" fmla="*/ 0 h 10000"/>
              <a:gd name="connsiteX2-529" fmla="*/ 6932 w 10000"/>
              <a:gd name="connsiteY2-530" fmla="*/ 9628 h 10000"/>
              <a:gd name="connsiteX3-531" fmla="*/ 10000 w 10000"/>
              <a:gd name="connsiteY3-532" fmla="*/ 9987 h 10000"/>
              <a:gd name="connsiteX4-533" fmla="*/ 6 w 10000"/>
              <a:gd name="connsiteY4-534" fmla="*/ 10000 h 10000"/>
              <a:gd name="connsiteX5-535" fmla="*/ 0 w 10000"/>
              <a:gd name="connsiteY5-536" fmla="*/ 11 h 10000"/>
              <a:gd name="connsiteX0-537" fmla="*/ 0 w 10000"/>
              <a:gd name="connsiteY0-538" fmla="*/ 11 h 10000"/>
              <a:gd name="connsiteX1-539" fmla="*/ 6992 w 10000"/>
              <a:gd name="connsiteY1-540" fmla="*/ 0 h 10000"/>
              <a:gd name="connsiteX2-541" fmla="*/ 6932 w 10000"/>
              <a:gd name="connsiteY2-542" fmla="*/ 9628 h 10000"/>
              <a:gd name="connsiteX3-543" fmla="*/ 10000 w 10000"/>
              <a:gd name="connsiteY3-544" fmla="*/ 9987 h 10000"/>
              <a:gd name="connsiteX4-545" fmla="*/ 6 w 10000"/>
              <a:gd name="connsiteY4-546" fmla="*/ 10000 h 10000"/>
              <a:gd name="connsiteX5-547" fmla="*/ 0 w 10000"/>
              <a:gd name="connsiteY5-548" fmla="*/ 11 h 10000"/>
              <a:gd name="connsiteX0-549" fmla="*/ 0 w 10056"/>
              <a:gd name="connsiteY0-550" fmla="*/ 4 h 10000"/>
              <a:gd name="connsiteX1-551" fmla="*/ 7048 w 10056"/>
              <a:gd name="connsiteY1-552" fmla="*/ 0 h 10000"/>
              <a:gd name="connsiteX2-553" fmla="*/ 6988 w 10056"/>
              <a:gd name="connsiteY2-554" fmla="*/ 9628 h 10000"/>
              <a:gd name="connsiteX3-555" fmla="*/ 10056 w 10056"/>
              <a:gd name="connsiteY3-556" fmla="*/ 9987 h 10000"/>
              <a:gd name="connsiteX4-557" fmla="*/ 62 w 10056"/>
              <a:gd name="connsiteY4-558" fmla="*/ 10000 h 10000"/>
              <a:gd name="connsiteX5-559" fmla="*/ 0 w 10056"/>
              <a:gd name="connsiteY5-560" fmla="*/ 4 h 10000"/>
              <a:gd name="connsiteX0-561" fmla="*/ 0 w 10056"/>
              <a:gd name="connsiteY0-562" fmla="*/ 4 h 10000"/>
              <a:gd name="connsiteX1-563" fmla="*/ 7048 w 10056"/>
              <a:gd name="connsiteY1-564" fmla="*/ 0 h 10000"/>
              <a:gd name="connsiteX2-565" fmla="*/ 6988 w 10056"/>
              <a:gd name="connsiteY2-566" fmla="*/ 9628 h 10000"/>
              <a:gd name="connsiteX3-567" fmla="*/ 10056 w 10056"/>
              <a:gd name="connsiteY3-568" fmla="*/ 9987 h 10000"/>
              <a:gd name="connsiteX4-569" fmla="*/ 62 w 10056"/>
              <a:gd name="connsiteY4-570" fmla="*/ 10000 h 10000"/>
              <a:gd name="connsiteX5-571" fmla="*/ 0 w 10056"/>
              <a:gd name="connsiteY5-572" fmla="*/ 4 h 10000"/>
              <a:gd name="connsiteX0-573" fmla="*/ 0 w 10056"/>
              <a:gd name="connsiteY0-574" fmla="*/ 4 h 10000"/>
              <a:gd name="connsiteX1-575" fmla="*/ 7048 w 10056"/>
              <a:gd name="connsiteY1-576" fmla="*/ 0 h 10000"/>
              <a:gd name="connsiteX2-577" fmla="*/ 6988 w 10056"/>
              <a:gd name="connsiteY2-578" fmla="*/ 9628 h 10000"/>
              <a:gd name="connsiteX3-579" fmla="*/ 10056 w 10056"/>
              <a:gd name="connsiteY3-580" fmla="*/ 9987 h 10000"/>
              <a:gd name="connsiteX4-581" fmla="*/ 62 w 10056"/>
              <a:gd name="connsiteY4-582" fmla="*/ 10000 h 10000"/>
              <a:gd name="connsiteX5-583" fmla="*/ 0 w 10056"/>
              <a:gd name="connsiteY5-584" fmla="*/ 4 h 10000"/>
              <a:gd name="connsiteX0-585" fmla="*/ 0 w 10056"/>
              <a:gd name="connsiteY0-586" fmla="*/ 4 h 10000"/>
              <a:gd name="connsiteX1-587" fmla="*/ 7048 w 10056"/>
              <a:gd name="connsiteY1-588" fmla="*/ 0 h 10000"/>
              <a:gd name="connsiteX2-589" fmla="*/ 6988 w 10056"/>
              <a:gd name="connsiteY2-590" fmla="*/ 9628 h 10000"/>
              <a:gd name="connsiteX3-591" fmla="*/ 10056 w 10056"/>
              <a:gd name="connsiteY3-592" fmla="*/ 9987 h 10000"/>
              <a:gd name="connsiteX4-593" fmla="*/ 62 w 10056"/>
              <a:gd name="connsiteY4-594" fmla="*/ 10000 h 10000"/>
              <a:gd name="connsiteX5-595" fmla="*/ 0 w 10056"/>
              <a:gd name="connsiteY5-596" fmla="*/ 4 h 10000"/>
              <a:gd name="connsiteX0-597" fmla="*/ 0 w 10056"/>
              <a:gd name="connsiteY0-598" fmla="*/ 4 h 10000"/>
              <a:gd name="connsiteX1-599" fmla="*/ 7048 w 10056"/>
              <a:gd name="connsiteY1-600" fmla="*/ 0 h 10000"/>
              <a:gd name="connsiteX2-601" fmla="*/ 6988 w 10056"/>
              <a:gd name="connsiteY2-602" fmla="*/ 9628 h 10000"/>
              <a:gd name="connsiteX3-603" fmla="*/ 10056 w 10056"/>
              <a:gd name="connsiteY3-604" fmla="*/ 9987 h 10000"/>
              <a:gd name="connsiteX4-605" fmla="*/ 62 w 10056"/>
              <a:gd name="connsiteY4-606" fmla="*/ 10000 h 10000"/>
              <a:gd name="connsiteX5-607" fmla="*/ 0 w 10056"/>
              <a:gd name="connsiteY5-608" fmla="*/ 4 h 10000"/>
              <a:gd name="connsiteX0-609" fmla="*/ 0 w 10056"/>
              <a:gd name="connsiteY0-610" fmla="*/ 4 h 10000"/>
              <a:gd name="connsiteX1-611" fmla="*/ 7048 w 10056"/>
              <a:gd name="connsiteY1-612" fmla="*/ 0 h 10000"/>
              <a:gd name="connsiteX2-613" fmla="*/ 6988 w 10056"/>
              <a:gd name="connsiteY2-614" fmla="*/ 9628 h 10000"/>
              <a:gd name="connsiteX3-615" fmla="*/ 10056 w 10056"/>
              <a:gd name="connsiteY3-616" fmla="*/ 9987 h 10000"/>
              <a:gd name="connsiteX4-617" fmla="*/ 62 w 10056"/>
              <a:gd name="connsiteY4-618" fmla="*/ 10000 h 10000"/>
              <a:gd name="connsiteX5-619" fmla="*/ 0 w 10056"/>
              <a:gd name="connsiteY5-620" fmla="*/ 4 h 10000"/>
              <a:gd name="connsiteX0-621" fmla="*/ 0 w 10056"/>
              <a:gd name="connsiteY0-622" fmla="*/ 4 h 10000"/>
              <a:gd name="connsiteX1-623" fmla="*/ 7048 w 10056"/>
              <a:gd name="connsiteY1-624" fmla="*/ 0 h 10000"/>
              <a:gd name="connsiteX2-625" fmla="*/ 6988 w 10056"/>
              <a:gd name="connsiteY2-626" fmla="*/ 9628 h 10000"/>
              <a:gd name="connsiteX3-627" fmla="*/ 10056 w 10056"/>
              <a:gd name="connsiteY3-628" fmla="*/ 9987 h 10000"/>
              <a:gd name="connsiteX4-629" fmla="*/ 62 w 10056"/>
              <a:gd name="connsiteY4-630" fmla="*/ 10000 h 10000"/>
              <a:gd name="connsiteX5-631" fmla="*/ 0 w 10056"/>
              <a:gd name="connsiteY5-632" fmla="*/ 4 h 10000"/>
              <a:gd name="connsiteX0-633" fmla="*/ 0 w 10056"/>
              <a:gd name="connsiteY0-634" fmla="*/ 4 h 10000"/>
              <a:gd name="connsiteX1-635" fmla="*/ 7048 w 10056"/>
              <a:gd name="connsiteY1-636" fmla="*/ 0 h 10000"/>
              <a:gd name="connsiteX2-637" fmla="*/ 6988 w 10056"/>
              <a:gd name="connsiteY2-638" fmla="*/ 9628 h 10000"/>
              <a:gd name="connsiteX3-639" fmla="*/ 10056 w 10056"/>
              <a:gd name="connsiteY3-640" fmla="*/ 9987 h 10000"/>
              <a:gd name="connsiteX4-641" fmla="*/ 62 w 10056"/>
              <a:gd name="connsiteY4-642" fmla="*/ 10000 h 10000"/>
              <a:gd name="connsiteX5-643" fmla="*/ 0 w 10056"/>
              <a:gd name="connsiteY5-644" fmla="*/ 4 h 10000"/>
              <a:gd name="connsiteX0-645" fmla="*/ 0 w 10056"/>
              <a:gd name="connsiteY0-646" fmla="*/ 4 h 10000"/>
              <a:gd name="connsiteX1-647" fmla="*/ 7048 w 10056"/>
              <a:gd name="connsiteY1-648" fmla="*/ 0 h 10000"/>
              <a:gd name="connsiteX2-649" fmla="*/ 6988 w 10056"/>
              <a:gd name="connsiteY2-650" fmla="*/ 9628 h 10000"/>
              <a:gd name="connsiteX3-651" fmla="*/ 10056 w 10056"/>
              <a:gd name="connsiteY3-652" fmla="*/ 9987 h 10000"/>
              <a:gd name="connsiteX4-653" fmla="*/ 62 w 10056"/>
              <a:gd name="connsiteY4-654" fmla="*/ 10000 h 10000"/>
              <a:gd name="connsiteX5-655" fmla="*/ 0 w 10056"/>
              <a:gd name="connsiteY5-656" fmla="*/ 4 h 10000"/>
              <a:gd name="connsiteX0-657" fmla="*/ 0 w 10056"/>
              <a:gd name="connsiteY0-658" fmla="*/ 4 h 10000"/>
              <a:gd name="connsiteX1-659" fmla="*/ 7048 w 10056"/>
              <a:gd name="connsiteY1-660" fmla="*/ 0 h 10000"/>
              <a:gd name="connsiteX2-661" fmla="*/ 6988 w 10056"/>
              <a:gd name="connsiteY2-662" fmla="*/ 9628 h 10000"/>
              <a:gd name="connsiteX3-663" fmla="*/ 10056 w 10056"/>
              <a:gd name="connsiteY3-664" fmla="*/ 9987 h 10000"/>
              <a:gd name="connsiteX4-665" fmla="*/ 62 w 10056"/>
              <a:gd name="connsiteY4-666" fmla="*/ 10000 h 10000"/>
              <a:gd name="connsiteX5-667" fmla="*/ 0 w 10056"/>
              <a:gd name="connsiteY5-668" fmla="*/ 4 h 10000"/>
              <a:gd name="connsiteX0-669" fmla="*/ 0 w 10056"/>
              <a:gd name="connsiteY0-670" fmla="*/ 0 h 9996"/>
              <a:gd name="connsiteX1-671" fmla="*/ 7001 w 10056"/>
              <a:gd name="connsiteY1-672" fmla="*/ 1 h 9996"/>
              <a:gd name="connsiteX2-673" fmla="*/ 6988 w 10056"/>
              <a:gd name="connsiteY2-674" fmla="*/ 9624 h 9996"/>
              <a:gd name="connsiteX3-675" fmla="*/ 10056 w 10056"/>
              <a:gd name="connsiteY3-676" fmla="*/ 9983 h 9996"/>
              <a:gd name="connsiteX4-677" fmla="*/ 62 w 10056"/>
              <a:gd name="connsiteY4-678" fmla="*/ 9996 h 9996"/>
              <a:gd name="connsiteX5-679" fmla="*/ 0 w 10056"/>
              <a:gd name="connsiteY5-680" fmla="*/ 0 h 9996"/>
              <a:gd name="connsiteX0-681" fmla="*/ 0 w 10000"/>
              <a:gd name="connsiteY0-682" fmla="*/ 2 h 10002"/>
              <a:gd name="connsiteX1-683" fmla="*/ 6962 w 10000"/>
              <a:gd name="connsiteY1-684" fmla="*/ 0 h 10002"/>
              <a:gd name="connsiteX2-685" fmla="*/ 6949 w 10000"/>
              <a:gd name="connsiteY2-686" fmla="*/ 9630 h 10002"/>
              <a:gd name="connsiteX3-687" fmla="*/ 10000 w 10000"/>
              <a:gd name="connsiteY3-688" fmla="*/ 9989 h 10002"/>
              <a:gd name="connsiteX4-689" fmla="*/ 62 w 10000"/>
              <a:gd name="connsiteY4-690" fmla="*/ 10002 h 10002"/>
              <a:gd name="connsiteX5-691" fmla="*/ 0 w 10000"/>
              <a:gd name="connsiteY5-692" fmla="*/ 2 h 10002"/>
              <a:gd name="connsiteX0-693" fmla="*/ 0 w 10000"/>
              <a:gd name="connsiteY0-694" fmla="*/ 4 h 10004"/>
              <a:gd name="connsiteX1-695" fmla="*/ 6927 w 10000"/>
              <a:gd name="connsiteY1-696" fmla="*/ 0 h 10004"/>
              <a:gd name="connsiteX2-697" fmla="*/ 6949 w 10000"/>
              <a:gd name="connsiteY2-698" fmla="*/ 9632 h 10004"/>
              <a:gd name="connsiteX3-699" fmla="*/ 10000 w 10000"/>
              <a:gd name="connsiteY3-700" fmla="*/ 9991 h 10004"/>
              <a:gd name="connsiteX4-701" fmla="*/ 62 w 10000"/>
              <a:gd name="connsiteY4-702" fmla="*/ 10004 h 10004"/>
              <a:gd name="connsiteX5-703" fmla="*/ 0 w 10000"/>
              <a:gd name="connsiteY5-704" fmla="*/ 4 h 10004"/>
              <a:gd name="connsiteX0-705" fmla="*/ 0 w 10000"/>
              <a:gd name="connsiteY0-706" fmla="*/ 4 h 10004"/>
              <a:gd name="connsiteX1-707" fmla="*/ 6927 w 10000"/>
              <a:gd name="connsiteY1-708" fmla="*/ 0 h 10004"/>
              <a:gd name="connsiteX2-709" fmla="*/ 6949 w 10000"/>
              <a:gd name="connsiteY2-710" fmla="*/ 9632 h 10004"/>
              <a:gd name="connsiteX3-711" fmla="*/ 10000 w 10000"/>
              <a:gd name="connsiteY3-712" fmla="*/ 9991 h 10004"/>
              <a:gd name="connsiteX4-713" fmla="*/ 62 w 10000"/>
              <a:gd name="connsiteY4-714" fmla="*/ 10004 h 10004"/>
              <a:gd name="connsiteX5-715" fmla="*/ 0 w 10000"/>
              <a:gd name="connsiteY5-716" fmla="*/ 4 h 1000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10000" h="10004">
                <a:moveTo>
                  <a:pt x="0" y="4"/>
                </a:moveTo>
                <a:lnTo>
                  <a:pt x="6927" y="0"/>
                </a:lnTo>
                <a:cubicBezTo>
                  <a:pt x="6894" y="1547"/>
                  <a:pt x="6891" y="9283"/>
                  <a:pt x="6949" y="9632"/>
                </a:cubicBezTo>
                <a:cubicBezTo>
                  <a:pt x="6923" y="9834"/>
                  <a:pt x="8645" y="9997"/>
                  <a:pt x="10000" y="9991"/>
                </a:cubicBezTo>
                <a:lnTo>
                  <a:pt x="62" y="10004"/>
                </a:lnTo>
                <a:cubicBezTo>
                  <a:pt x="31" y="8409"/>
                  <a:pt x="98" y="1072"/>
                  <a:pt x="0" y="4"/>
                </a:cubicBezTo>
                <a:close/>
              </a:path>
            </a:pathLst>
          </a:custGeom>
          <a:solidFill>
            <a:srgbClr val="65AA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7490690" y="5672093"/>
            <a:ext cx="4702823" cy="421061"/>
          </a:xfrm>
          <a:prstGeom prst="rect">
            <a:avLst/>
          </a:prstGeom>
          <a:solidFill>
            <a:srgbClr val="0039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900"/>
          </a:p>
        </p:txBody>
      </p:sp>
      <p:grpSp>
        <p:nvGrpSpPr>
          <p:cNvPr id="13" name="Group 12"/>
          <p:cNvGrpSpPr/>
          <p:nvPr userDrawn="1"/>
        </p:nvGrpSpPr>
        <p:grpSpPr>
          <a:xfrm>
            <a:off x="7637330" y="6112457"/>
            <a:ext cx="4174624" cy="723275"/>
            <a:chOff x="7646796" y="6098813"/>
            <a:chExt cx="4174624" cy="723275"/>
          </a:xfrm>
        </p:grpSpPr>
        <p:pic>
          <p:nvPicPr>
            <p:cNvPr id="14" name="Picture 10" descr="LOGO_IPNA_Blue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46796" y="6186597"/>
              <a:ext cx="581637" cy="5816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Rectangle 12"/>
            <p:cNvSpPr>
              <a:spLocks noChangeArrowheads="1"/>
            </p:cNvSpPr>
            <p:nvPr/>
          </p:nvSpPr>
          <p:spPr bwMode="auto">
            <a:xfrm>
              <a:off x="8208157" y="6098813"/>
              <a:ext cx="3613263" cy="7232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kumimoji="0" lang="en-GB" altLang="en-US" b="1" i="0" u="none" strike="noStrike" cap="none" normalizeH="0" baseline="0" dirty="0">
                  <a:ln>
                    <a:noFill/>
                  </a:ln>
                  <a:solidFill>
                    <a:srgbClr val="296DC0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Pediatric Nephrology</a:t>
              </a:r>
              <a:endParaRPr kumimoji="0" lang="en-GB" altLang="en-US" sz="5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Journal of the </a:t>
              </a:r>
              <a:b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</a:br>
              <a:r>
                <a:rPr kumimoji="0" lang="en-GB" altLang="en-US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International Pediatric Nephrology Association</a:t>
              </a:r>
              <a:endParaRPr kumimoji="0" lang="en-GB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37" name="Rectangle 36"/>
          <p:cNvSpPr/>
          <p:nvPr userDrawn="1"/>
        </p:nvSpPr>
        <p:spPr>
          <a:xfrm>
            <a:off x="10199915" y="-25248"/>
            <a:ext cx="2002971" cy="1115452"/>
          </a:xfrm>
          <a:prstGeom prst="rect">
            <a:avLst/>
          </a:prstGeom>
          <a:solidFill>
            <a:srgbClr val="AA006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34" name="Group 33"/>
          <p:cNvGrpSpPr/>
          <p:nvPr userDrawn="1"/>
        </p:nvGrpSpPr>
        <p:grpSpPr>
          <a:xfrm>
            <a:off x="10273494" y="138710"/>
            <a:ext cx="1935480" cy="780217"/>
            <a:chOff x="10212534" y="176810"/>
            <a:chExt cx="1935480" cy="780217"/>
          </a:xfrm>
        </p:grpSpPr>
        <p:sp>
          <p:nvSpPr>
            <p:cNvPr id="19" name="TextBox 18"/>
            <p:cNvSpPr txBox="1"/>
            <p:nvPr/>
          </p:nvSpPr>
          <p:spPr>
            <a:xfrm>
              <a:off x="10618401" y="433807"/>
              <a:ext cx="144147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>
                  <a:solidFill>
                    <a:schemeClr val="bg1"/>
                  </a:solidFill>
                </a:rPr>
                <a:t>Review</a:t>
              </a:r>
              <a:endParaRPr lang="en-GB" sz="2800" dirty="0">
                <a:solidFill>
                  <a:schemeClr val="bg1"/>
                </a:solidFill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10212534" y="176810"/>
              <a:ext cx="193548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>
                  <a:solidFill>
                    <a:schemeClr val="bg1"/>
                  </a:solidFill>
                </a:rPr>
                <a:t>Educational</a:t>
              </a:r>
              <a:endParaRPr lang="en-GB" sz="2800" dirty="0">
                <a:solidFill>
                  <a:schemeClr val="bg1"/>
                </a:solidFill>
              </a:endParaRPr>
            </a:p>
          </p:txBody>
        </p:sp>
      </p:grpSp>
      <p:sp>
        <p:nvSpPr>
          <p:cNvPr id="29" name="Flowchart: Stored Data 4"/>
          <p:cNvSpPr/>
          <p:nvPr userDrawn="1"/>
        </p:nvSpPr>
        <p:spPr>
          <a:xfrm rot="16200000" flipV="1">
            <a:off x="2895934" y="2279828"/>
            <a:ext cx="1695595" cy="7491425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-1" fmla="*/ 1667 w 10000"/>
              <a:gd name="connsiteY0-2" fmla="*/ 0 h 10000"/>
              <a:gd name="connsiteX1-3" fmla="*/ 10000 w 10000"/>
              <a:gd name="connsiteY1-4" fmla="*/ 0 h 10000"/>
              <a:gd name="connsiteX2-5" fmla="*/ 8333 w 10000"/>
              <a:gd name="connsiteY2-6" fmla="*/ 5000 h 10000"/>
              <a:gd name="connsiteX3-7" fmla="*/ 10000 w 10000"/>
              <a:gd name="connsiteY3-8" fmla="*/ 10000 h 10000"/>
              <a:gd name="connsiteX4-9" fmla="*/ 1667 w 10000"/>
              <a:gd name="connsiteY4-10" fmla="*/ 10000 h 10000"/>
              <a:gd name="connsiteX5-11" fmla="*/ 0 w 10000"/>
              <a:gd name="connsiteY5-12" fmla="*/ 5000 h 10000"/>
              <a:gd name="connsiteX6-13" fmla="*/ 1667 w 10000"/>
              <a:gd name="connsiteY6-14" fmla="*/ 0 h 10000"/>
              <a:gd name="connsiteX0-15" fmla="*/ 1667 w 10000"/>
              <a:gd name="connsiteY0-16" fmla="*/ 38798 h 49391"/>
              <a:gd name="connsiteX1-17" fmla="*/ 7817 w 10000"/>
              <a:gd name="connsiteY1-18" fmla="*/ 0 h 49391"/>
              <a:gd name="connsiteX2-19" fmla="*/ 8333 w 10000"/>
              <a:gd name="connsiteY2-20" fmla="*/ 43798 h 49391"/>
              <a:gd name="connsiteX3-21" fmla="*/ 10000 w 10000"/>
              <a:gd name="connsiteY3-22" fmla="*/ 48798 h 49391"/>
              <a:gd name="connsiteX4-23" fmla="*/ 1667 w 10000"/>
              <a:gd name="connsiteY4-24" fmla="*/ 48798 h 49391"/>
              <a:gd name="connsiteX5-25" fmla="*/ 0 w 10000"/>
              <a:gd name="connsiteY5-26" fmla="*/ 43798 h 49391"/>
              <a:gd name="connsiteX6-27" fmla="*/ 1667 w 10000"/>
              <a:gd name="connsiteY6-28" fmla="*/ 38798 h 49391"/>
              <a:gd name="connsiteX0-29" fmla="*/ 1667 w 10000"/>
              <a:gd name="connsiteY0-30" fmla="*/ 38798 h 49391"/>
              <a:gd name="connsiteX1-31" fmla="*/ 7817 w 10000"/>
              <a:gd name="connsiteY1-32" fmla="*/ 0 h 49391"/>
              <a:gd name="connsiteX2-33" fmla="*/ 8333 w 10000"/>
              <a:gd name="connsiteY2-34" fmla="*/ 43798 h 49391"/>
              <a:gd name="connsiteX3-35" fmla="*/ 10000 w 10000"/>
              <a:gd name="connsiteY3-36" fmla="*/ 48798 h 49391"/>
              <a:gd name="connsiteX4-37" fmla="*/ 1667 w 10000"/>
              <a:gd name="connsiteY4-38" fmla="*/ 48798 h 49391"/>
              <a:gd name="connsiteX5-39" fmla="*/ 0 w 10000"/>
              <a:gd name="connsiteY5-40" fmla="*/ 43798 h 49391"/>
              <a:gd name="connsiteX6-41" fmla="*/ 1667 w 10000"/>
              <a:gd name="connsiteY6-42" fmla="*/ 38798 h 49391"/>
              <a:gd name="connsiteX0-43" fmla="*/ 1667 w 10000"/>
              <a:gd name="connsiteY0-44" fmla="*/ 89795 h 103750"/>
              <a:gd name="connsiteX1-45" fmla="*/ 8293 w 10000"/>
              <a:gd name="connsiteY1-46" fmla="*/ 0 h 103750"/>
              <a:gd name="connsiteX2-47" fmla="*/ 8333 w 10000"/>
              <a:gd name="connsiteY2-48" fmla="*/ 94795 h 103750"/>
              <a:gd name="connsiteX3-49" fmla="*/ 10000 w 10000"/>
              <a:gd name="connsiteY3-50" fmla="*/ 99795 h 103750"/>
              <a:gd name="connsiteX4-51" fmla="*/ 1667 w 10000"/>
              <a:gd name="connsiteY4-52" fmla="*/ 99795 h 103750"/>
              <a:gd name="connsiteX5-53" fmla="*/ 0 w 10000"/>
              <a:gd name="connsiteY5-54" fmla="*/ 94795 h 103750"/>
              <a:gd name="connsiteX6-55" fmla="*/ 1667 w 10000"/>
              <a:gd name="connsiteY6-56" fmla="*/ 89795 h 103750"/>
              <a:gd name="connsiteX0-57" fmla="*/ 1667 w 10000"/>
              <a:gd name="connsiteY0-58" fmla="*/ 87862 h 101680"/>
              <a:gd name="connsiteX1-59" fmla="*/ 7836 w 10000"/>
              <a:gd name="connsiteY1-60" fmla="*/ 0 h 101680"/>
              <a:gd name="connsiteX2-61" fmla="*/ 8333 w 10000"/>
              <a:gd name="connsiteY2-62" fmla="*/ 92862 h 101680"/>
              <a:gd name="connsiteX3-63" fmla="*/ 10000 w 10000"/>
              <a:gd name="connsiteY3-64" fmla="*/ 97862 h 101680"/>
              <a:gd name="connsiteX4-65" fmla="*/ 1667 w 10000"/>
              <a:gd name="connsiteY4-66" fmla="*/ 97862 h 101680"/>
              <a:gd name="connsiteX5-67" fmla="*/ 0 w 10000"/>
              <a:gd name="connsiteY5-68" fmla="*/ 92862 h 101680"/>
              <a:gd name="connsiteX6-69" fmla="*/ 1667 w 10000"/>
              <a:gd name="connsiteY6-70" fmla="*/ 87862 h 101680"/>
              <a:gd name="connsiteX0-71" fmla="*/ 1667 w 10000"/>
              <a:gd name="connsiteY0-72" fmla="*/ 87862 h 101680"/>
              <a:gd name="connsiteX1-73" fmla="*/ 7836 w 10000"/>
              <a:gd name="connsiteY1-74" fmla="*/ 0 h 101680"/>
              <a:gd name="connsiteX2-75" fmla="*/ 8333 w 10000"/>
              <a:gd name="connsiteY2-76" fmla="*/ 92862 h 101680"/>
              <a:gd name="connsiteX3-77" fmla="*/ 10000 w 10000"/>
              <a:gd name="connsiteY3-78" fmla="*/ 97862 h 101680"/>
              <a:gd name="connsiteX4-79" fmla="*/ 1667 w 10000"/>
              <a:gd name="connsiteY4-80" fmla="*/ 97862 h 101680"/>
              <a:gd name="connsiteX5-81" fmla="*/ 0 w 10000"/>
              <a:gd name="connsiteY5-82" fmla="*/ 92862 h 101680"/>
              <a:gd name="connsiteX6-83" fmla="*/ 1667 w 10000"/>
              <a:gd name="connsiteY6-84" fmla="*/ 87862 h 101680"/>
              <a:gd name="connsiteX0-85" fmla="*/ 1667 w 10000"/>
              <a:gd name="connsiteY0-86" fmla="*/ 93062 h 107249"/>
              <a:gd name="connsiteX1-87" fmla="*/ 8511 w 10000"/>
              <a:gd name="connsiteY1-88" fmla="*/ 0 h 107249"/>
              <a:gd name="connsiteX2-89" fmla="*/ 8333 w 10000"/>
              <a:gd name="connsiteY2-90" fmla="*/ 98062 h 107249"/>
              <a:gd name="connsiteX3-91" fmla="*/ 10000 w 10000"/>
              <a:gd name="connsiteY3-92" fmla="*/ 103062 h 107249"/>
              <a:gd name="connsiteX4-93" fmla="*/ 1667 w 10000"/>
              <a:gd name="connsiteY4-94" fmla="*/ 103062 h 107249"/>
              <a:gd name="connsiteX5-95" fmla="*/ 0 w 10000"/>
              <a:gd name="connsiteY5-96" fmla="*/ 98062 h 107249"/>
              <a:gd name="connsiteX6-97" fmla="*/ 1667 w 10000"/>
              <a:gd name="connsiteY6-98" fmla="*/ 93062 h 107249"/>
              <a:gd name="connsiteX0-99" fmla="*/ 1667 w 10000"/>
              <a:gd name="connsiteY0-100" fmla="*/ 93062 h 107249"/>
              <a:gd name="connsiteX1-101" fmla="*/ 8511 w 10000"/>
              <a:gd name="connsiteY1-102" fmla="*/ 0 h 107249"/>
              <a:gd name="connsiteX2-103" fmla="*/ 8333 w 10000"/>
              <a:gd name="connsiteY2-104" fmla="*/ 98062 h 107249"/>
              <a:gd name="connsiteX3-105" fmla="*/ 10000 w 10000"/>
              <a:gd name="connsiteY3-106" fmla="*/ 103062 h 107249"/>
              <a:gd name="connsiteX4-107" fmla="*/ 1667 w 10000"/>
              <a:gd name="connsiteY4-108" fmla="*/ 103062 h 107249"/>
              <a:gd name="connsiteX5-109" fmla="*/ 0 w 10000"/>
              <a:gd name="connsiteY5-110" fmla="*/ 98062 h 107249"/>
              <a:gd name="connsiteX6-111" fmla="*/ 1667 w 10000"/>
              <a:gd name="connsiteY6-112" fmla="*/ 93062 h 107249"/>
              <a:gd name="connsiteX0-113" fmla="*/ 5639 w 10161"/>
              <a:gd name="connsiteY0-114" fmla="*/ 18392 h 112308"/>
              <a:gd name="connsiteX1-115" fmla="*/ 8672 w 10161"/>
              <a:gd name="connsiteY1-116" fmla="*/ 5059 h 112308"/>
              <a:gd name="connsiteX2-117" fmla="*/ 8494 w 10161"/>
              <a:gd name="connsiteY2-118" fmla="*/ 103121 h 112308"/>
              <a:gd name="connsiteX3-119" fmla="*/ 10161 w 10161"/>
              <a:gd name="connsiteY3-120" fmla="*/ 108121 h 112308"/>
              <a:gd name="connsiteX4-121" fmla="*/ 1828 w 10161"/>
              <a:gd name="connsiteY4-122" fmla="*/ 108121 h 112308"/>
              <a:gd name="connsiteX5-123" fmla="*/ 161 w 10161"/>
              <a:gd name="connsiteY5-124" fmla="*/ 103121 h 112308"/>
              <a:gd name="connsiteX6-125" fmla="*/ 5639 w 10161"/>
              <a:gd name="connsiteY6-126" fmla="*/ 18392 h 112308"/>
              <a:gd name="connsiteX0-127" fmla="*/ 5639 w 10161"/>
              <a:gd name="connsiteY0-128" fmla="*/ 48998 h 145481"/>
              <a:gd name="connsiteX1-129" fmla="*/ 8354 w 10161"/>
              <a:gd name="connsiteY1-130" fmla="*/ 0 h 145481"/>
              <a:gd name="connsiteX2-131" fmla="*/ 8494 w 10161"/>
              <a:gd name="connsiteY2-132" fmla="*/ 133727 h 145481"/>
              <a:gd name="connsiteX3-133" fmla="*/ 10161 w 10161"/>
              <a:gd name="connsiteY3-134" fmla="*/ 138727 h 145481"/>
              <a:gd name="connsiteX4-135" fmla="*/ 1828 w 10161"/>
              <a:gd name="connsiteY4-136" fmla="*/ 138727 h 145481"/>
              <a:gd name="connsiteX5-137" fmla="*/ 161 w 10161"/>
              <a:gd name="connsiteY5-138" fmla="*/ 133727 h 145481"/>
              <a:gd name="connsiteX6-139" fmla="*/ 5639 w 10161"/>
              <a:gd name="connsiteY6-140" fmla="*/ 48998 h 145481"/>
              <a:gd name="connsiteX0-141" fmla="*/ 4738 w 10113"/>
              <a:gd name="connsiteY0-142" fmla="*/ 13812 h 159292"/>
              <a:gd name="connsiteX1-143" fmla="*/ 8306 w 10113"/>
              <a:gd name="connsiteY1-144" fmla="*/ 13811 h 159292"/>
              <a:gd name="connsiteX2-145" fmla="*/ 8446 w 10113"/>
              <a:gd name="connsiteY2-146" fmla="*/ 147538 h 159292"/>
              <a:gd name="connsiteX3-147" fmla="*/ 10113 w 10113"/>
              <a:gd name="connsiteY3-148" fmla="*/ 152538 h 159292"/>
              <a:gd name="connsiteX4-149" fmla="*/ 1780 w 10113"/>
              <a:gd name="connsiteY4-150" fmla="*/ 152538 h 159292"/>
              <a:gd name="connsiteX5-151" fmla="*/ 113 w 10113"/>
              <a:gd name="connsiteY5-152" fmla="*/ 147538 h 159292"/>
              <a:gd name="connsiteX6-153" fmla="*/ 4738 w 10113"/>
              <a:gd name="connsiteY6-154" fmla="*/ 13812 h 159292"/>
              <a:gd name="connsiteX0-155" fmla="*/ 4738 w 10113"/>
              <a:gd name="connsiteY0-156" fmla="*/ 2870 h 148350"/>
              <a:gd name="connsiteX1-157" fmla="*/ 8306 w 10113"/>
              <a:gd name="connsiteY1-158" fmla="*/ 2869 h 148350"/>
              <a:gd name="connsiteX2-159" fmla="*/ 8446 w 10113"/>
              <a:gd name="connsiteY2-160" fmla="*/ 136596 h 148350"/>
              <a:gd name="connsiteX3-161" fmla="*/ 10113 w 10113"/>
              <a:gd name="connsiteY3-162" fmla="*/ 141596 h 148350"/>
              <a:gd name="connsiteX4-163" fmla="*/ 1780 w 10113"/>
              <a:gd name="connsiteY4-164" fmla="*/ 141596 h 148350"/>
              <a:gd name="connsiteX5-165" fmla="*/ 113 w 10113"/>
              <a:gd name="connsiteY5-166" fmla="*/ 136596 h 148350"/>
              <a:gd name="connsiteX6-167" fmla="*/ 4738 w 10113"/>
              <a:gd name="connsiteY6-168" fmla="*/ 2870 h 148350"/>
              <a:gd name="connsiteX0-169" fmla="*/ 4738 w 10113"/>
              <a:gd name="connsiteY0-170" fmla="*/ 51 h 145531"/>
              <a:gd name="connsiteX1-171" fmla="*/ 8306 w 10113"/>
              <a:gd name="connsiteY1-172" fmla="*/ 50 h 145531"/>
              <a:gd name="connsiteX2-173" fmla="*/ 8446 w 10113"/>
              <a:gd name="connsiteY2-174" fmla="*/ 133777 h 145531"/>
              <a:gd name="connsiteX3-175" fmla="*/ 10113 w 10113"/>
              <a:gd name="connsiteY3-176" fmla="*/ 138777 h 145531"/>
              <a:gd name="connsiteX4-177" fmla="*/ 1780 w 10113"/>
              <a:gd name="connsiteY4-178" fmla="*/ 138777 h 145531"/>
              <a:gd name="connsiteX5-179" fmla="*/ 113 w 10113"/>
              <a:gd name="connsiteY5-180" fmla="*/ 133777 h 145531"/>
              <a:gd name="connsiteX6-181" fmla="*/ 4738 w 10113"/>
              <a:gd name="connsiteY6-182" fmla="*/ 51 h 145531"/>
              <a:gd name="connsiteX0-183" fmla="*/ 4738 w 10113"/>
              <a:gd name="connsiteY0-184" fmla="*/ 68 h 145548"/>
              <a:gd name="connsiteX1-185" fmla="*/ 8306 w 10113"/>
              <a:gd name="connsiteY1-186" fmla="*/ 67 h 145548"/>
              <a:gd name="connsiteX2-187" fmla="*/ 8446 w 10113"/>
              <a:gd name="connsiteY2-188" fmla="*/ 133794 h 145548"/>
              <a:gd name="connsiteX3-189" fmla="*/ 10113 w 10113"/>
              <a:gd name="connsiteY3-190" fmla="*/ 138794 h 145548"/>
              <a:gd name="connsiteX4-191" fmla="*/ 1780 w 10113"/>
              <a:gd name="connsiteY4-192" fmla="*/ 138794 h 145548"/>
              <a:gd name="connsiteX5-193" fmla="*/ 113 w 10113"/>
              <a:gd name="connsiteY5-194" fmla="*/ 133794 h 145548"/>
              <a:gd name="connsiteX6-195" fmla="*/ 4738 w 10113"/>
              <a:gd name="connsiteY6-196" fmla="*/ 68 h 145548"/>
              <a:gd name="connsiteX0-197" fmla="*/ 4738 w 10113"/>
              <a:gd name="connsiteY0-198" fmla="*/ 68 h 145548"/>
              <a:gd name="connsiteX1-199" fmla="*/ 8306 w 10113"/>
              <a:gd name="connsiteY1-200" fmla="*/ 67 h 145548"/>
              <a:gd name="connsiteX2-201" fmla="*/ 8446 w 10113"/>
              <a:gd name="connsiteY2-202" fmla="*/ 133794 h 145548"/>
              <a:gd name="connsiteX3-203" fmla="*/ 10113 w 10113"/>
              <a:gd name="connsiteY3-204" fmla="*/ 138794 h 145548"/>
              <a:gd name="connsiteX4-205" fmla="*/ 1780 w 10113"/>
              <a:gd name="connsiteY4-206" fmla="*/ 138794 h 145548"/>
              <a:gd name="connsiteX5-207" fmla="*/ 113 w 10113"/>
              <a:gd name="connsiteY5-208" fmla="*/ 133794 h 145548"/>
              <a:gd name="connsiteX6-209" fmla="*/ 4738 w 10113"/>
              <a:gd name="connsiteY6-210" fmla="*/ 68 h 145548"/>
              <a:gd name="connsiteX0-211" fmla="*/ 4674 w 10109"/>
              <a:gd name="connsiteY0-212" fmla="*/ 170 h 145517"/>
              <a:gd name="connsiteX1-213" fmla="*/ 8302 w 10109"/>
              <a:gd name="connsiteY1-214" fmla="*/ 36 h 145517"/>
              <a:gd name="connsiteX2-215" fmla="*/ 8442 w 10109"/>
              <a:gd name="connsiteY2-216" fmla="*/ 133763 h 145517"/>
              <a:gd name="connsiteX3-217" fmla="*/ 10109 w 10109"/>
              <a:gd name="connsiteY3-218" fmla="*/ 138763 h 145517"/>
              <a:gd name="connsiteX4-219" fmla="*/ 1776 w 10109"/>
              <a:gd name="connsiteY4-220" fmla="*/ 138763 h 145517"/>
              <a:gd name="connsiteX5-221" fmla="*/ 109 w 10109"/>
              <a:gd name="connsiteY5-222" fmla="*/ 133763 h 145517"/>
              <a:gd name="connsiteX6-223" fmla="*/ 4674 w 10109"/>
              <a:gd name="connsiteY6-224" fmla="*/ 170 h 145517"/>
              <a:gd name="connsiteX0-225" fmla="*/ 3080 w 8515"/>
              <a:gd name="connsiteY0-226" fmla="*/ 170 h 145517"/>
              <a:gd name="connsiteX1-227" fmla="*/ 6708 w 8515"/>
              <a:gd name="connsiteY1-228" fmla="*/ 36 h 145517"/>
              <a:gd name="connsiteX2-229" fmla="*/ 6848 w 8515"/>
              <a:gd name="connsiteY2-230" fmla="*/ 133763 h 145517"/>
              <a:gd name="connsiteX3-231" fmla="*/ 8515 w 8515"/>
              <a:gd name="connsiteY3-232" fmla="*/ 138763 h 145517"/>
              <a:gd name="connsiteX4-233" fmla="*/ 182 w 8515"/>
              <a:gd name="connsiteY4-234" fmla="*/ 138763 h 145517"/>
              <a:gd name="connsiteX5-235" fmla="*/ 3080 w 8515"/>
              <a:gd name="connsiteY5-236" fmla="*/ 170 h 145517"/>
              <a:gd name="connsiteX0-237" fmla="*/ 3617 w 10000"/>
              <a:gd name="connsiteY0-238" fmla="*/ 12 h 9536"/>
              <a:gd name="connsiteX1-239" fmla="*/ 7878 w 10000"/>
              <a:gd name="connsiteY1-240" fmla="*/ 2 h 9536"/>
              <a:gd name="connsiteX2-241" fmla="*/ 8042 w 10000"/>
              <a:gd name="connsiteY2-242" fmla="*/ 9192 h 9536"/>
              <a:gd name="connsiteX3-243" fmla="*/ 10000 w 10000"/>
              <a:gd name="connsiteY3-244" fmla="*/ 9536 h 9536"/>
              <a:gd name="connsiteX4-245" fmla="*/ 214 w 10000"/>
              <a:gd name="connsiteY4-246" fmla="*/ 9536 h 9536"/>
              <a:gd name="connsiteX5-247" fmla="*/ 3617 w 10000"/>
              <a:gd name="connsiteY5-248" fmla="*/ 12 h 9536"/>
              <a:gd name="connsiteX0-249" fmla="*/ 3403 w 9786"/>
              <a:gd name="connsiteY0-250" fmla="*/ 13 h 10000"/>
              <a:gd name="connsiteX1-251" fmla="*/ 7664 w 9786"/>
              <a:gd name="connsiteY1-252" fmla="*/ 2 h 10000"/>
              <a:gd name="connsiteX2-253" fmla="*/ 7828 w 9786"/>
              <a:gd name="connsiteY2-254" fmla="*/ 9639 h 10000"/>
              <a:gd name="connsiteX3-255" fmla="*/ 9786 w 9786"/>
              <a:gd name="connsiteY3-256" fmla="*/ 10000 h 10000"/>
              <a:gd name="connsiteX4-257" fmla="*/ 0 w 9786"/>
              <a:gd name="connsiteY4-258" fmla="*/ 10000 h 10000"/>
              <a:gd name="connsiteX5-259" fmla="*/ 3403 w 9786"/>
              <a:gd name="connsiteY5-260" fmla="*/ 13 h 10000"/>
              <a:gd name="connsiteX0-261" fmla="*/ 494 w 7017"/>
              <a:gd name="connsiteY0-262" fmla="*/ 743 h 10730"/>
              <a:gd name="connsiteX1-263" fmla="*/ 4849 w 7017"/>
              <a:gd name="connsiteY1-264" fmla="*/ 732 h 10730"/>
              <a:gd name="connsiteX2-265" fmla="*/ 5016 w 7017"/>
              <a:gd name="connsiteY2-266" fmla="*/ 10369 h 10730"/>
              <a:gd name="connsiteX3-267" fmla="*/ 7017 w 7017"/>
              <a:gd name="connsiteY3-268" fmla="*/ 10730 h 10730"/>
              <a:gd name="connsiteX4-269" fmla="*/ 45 w 7017"/>
              <a:gd name="connsiteY4-270" fmla="*/ 10709 h 10730"/>
              <a:gd name="connsiteX5-271" fmla="*/ 494 w 7017"/>
              <a:gd name="connsiteY5-272" fmla="*/ 743 h 10730"/>
              <a:gd name="connsiteX0-273" fmla="*/ 521 w 9817"/>
              <a:gd name="connsiteY0-274" fmla="*/ 692 h 10000"/>
              <a:gd name="connsiteX1-275" fmla="*/ 6727 w 9817"/>
              <a:gd name="connsiteY1-276" fmla="*/ 682 h 10000"/>
              <a:gd name="connsiteX2-277" fmla="*/ 6965 w 9817"/>
              <a:gd name="connsiteY2-278" fmla="*/ 9664 h 10000"/>
              <a:gd name="connsiteX3-279" fmla="*/ 9817 w 9817"/>
              <a:gd name="connsiteY3-280" fmla="*/ 10000 h 10000"/>
              <a:gd name="connsiteX4-281" fmla="*/ 273 w 9817"/>
              <a:gd name="connsiteY4-282" fmla="*/ 9980 h 10000"/>
              <a:gd name="connsiteX5-283" fmla="*/ 521 w 9817"/>
              <a:gd name="connsiteY5-284" fmla="*/ 692 h 10000"/>
              <a:gd name="connsiteX0-285" fmla="*/ 531 w 10000"/>
              <a:gd name="connsiteY0-286" fmla="*/ 692 h 10000"/>
              <a:gd name="connsiteX1-287" fmla="*/ 6852 w 10000"/>
              <a:gd name="connsiteY1-288" fmla="*/ 682 h 10000"/>
              <a:gd name="connsiteX2-289" fmla="*/ 7095 w 10000"/>
              <a:gd name="connsiteY2-290" fmla="*/ 9664 h 10000"/>
              <a:gd name="connsiteX3-291" fmla="*/ 10000 w 10000"/>
              <a:gd name="connsiteY3-292" fmla="*/ 10000 h 10000"/>
              <a:gd name="connsiteX4-293" fmla="*/ 278 w 10000"/>
              <a:gd name="connsiteY4-294" fmla="*/ 9980 h 10000"/>
              <a:gd name="connsiteX5-295" fmla="*/ 531 w 10000"/>
              <a:gd name="connsiteY5-296" fmla="*/ 692 h 10000"/>
              <a:gd name="connsiteX0-297" fmla="*/ 531 w 10000"/>
              <a:gd name="connsiteY0-298" fmla="*/ 692 h 10000"/>
              <a:gd name="connsiteX1-299" fmla="*/ 6852 w 10000"/>
              <a:gd name="connsiteY1-300" fmla="*/ 682 h 10000"/>
              <a:gd name="connsiteX2-301" fmla="*/ 7095 w 10000"/>
              <a:gd name="connsiteY2-302" fmla="*/ 9664 h 10000"/>
              <a:gd name="connsiteX3-303" fmla="*/ 10000 w 10000"/>
              <a:gd name="connsiteY3-304" fmla="*/ 10000 h 10000"/>
              <a:gd name="connsiteX4-305" fmla="*/ 278 w 10000"/>
              <a:gd name="connsiteY4-306" fmla="*/ 9980 h 10000"/>
              <a:gd name="connsiteX5-307" fmla="*/ 531 w 10000"/>
              <a:gd name="connsiteY5-308" fmla="*/ 692 h 10000"/>
              <a:gd name="connsiteX0-309" fmla="*/ 531 w 10000"/>
              <a:gd name="connsiteY0-310" fmla="*/ 692 h 10000"/>
              <a:gd name="connsiteX1-311" fmla="*/ 6852 w 10000"/>
              <a:gd name="connsiteY1-312" fmla="*/ 682 h 10000"/>
              <a:gd name="connsiteX2-313" fmla="*/ 7095 w 10000"/>
              <a:gd name="connsiteY2-314" fmla="*/ 9664 h 10000"/>
              <a:gd name="connsiteX3-315" fmla="*/ 10000 w 10000"/>
              <a:gd name="connsiteY3-316" fmla="*/ 10000 h 10000"/>
              <a:gd name="connsiteX4-317" fmla="*/ 278 w 10000"/>
              <a:gd name="connsiteY4-318" fmla="*/ 9980 h 10000"/>
              <a:gd name="connsiteX5-319" fmla="*/ 531 w 10000"/>
              <a:gd name="connsiteY5-320" fmla="*/ 692 h 10000"/>
              <a:gd name="connsiteX0-321" fmla="*/ 570 w 10039"/>
              <a:gd name="connsiteY0-322" fmla="*/ 695 h 10015"/>
              <a:gd name="connsiteX1-323" fmla="*/ 6891 w 10039"/>
              <a:gd name="connsiteY1-324" fmla="*/ 685 h 10015"/>
              <a:gd name="connsiteX2-325" fmla="*/ 7134 w 10039"/>
              <a:gd name="connsiteY2-326" fmla="*/ 9667 h 10015"/>
              <a:gd name="connsiteX3-327" fmla="*/ 10039 w 10039"/>
              <a:gd name="connsiteY3-328" fmla="*/ 10003 h 10015"/>
              <a:gd name="connsiteX4-329" fmla="*/ 217 w 10039"/>
              <a:gd name="connsiteY4-330" fmla="*/ 10015 h 10015"/>
              <a:gd name="connsiteX5-331" fmla="*/ 570 w 10039"/>
              <a:gd name="connsiteY5-332" fmla="*/ 695 h 10015"/>
              <a:gd name="connsiteX0-333" fmla="*/ 615 w 10084"/>
              <a:gd name="connsiteY0-334" fmla="*/ 695 h 10015"/>
              <a:gd name="connsiteX1-335" fmla="*/ 6936 w 10084"/>
              <a:gd name="connsiteY1-336" fmla="*/ 685 h 10015"/>
              <a:gd name="connsiteX2-337" fmla="*/ 7179 w 10084"/>
              <a:gd name="connsiteY2-338" fmla="*/ 9667 h 10015"/>
              <a:gd name="connsiteX3-339" fmla="*/ 10084 w 10084"/>
              <a:gd name="connsiteY3-340" fmla="*/ 10003 h 10015"/>
              <a:gd name="connsiteX4-341" fmla="*/ 262 w 10084"/>
              <a:gd name="connsiteY4-342" fmla="*/ 10015 h 10015"/>
              <a:gd name="connsiteX5-343" fmla="*/ 615 w 10084"/>
              <a:gd name="connsiteY5-344" fmla="*/ 695 h 10015"/>
              <a:gd name="connsiteX0-345" fmla="*/ 356 w 9825"/>
              <a:gd name="connsiteY0-346" fmla="*/ 695 h 10015"/>
              <a:gd name="connsiteX1-347" fmla="*/ 6677 w 9825"/>
              <a:gd name="connsiteY1-348" fmla="*/ 685 h 10015"/>
              <a:gd name="connsiteX2-349" fmla="*/ 6920 w 9825"/>
              <a:gd name="connsiteY2-350" fmla="*/ 9667 h 10015"/>
              <a:gd name="connsiteX3-351" fmla="*/ 9825 w 9825"/>
              <a:gd name="connsiteY3-352" fmla="*/ 10003 h 10015"/>
              <a:gd name="connsiteX4-353" fmla="*/ 3 w 9825"/>
              <a:gd name="connsiteY4-354" fmla="*/ 10015 h 10015"/>
              <a:gd name="connsiteX5-355" fmla="*/ 356 w 9825"/>
              <a:gd name="connsiteY5-356" fmla="*/ 695 h 10015"/>
              <a:gd name="connsiteX0-357" fmla="*/ 362 w 10000"/>
              <a:gd name="connsiteY0-358" fmla="*/ 10 h 9316"/>
              <a:gd name="connsiteX1-359" fmla="*/ 6796 w 10000"/>
              <a:gd name="connsiteY1-360" fmla="*/ 0 h 9316"/>
              <a:gd name="connsiteX2-361" fmla="*/ 7043 w 10000"/>
              <a:gd name="connsiteY2-362" fmla="*/ 8969 h 9316"/>
              <a:gd name="connsiteX3-363" fmla="*/ 10000 w 10000"/>
              <a:gd name="connsiteY3-364" fmla="*/ 9304 h 9316"/>
              <a:gd name="connsiteX4-365" fmla="*/ 3 w 10000"/>
              <a:gd name="connsiteY4-366" fmla="*/ 9316 h 9316"/>
              <a:gd name="connsiteX5-367" fmla="*/ 362 w 10000"/>
              <a:gd name="connsiteY5-368" fmla="*/ 10 h 9316"/>
              <a:gd name="connsiteX0-369" fmla="*/ 362 w 10000"/>
              <a:gd name="connsiteY0-370" fmla="*/ 11 h 10000"/>
              <a:gd name="connsiteX1-371" fmla="*/ 6796 w 10000"/>
              <a:gd name="connsiteY1-372" fmla="*/ 0 h 10000"/>
              <a:gd name="connsiteX2-373" fmla="*/ 7043 w 10000"/>
              <a:gd name="connsiteY2-374" fmla="*/ 9628 h 10000"/>
              <a:gd name="connsiteX3-375" fmla="*/ 10000 w 10000"/>
              <a:gd name="connsiteY3-376" fmla="*/ 9987 h 10000"/>
              <a:gd name="connsiteX4-377" fmla="*/ 3 w 10000"/>
              <a:gd name="connsiteY4-378" fmla="*/ 10000 h 10000"/>
              <a:gd name="connsiteX5-379" fmla="*/ 362 w 10000"/>
              <a:gd name="connsiteY5-380" fmla="*/ 11 h 10000"/>
              <a:gd name="connsiteX0-381" fmla="*/ 362 w 10000"/>
              <a:gd name="connsiteY0-382" fmla="*/ 11 h 10000"/>
              <a:gd name="connsiteX1-383" fmla="*/ 6796 w 10000"/>
              <a:gd name="connsiteY1-384" fmla="*/ 0 h 10000"/>
              <a:gd name="connsiteX2-385" fmla="*/ 7043 w 10000"/>
              <a:gd name="connsiteY2-386" fmla="*/ 9628 h 10000"/>
              <a:gd name="connsiteX3-387" fmla="*/ 10000 w 10000"/>
              <a:gd name="connsiteY3-388" fmla="*/ 9987 h 10000"/>
              <a:gd name="connsiteX4-389" fmla="*/ 3 w 10000"/>
              <a:gd name="connsiteY4-390" fmla="*/ 10000 h 10000"/>
              <a:gd name="connsiteX5-391" fmla="*/ 362 w 10000"/>
              <a:gd name="connsiteY5-392" fmla="*/ 11 h 10000"/>
              <a:gd name="connsiteX0-393" fmla="*/ 362 w 10000"/>
              <a:gd name="connsiteY0-394" fmla="*/ 11 h 10474"/>
              <a:gd name="connsiteX1-395" fmla="*/ 7101 w 10000"/>
              <a:gd name="connsiteY1-396" fmla="*/ 0 h 10474"/>
              <a:gd name="connsiteX2-397" fmla="*/ 7043 w 10000"/>
              <a:gd name="connsiteY2-398" fmla="*/ 9628 h 10474"/>
              <a:gd name="connsiteX3-399" fmla="*/ 10000 w 10000"/>
              <a:gd name="connsiteY3-400" fmla="*/ 9987 h 10474"/>
              <a:gd name="connsiteX4-401" fmla="*/ 3 w 10000"/>
              <a:gd name="connsiteY4-402" fmla="*/ 10000 h 10474"/>
              <a:gd name="connsiteX5-403" fmla="*/ 362 w 10000"/>
              <a:gd name="connsiteY5-404" fmla="*/ 11 h 10474"/>
              <a:gd name="connsiteX0-405" fmla="*/ 362 w 10000"/>
              <a:gd name="connsiteY0-406" fmla="*/ 11 h 10474"/>
              <a:gd name="connsiteX1-407" fmla="*/ 7101 w 10000"/>
              <a:gd name="connsiteY1-408" fmla="*/ 0 h 10474"/>
              <a:gd name="connsiteX2-409" fmla="*/ 7043 w 10000"/>
              <a:gd name="connsiteY2-410" fmla="*/ 9628 h 10474"/>
              <a:gd name="connsiteX3-411" fmla="*/ 10000 w 10000"/>
              <a:gd name="connsiteY3-412" fmla="*/ 9987 h 10474"/>
              <a:gd name="connsiteX4-413" fmla="*/ 3 w 10000"/>
              <a:gd name="connsiteY4-414" fmla="*/ 10000 h 10474"/>
              <a:gd name="connsiteX5-415" fmla="*/ 362 w 10000"/>
              <a:gd name="connsiteY5-416" fmla="*/ 11 h 10474"/>
              <a:gd name="connsiteX0-417" fmla="*/ 362 w 10000"/>
              <a:gd name="connsiteY0-418" fmla="*/ 11 h 10474"/>
              <a:gd name="connsiteX1-419" fmla="*/ 7101 w 10000"/>
              <a:gd name="connsiteY1-420" fmla="*/ 0 h 10474"/>
              <a:gd name="connsiteX2-421" fmla="*/ 7043 w 10000"/>
              <a:gd name="connsiteY2-422" fmla="*/ 9628 h 10474"/>
              <a:gd name="connsiteX3-423" fmla="*/ 10000 w 10000"/>
              <a:gd name="connsiteY3-424" fmla="*/ 9987 h 10474"/>
              <a:gd name="connsiteX4-425" fmla="*/ 3 w 10000"/>
              <a:gd name="connsiteY4-426" fmla="*/ 10000 h 10474"/>
              <a:gd name="connsiteX5-427" fmla="*/ 362 w 10000"/>
              <a:gd name="connsiteY5-428" fmla="*/ 11 h 10474"/>
              <a:gd name="connsiteX0-429" fmla="*/ 362 w 10000"/>
              <a:gd name="connsiteY0-430" fmla="*/ 11 h 10000"/>
              <a:gd name="connsiteX1-431" fmla="*/ 7101 w 10000"/>
              <a:gd name="connsiteY1-432" fmla="*/ 0 h 10000"/>
              <a:gd name="connsiteX2-433" fmla="*/ 7043 w 10000"/>
              <a:gd name="connsiteY2-434" fmla="*/ 9628 h 10000"/>
              <a:gd name="connsiteX3-435" fmla="*/ 10000 w 10000"/>
              <a:gd name="connsiteY3-436" fmla="*/ 9987 h 10000"/>
              <a:gd name="connsiteX4-437" fmla="*/ 3 w 10000"/>
              <a:gd name="connsiteY4-438" fmla="*/ 10000 h 10000"/>
              <a:gd name="connsiteX5-439" fmla="*/ 362 w 10000"/>
              <a:gd name="connsiteY5-440" fmla="*/ 11 h 10000"/>
              <a:gd name="connsiteX0-441" fmla="*/ 362 w 10000"/>
              <a:gd name="connsiteY0-442" fmla="*/ 11 h 10000"/>
              <a:gd name="connsiteX1-443" fmla="*/ 7101 w 10000"/>
              <a:gd name="connsiteY1-444" fmla="*/ 0 h 10000"/>
              <a:gd name="connsiteX2-445" fmla="*/ 7043 w 10000"/>
              <a:gd name="connsiteY2-446" fmla="*/ 9628 h 10000"/>
              <a:gd name="connsiteX3-447" fmla="*/ 10000 w 10000"/>
              <a:gd name="connsiteY3-448" fmla="*/ 9987 h 10000"/>
              <a:gd name="connsiteX4-449" fmla="*/ 3 w 10000"/>
              <a:gd name="connsiteY4-450" fmla="*/ 10000 h 10000"/>
              <a:gd name="connsiteX5-451" fmla="*/ 362 w 10000"/>
              <a:gd name="connsiteY5-452" fmla="*/ 11 h 10000"/>
              <a:gd name="connsiteX0-453" fmla="*/ 362 w 10000"/>
              <a:gd name="connsiteY0-454" fmla="*/ 11 h 10000"/>
              <a:gd name="connsiteX1-455" fmla="*/ 7101 w 10000"/>
              <a:gd name="connsiteY1-456" fmla="*/ 0 h 10000"/>
              <a:gd name="connsiteX2-457" fmla="*/ 7043 w 10000"/>
              <a:gd name="connsiteY2-458" fmla="*/ 9628 h 10000"/>
              <a:gd name="connsiteX3-459" fmla="*/ 10000 w 10000"/>
              <a:gd name="connsiteY3-460" fmla="*/ 9987 h 10000"/>
              <a:gd name="connsiteX4-461" fmla="*/ 3 w 10000"/>
              <a:gd name="connsiteY4-462" fmla="*/ 10000 h 10000"/>
              <a:gd name="connsiteX5-463" fmla="*/ 362 w 10000"/>
              <a:gd name="connsiteY5-464" fmla="*/ 11 h 10000"/>
              <a:gd name="connsiteX0-465" fmla="*/ 362 w 10000"/>
              <a:gd name="connsiteY0-466" fmla="*/ 11 h 10000"/>
              <a:gd name="connsiteX1-467" fmla="*/ 7101 w 10000"/>
              <a:gd name="connsiteY1-468" fmla="*/ 0 h 10000"/>
              <a:gd name="connsiteX2-469" fmla="*/ 7043 w 10000"/>
              <a:gd name="connsiteY2-470" fmla="*/ 9628 h 10000"/>
              <a:gd name="connsiteX3-471" fmla="*/ 10000 w 10000"/>
              <a:gd name="connsiteY3-472" fmla="*/ 9987 h 10000"/>
              <a:gd name="connsiteX4-473" fmla="*/ 3 w 10000"/>
              <a:gd name="connsiteY4-474" fmla="*/ 10000 h 10000"/>
              <a:gd name="connsiteX5-475" fmla="*/ 362 w 10000"/>
              <a:gd name="connsiteY5-476" fmla="*/ 11 h 10000"/>
              <a:gd name="connsiteX0-477" fmla="*/ 362 w 10000"/>
              <a:gd name="connsiteY0-478" fmla="*/ 11 h 10000"/>
              <a:gd name="connsiteX1-479" fmla="*/ 7101 w 10000"/>
              <a:gd name="connsiteY1-480" fmla="*/ 0 h 10000"/>
              <a:gd name="connsiteX2-481" fmla="*/ 7043 w 10000"/>
              <a:gd name="connsiteY2-482" fmla="*/ 9628 h 10000"/>
              <a:gd name="connsiteX3-483" fmla="*/ 10000 w 10000"/>
              <a:gd name="connsiteY3-484" fmla="*/ 9987 h 10000"/>
              <a:gd name="connsiteX4-485" fmla="*/ 3 w 10000"/>
              <a:gd name="connsiteY4-486" fmla="*/ 10000 h 10000"/>
              <a:gd name="connsiteX5-487" fmla="*/ 362 w 10000"/>
              <a:gd name="connsiteY5-488" fmla="*/ 11 h 10000"/>
              <a:gd name="connsiteX0-489" fmla="*/ 362 w 10000"/>
              <a:gd name="connsiteY0-490" fmla="*/ 11 h 10000"/>
              <a:gd name="connsiteX1-491" fmla="*/ 7101 w 10000"/>
              <a:gd name="connsiteY1-492" fmla="*/ 0 h 10000"/>
              <a:gd name="connsiteX2-493" fmla="*/ 7043 w 10000"/>
              <a:gd name="connsiteY2-494" fmla="*/ 9628 h 10000"/>
              <a:gd name="connsiteX3-495" fmla="*/ 10000 w 10000"/>
              <a:gd name="connsiteY3-496" fmla="*/ 9987 h 10000"/>
              <a:gd name="connsiteX4-497" fmla="*/ 3 w 10000"/>
              <a:gd name="connsiteY4-498" fmla="*/ 10000 h 10000"/>
              <a:gd name="connsiteX5-499" fmla="*/ 362 w 10000"/>
              <a:gd name="connsiteY5-500" fmla="*/ 11 h 10000"/>
              <a:gd name="connsiteX0-501" fmla="*/ 360 w 9998"/>
              <a:gd name="connsiteY0-502" fmla="*/ 11 h 10000"/>
              <a:gd name="connsiteX1-503" fmla="*/ 7099 w 9998"/>
              <a:gd name="connsiteY1-504" fmla="*/ 0 h 10000"/>
              <a:gd name="connsiteX2-505" fmla="*/ 7041 w 9998"/>
              <a:gd name="connsiteY2-506" fmla="*/ 9628 h 10000"/>
              <a:gd name="connsiteX3-507" fmla="*/ 9998 w 9998"/>
              <a:gd name="connsiteY3-508" fmla="*/ 9987 h 10000"/>
              <a:gd name="connsiteX4-509" fmla="*/ 1 w 9998"/>
              <a:gd name="connsiteY4-510" fmla="*/ 10000 h 10000"/>
              <a:gd name="connsiteX5-511" fmla="*/ 360 w 9998"/>
              <a:gd name="connsiteY5-512" fmla="*/ 11 h 10000"/>
              <a:gd name="connsiteX0-513" fmla="*/ 0 w 9640"/>
              <a:gd name="connsiteY0-514" fmla="*/ 11 h 10000"/>
              <a:gd name="connsiteX1-515" fmla="*/ 6740 w 9640"/>
              <a:gd name="connsiteY1-516" fmla="*/ 0 h 10000"/>
              <a:gd name="connsiteX2-517" fmla="*/ 6682 w 9640"/>
              <a:gd name="connsiteY2-518" fmla="*/ 9628 h 10000"/>
              <a:gd name="connsiteX3-519" fmla="*/ 9640 w 9640"/>
              <a:gd name="connsiteY3-520" fmla="*/ 9987 h 10000"/>
              <a:gd name="connsiteX4-521" fmla="*/ 302 w 9640"/>
              <a:gd name="connsiteY4-522" fmla="*/ 10000 h 10000"/>
              <a:gd name="connsiteX5-523" fmla="*/ 0 w 9640"/>
              <a:gd name="connsiteY5-524" fmla="*/ 11 h 10000"/>
              <a:gd name="connsiteX0-525" fmla="*/ 0 w 10000"/>
              <a:gd name="connsiteY0-526" fmla="*/ 11 h 10000"/>
              <a:gd name="connsiteX1-527" fmla="*/ 6992 w 10000"/>
              <a:gd name="connsiteY1-528" fmla="*/ 0 h 10000"/>
              <a:gd name="connsiteX2-529" fmla="*/ 6932 w 10000"/>
              <a:gd name="connsiteY2-530" fmla="*/ 9628 h 10000"/>
              <a:gd name="connsiteX3-531" fmla="*/ 10000 w 10000"/>
              <a:gd name="connsiteY3-532" fmla="*/ 9987 h 10000"/>
              <a:gd name="connsiteX4-533" fmla="*/ 6 w 10000"/>
              <a:gd name="connsiteY4-534" fmla="*/ 10000 h 10000"/>
              <a:gd name="connsiteX5-535" fmla="*/ 0 w 10000"/>
              <a:gd name="connsiteY5-536" fmla="*/ 11 h 10000"/>
              <a:gd name="connsiteX0-537" fmla="*/ 0 w 10000"/>
              <a:gd name="connsiteY0-538" fmla="*/ 11 h 10000"/>
              <a:gd name="connsiteX1-539" fmla="*/ 6992 w 10000"/>
              <a:gd name="connsiteY1-540" fmla="*/ 0 h 10000"/>
              <a:gd name="connsiteX2-541" fmla="*/ 6932 w 10000"/>
              <a:gd name="connsiteY2-542" fmla="*/ 9628 h 10000"/>
              <a:gd name="connsiteX3-543" fmla="*/ 10000 w 10000"/>
              <a:gd name="connsiteY3-544" fmla="*/ 9987 h 10000"/>
              <a:gd name="connsiteX4-545" fmla="*/ 6 w 10000"/>
              <a:gd name="connsiteY4-546" fmla="*/ 10000 h 10000"/>
              <a:gd name="connsiteX5-547" fmla="*/ 0 w 10000"/>
              <a:gd name="connsiteY5-548" fmla="*/ 11 h 10000"/>
              <a:gd name="connsiteX0-549" fmla="*/ 0 w 10056"/>
              <a:gd name="connsiteY0-550" fmla="*/ 4 h 10000"/>
              <a:gd name="connsiteX1-551" fmla="*/ 7048 w 10056"/>
              <a:gd name="connsiteY1-552" fmla="*/ 0 h 10000"/>
              <a:gd name="connsiteX2-553" fmla="*/ 6988 w 10056"/>
              <a:gd name="connsiteY2-554" fmla="*/ 9628 h 10000"/>
              <a:gd name="connsiteX3-555" fmla="*/ 10056 w 10056"/>
              <a:gd name="connsiteY3-556" fmla="*/ 9987 h 10000"/>
              <a:gd name="connsiteX4-557" fmla="*/ 62 w 10056"/>
              <a:gd name="connsiteY4-558" fmla="*/ 10000 h 10000"/>
              <a:gd name="connsiteX5-559" fmla="*/ 0 w 10056"/>
              <a:gd name="connsiteY5-560" fmla="*/ 4 h 10000"/>
              <a:gd name="connsiteX0-561" fmla="*/ 0 w 10056"/>
              <a:gd name="connsiteY0-562" fmla="*/ 4 h 10000"/>
              <a:gd name="connsiteX1-563" fmla="*/ 7048 w 10056"/>
              <a:gd name="connsiteY1-564" fmla="*/ 0 h 10000"/>
              <a:gd name="connsiteX2-565" fmla="*/ 6988 w 10056"/>
              <a:gd name="connsiteY2-566" fmla="*/ 9628 h 10000"/>
              <a:gd name="connsiteX3-567" fmla="*/ 10056 w 10056"/>
              <a:gd name="connsiteY3-568" fmla="*/ 9987 h 10000"/>
              <a:gd name="connsiteX4-569" fmla="*/ 62 w 10056"/>
              <a:gd name="connsiteY4-570" fmla="*/ 10000 h 10000"/>
              <a:gd name="connsiteX5-571" fmla="*/ 0 w 10056"/>
              <a:gd name="connsiteY5-572" fmla="*/ 4 h 10000"/>
              <a:gd name="connsiteX0-573" fmla="*/ 0 w 10056"/>
              <a:gd name="connsiteY0-574" fmla="*/ 4 h 9991"/>
              <a:gd name="connsiteX1-575" fmla="*/ 7048 w 10056"/>
              <a:gd name="connsiteY1-576" fmla="*/ 0 h 9991"/>
              <a:gd name="connsiteX2-577" fmla="*/ 6988 w 10056"/>
              <a:gd name="connsiteY2-578" fmla="*/ 9628 h 9991"/>
              <a:gd name="connsiteX3-579" fmla="*/ 10056 w 10056"/>
              <a:gd name="connsiteY3-580" fmla="*/ 9987 h 9991"/>
              <a:gd name="connsiteX4-581" fmla="*/ 129 w 10056"/>
              <a:gd name="connsiteY4-582" fmla="*/ 9991 h 9991"/>
              <a:gd name="connsiteX5-583" fmla="*/ 0 w 10056"/>
              <a:gd name="connsiteY5-584" fmla="*/ 4 h 9991"/>
              <a:gd name="connsiteX0-585" fmla="*/ 0 w 10000"/>
              <a:gd name="connsiteY0-586" fmla="*/ 0 h 9996"/>
              <a:gd name="connsiteX1-587" fmla="*/ 6799 w 10000"/>
              <a:gd name="connsiteY1-588" fmla="*/ 3842 h 9996"/>
              <a:gd name="connsiteX2-589" fmla="*/ 6949 w 10000"/>
              <a:gd name="connsiteY2-590" fmla="*/ 9633 h 9996"/>
              <a:gd name="connsiteX3-591" fmla="*/ 10000 w 10000"/>
              <a:gd name="connsiteY3-592" fmla="*/ 9992 h 9996"/>
              <a:gd name="connsiteX4-593" fmla="*/ 128 w 10000"/>
              <a:gd name="connsiteY4-594" fmla="*/ 9996 h 9996"/>
              <a:gd name="connsiteX5-595" fmla="*/ 0 w 10000"/>
              <a:gd name="connsiteY5-596" fmla="*/ 0 h 9996"/>
              <a:gd name="connsiteX0-597" fmla="*/ 0 w 9895"/>
              <a:gd name="connsiteY0-598" fmla="*/ 11 h 6156"/>
              <a:gd name="connsiteX1-599" fmla="*/ 6694 w 9895"/>
              <a:gd name="connsiteY1-600" fmla="*/ 0 h 6156"/>
              <a:gd name="connsiteX2-601" fmla="*/ 6844 w 9895"/>
              <a:gd name="connsiteY2-602" fmla="*/ 5793 h 6156"/>
              <a:gd name="connsiteX3-603" fmla="*/ 9895 w 9895"/>
              <a:gd name="connsiteY3-604" fmla="*/ 6152 h 6156"/>
              <a:gd name="connsiteX4-605" fmla="*/ 23 w 9895"/>
              <a:gd name="connsiteY4-606" fmla="*/ 6156 h 6156"/>
              <a:gd name="connsiteX5-607" fmla="*/ 0 w 9895"/>
              <a:gd name="connsiteY5-608" fmla="*/ 11 h 6156"/>
              <a:gd name="connsiteX0-609" fmla="*/ 0 w 11007"/>
              <a:gd name="connsiteY0-610" fmla="*/ 7 h 10000"/>
              <a:gd name="connsiteX1-611" fmla="*/ 7772 w 11007"/>
              <a:gd name="connsiteY1-612" fmla="*/ 0 h 10000"/>
              <a:gd name="connsiteX2-613" fmla="*/ 7924 w 11007"/>
              <a:gd name="connsiteY2-614" fmla="*/ 9410 h 10000"/>
              <a:gd name="connsiteX3-615" fmla="*/ 11007 w 11007"/>
              <a:gd name="connsiteY3-616" fmla="*/ 9994 h 10000"/>
              <a:gd name="connsiteX4-617" fmla="*/ 1030 w 11007"/>
              <a:gd name="connsiteY4-618" fmla="*/ 10000 h 10000"/>
              <a:gd name="connsiteX5-619" fmla="*/ 0 w 11007"/>
              <a:gd name="connsiteY5-620" fmla="*/ 7 h 10000"/>
              <a:gd name="connsiteX0-621" fmla="*/ 0 w 11007"/>
              <a:gd name="connsiteY0-622" fmla="*/ 7 h 10000"/>
              <a:gd name="connsiteX1-623" fmla="*/ 7772 w 11007"/>
              <a:gd name="connsiteY1-624" fmla="*/ 0 h 10000"/>
              <a:gd name="connsiteX2-625" fmla="*/ 7924 w 11007"/>
              <a:gd name="connsiteY2-626" fmla="*/ 9410 h 10000"/>
              <a:gd name="connsiteX3-627" fmla="*/ 11007 w 11007"/>
              <a:gd name="connsiteY3-628" fmla="*/ 9994 h 10000"/>
              <a:gd name="connsiteX4-629" fmla="*/ 23 w 11007"/>
              <a:gd name="connsiteY4-630" fmla="*/ 10000 h 10000"/>
              <a:gd name="connsiteX5-631" fmla="*/ 0 w 11007"/>
              <a:gd name="connsiteY5-632" fmla="*/ 7 h 10000"/>
              <a:gd name="connsiteX0-633" fmla="*/ 76 w 10988"/>
              <a:gd name="connsiteY0-634" fmla="*/ 45 h 10000"/>
              <a:gd name="connsiteX1-635" fmla="*/ 7753 w 10988"/>
              <a:gd name="connsiteY1-636" fmla="*/ 0 h 10000"/>
              <a:gd name="connsiteX2-637" fmla="*/ 7905 w 10988"/>
              <a:gd name="connsiteY2-638" fmla="*/ 9410 h 10000"/>
              <a:gd name="connsiteX3-639" fmla="*/ 10988 w 10988"/>
              <a:gd name="connsiteY3-640" fmla="*/ 9994 h 10000"/>
              <a:gd name="connsiteX4-641" fmla="*/ 4 w 10988"/>
              <a:gd name="connsiteY4-642" fmla="*/ 10000 h 10000"/>
              <a:gd name="connsiteX5-643" fmla="*/ 76 w 10988"/>
              <a:gd name="connsiteY5-644" fmla="*/ 45 h 10000"/>
              <a:gd name="connsiteX0-645" fmla="*/ 16 w 10988"/>
              <a:gd name="connsiteY0-646" fmla="*/ 20 h 10000"/>
              <a:gd name="connsiteX1-647" fmla="*/ 7753 w 10988"/>
              <a:gd name="connsiteY1-648" fmla="*/ 0 h 10000"/>
              <a:gd name="connsiteX2-649" fmla="*/ 7905 w 10988"/>
              <a:gd name="connsiteY2-650" fmla="*/ 9410 h 10000"/>
              <a:gd name="connsiteX3-651" fmla="*/ 10988 w 10988"/>
              <a:gd name="connsiteY3-652" fmla="*/ 9994 h 10000"/>
              <a:gd name="connsiteX4-653" fmla="*/ 4 w 10988"/>
              <a:gd name="connsiteY4-654" fmla="*/ 10000 h 10000"/>
              <a:gd name="connsiteX5-655" fmla="*/ 16 w 10988"/>
              <a:gd name="connsiteY5-656" fmla="*/ 20 h 10000"/>
              <a:gd name="connsiteX0-657" fmla="*/ 16 w 10988"/>
              <a:gd name="connsiteY0-658" fmla="*/ 0 h 9980"/>
              <a:gd name="connsiteX1-659" fmla="*/ 7753 w 10988"/>
              <a:gd name="connsiteY1-660" fmla="*/ 0 h 9980"/>
              <a:gd name="connsiteX2-661" fmla="*/ 7905 w 10988"/>
              <a:gd name="connsiteY2-662" fmla="*/ 9390 h 9980"/>
              <a:gd name="connsiteX3-663" fmla="*/ 10988 w 10988"/>
              <a:gd name="connsiteY3-664" fmla="*/ 9974 h 9980"/>
              <a:gd name="connsiteX4-665" fmla="*/ 4 w 10988"/>
              <a:gd name="connsiteY4-666" fmla="*/ 9980 h 9980"/>
              <a:gd name="connsiteX5-667" fmla="*/ 16 w 10988"/>
              <a:gd name="connsiteY5-668" fmla="*/ 0 h 9980"/>
              <a:gd name="connsiteX0-669" fmla="*/ 0 w 9985"/>
              <a:gd name="connsiteY0-670" fmla="*/ 0 h 9994"/>
              <a:gd name="connsiteX1-671" fmla="*/ 7041 w 9985"/>
              <a:gd name="connsiteY1-672" fmla="*/ 0 h 9994"/>
              <a:gd name="connsiteX2-673" fmla="*/ 7179 w 9985"/>
              <a:gd name="connsiteY2-674" fmla="*/ 9409 h 9994"/>
              <a:gd name="connsiteX3-675" fmla="*/ 9985 w 9985"/>
              <a:gd name="connsiteY3-676" fmla="*/ 9994 h 9994"/>
              <a:gd name="connsiteX4-677" fmla="*/ 11 w 9985"/>
              <a:gd name="connsiteY4-678" fmla="*/ 9987 h 9994"/>
              <a:gd name="connsiteX5-679" fmla="*/ 0 w 9985"/>
              <a:gd name="connsiteY5-680" fmla="*/ 0 h 9994"/>
              <a:gd name="connsiteX0-681" fmla="*/ 0 w 10000"/>
              <a:gd name="connsiteY0-682" fmla="*/ 0 h 10000"/>
              <a:gd name="connsiteX1-683" fmla="*/ 7052 w 10000"/>
              <a:gd name="connsiteY1-684" fmla="*/ 0 h 10000"/>
              <a:gd name="connsiteX2-685" fmla="*/ 7190 w 10000"/>
              <a:gd name="connsiteY2-686" fmla="*/ 9415 h 10000"/>
              <a:gd name="connsiteX3-687" fmla="*/ 10000 w 10000"/>
              <a:gd name="connsiteY3-688" fmla="*/ 10000 h 10000"/>
              <a:gd name="connsiteX4-689" fmla="*/ 11 w 10000"/>
              <a:gd name="connsiteY4-690" fmla="*/ 9996 h 10000"/>
              <a:gd name="connsiteX5-691" fmla="*/ 0 w 10000"/>
              <a:gd name="connsiteY5-692" fmla="*/ 0 h 10000"/>
              <a:gd name="connsiteX0-693" fmla="*/ 35 w 10035"/>
              <a:gd name="connsiteY0-694" fmla="*/ 0 h 10009"/>
              <a:gd name="connsiteX1-695" fmla="*/ 7087 w 10035"/>
              <a:gd name="connsiteY1-696" fmla="*/ 0 h 10009"/>
              <a:gd name="connsiteX2-697" fmla="*/ 7225 w 10035"/>
              <a:gd name="connsiteY2-698" fmla="*/ 9415 h 10009"/>
              <a:gd name="connsiteX3-699" fmla="*/ 10035 w 10035"/>
              <a:gd name="connsiteY3-700" fmla="*/ 10000 h 10009"/>
              <a:gd name="connsiteX4-701" fmla="*/ 3 w 10035"/>
              <a:gd name="connsiteY4-702" fmla="*/ 10009 h 10009"/>
              <a:gd name="connsiteX5-703" fmla="*/ 35 w 10035"/>
              <a:gd name="connsiteY5-704" fmla="*/ 0 h 10009"/>
              <a:gd name="connsiteX0-705" fmla="*/ 0 w 10000"/>
              <a:gd name="connsiteY0-706" fmla="*/ 0 h 10000"/>
              <a:gd name="connsiteX1-707" fmla="*/ 7052 w 10000"/>
              <a:gd name="connsiteY1-708" fmla="*/ 0 h 10000"/>
              <a:gd name="connsiteX2-709" fmla="*/ 7190 w 10000"/>
              <a:gd name="connsiteY2-710" fmla="*/ 9415 h 10000"/>
              <a:gd name="connsiteX3-711" fmla="*/ 10000 w 10000"/>
              <a:gd name="connsiteY3-712" fmla="*/ 10000 h 10000"/>
              <a:gd name="connsiteX4-713" fmla="*/ 66 w 10000"/>
              <a:gd name="connsiteY4-714" fmla="*/ 9989 h 10000"/>
              <a:gd name="connsiteX5-715" fmla="*/ 0 w 10000"/>
              <a:gd name="connsiteY5-716" fmla="*/ 0 h 10000"/>
              <a:gd name="connsiteX0-717" fmla="*/ 0 w 10000"/>
              <a:gd name="connsiteY0-718" fmla="*/ 0 h 10002"/>
              <a:gd name="connsiteX1-719" fmla="*/ 7052 w 10000"/>
              <a:gd name="connsiteY1-720" fmla="*/ 0 h 10002"/>
              <a:gd name="connsiteX2-721" fmla="*/ 7190 w 10000"/>
              <a:gd name="connsiteY2-722" fmla="*/ 9415 h 10002"/>
              <a:gd name="connsiteX3-723" fmla="*/ 10000 w 10000"/>
              <a:gd name="connsiteY3-724" fmla="*/ 10000 h 10002"/>
              <a:gd name="connsiteX4-725" fmla="*/ 23 w 10000"/>
              <a:gd name="connsiteY4-726" fmla="*/ 10002 h 10002"/>
              <a:gd name="connsiteX5-727" fmla="*/ 0 w 10000"/>
              <a:gd name="connsiteY5-728" fmla="*/ 0 h 10002"/>
              <a:gd name="connsiteX0-729" fmla="*/ 164 w 10164"/>
              <a:gd name="connsiteY0-730" fmla="*/ 0 h 10000"/>
              <a:gd name="connsiteX1-731" fmla="*/ 7216 w 10164"/>
              <a:gd name="connsiteY1-732" fmla="*/ 0 h 10000"/>
              <a:gd name="connsiteX2-733" fmla="*/ 7354 w 10164"/>
              <a:gd name="connsiteY2-734" fmla="*/ 9415 h 10000"/>
              <a:gd name="connsiteX3-735" fmla="*/ 10164 w 10164"/>
              <a:gd name="connsiteY3-736" fmla="*/ 10000 h 10000"/>
              <a:gd name="connsiteX4-737" fmla="*/ 2 w 10164"/>
              <a:gd name="connsiteY4-738" fmla="*/ 9999 h 10000"/>
              <a:gd name="connsiteX5-739" fmla="*/ 164 w 10164"/>
              <a:gd name="connsiteY5-740" fmla="*/ 0 h 10000"/>
              <a:gd name="connsiteX0-741" fmla="*/ 163 w 10163"/>
              <a:gd name="connsiteY0-742" fmla="*/ 0 h 10000"/>
              <a:gd name="connsiteX1-743" fmla="*/ 7215 w 10163"/>
              <a:gd name="connsiteY1-744" fmla="*/ 0 h 10000"/>
              <a:gd name="connsiteX2-745" fmla="*/ 7353 w 10163"/>
              <a:gd name="connsiteY2-746" fmla="*/ 9415 h 10000"/>
              <a:gd name="connsiteX3-747" fmla="*/ 10163 w 10163"/>
              <a:gd name="connsiteY3-748" fmla="*/ 10000 h 10000"/>
              <a:gd name="connsiteX4-749" fmla="*/ 1 w 10163"/>
              <a:gd name="connsiteY4-750" fmla="*/ 9999 h 10000"/>
              <a:gd name="connsiteX5-751" fmla="*/ 163 w 10163"/>
              <a:gd name="connsiteY5-752" fmla="*/ 0 h 10000"/>
              <a:gd name="connsiteX0-753" fmla="*/ 0 w 10174"/>
              <a:gd name="connsiteY0-754" fmla="*/ 0 h 10000"/>
              <a:gd name="connsiteX1-755" fmla="*/ 7226 w 10174"/>
              <a:gd name="connsiteY1-756" fmla="*/ 0 h 10000"/>
              <a:gd name="connsiteX2-757" fmla="*/ 7364 w 10174"/>
              <a:gd name="connsiteY2-758" fmla="*/ 9415 h 10000"/>
              <a:gd name="connsiteX3-759" fmla="*/ 10174 w 10174"/>
              <a:gd name="connsiteY3-760" fmla="*/ 10000 h 10000"/>
              <a:gd name="connsiteX4-761" fmla="*/ 12 w 10174"/>
              <a:gd name="connsiteY4-762" fmla="*/ 9999 h 10000"/>
              <a:gd name="connsiteX5-763" fmla="*/ 0 w 10174"/>
              <a:gd name="connsiteY5-764" fmla="*/ 0 h 10000"/>
              <a:gd name="connsiteX0-765" fmla="*/ 0 w 10174"/>
              <a:gd name="connsiteY0-766" fmla="*/ 0 h 10000"/>
              <a:gd name="connsiteX1-767" fmla="*/ 7226 w 10174"/>
              <a:gd name="connsiteY1-768" fmla="*/ 0 h 10000"/>
              <a:gd name="connsiteX2-769" fmla="*/ 7364 w 10174"/>
              <a:gd name="connsiteY2-770" fmla="*/ 9415 h 10000"/>
              <a:gd name="connsiteX3-771" fmla="*/ 10174 w 10174"/>
              <a:gd name="connsiteY3-772" fmla="*/ 10000 h 10000"/>
              <a:gd name="connsiteX4-773" fmla="*/ 12 w 10174"/>
              <a:gd name="connsiteY4-774" fmla="*/ 9999 h 10000"/>
              <a:gd name="connsiteX5-775" fmla="*/ 0 w 10174"/>
              <a:gd name="connsiteY5-776" fmla="*/ 0 h 10000"/>
              <a:gd name="connsiteX0-777" fmla="*/ 0 w 10174"/>
              <a:gd name="connsiteY0-778" fmla="*/ 3 h 10003"/>
              <a:gd name="connsiteX1-779" fmla="*/ 7335 w 10174"/>
              <a:gd name="connsiteY1-780" fmla="*/ 0 h 10003"/>
              <a:gd name="connsiteX2-781" fmla="*/ 7364 w 10174"/>
              <a:gd name="connsiteY2-782" fmla="*/ 9418 h 10003"/>
              <a:gd name="connsiteX3-783" fmla="*/ 10174 w 10174"/>
              <a:gd name="connsiteY3-784" fmla="*/ 10003 h 10003"/>
              <a:gd name="connsiteX4-785" fmla="*/ 12 w 10174"/>
              <a:gd name="connsiteY4-786" fmla="*/ 10002 h 10003"/>
              <a:gd name="connsiteX5-787" fmla="*/ 0 w 10174"/>
              <a:gd name="connsiteY5-788" fmla="*/ 3 h 10003"/>
              <a:gd name="connsiteX0-789" fmla="*/ 0 w 10174"/>
              <a:gd name="connsiteY0-790" fmla="*/ 6 h 10006"/>
              <a:gd name="connsiteX1-791" fmla="*/ 7346 w 10174"/>
              <a:gd name="connsiteY1-792" fmla="*/ 0 h 10006"/>
              <a:gd name="connsiteX2-793" fmla="*/ 7364 w 10174"/>
              <a:gd name="connsiteY2-794" fmla="*/ 9421 h 10006"/>
              <a:gd name="connsiteX3-795" fmla="*/ 10174 w 10174"/>
              <a:gd name="connsiteY3-796" fmla="*/ 10006 h 10006"/>
              <a:gd name="connsiteX4-797" fmla="*/ 12 w 10174"/>
              <a:gd name="connsiteY4-798" fmla="*/ 10005 h 10006"/>
              <a:gd name="connsiteX5-799" fmla="*/ 0 w 10174"/>
              <a:gd name="connsiteY5-800" fmla="*/ 6 h 10006"/>
              <a:gd name="connsiteX0-801" fmla="*/ 0 w 10174"/>
              <a:gd name="connsiteY0-802" fmla="*/ 6 h 10006"/>
              <a:gd name="connsiteX1-803" fmla="*/ 7346 w 10174"/>
              <a:gd name="connsiteY1-804" fmla="*/ 0 h 10006"/>
              <a:gd name="connsiteX2-805" fmla="*/ 7364 w 10174"/>
              <a:gd name="connsiteY2-806" fmla="*/ 9421 h 10006"/>
              <a:gd name="connsiteX3-807" fmla="*/ 10174 w 10174"/>
              <a:gd name="connsiteY3-808" fmla="*/ 10006 h 10006"/>
              <a:gd name="connsiteX4-809" fmla="*/ 12 w 10174"/>
              <a:gd name="connsiteY4-810" fmla="*/ 10005 h 10006"/>
              <a:gd name="connsiteX5-811" fmla="*/ 0 w 10174"/>
              <a:gd name="connsiteY5-812" fmla="*/ 6 h 10006"/>
              <a:gd name="connsiteX0-813" fmla="*/ 0 w 10174"/>
              <a:gd name="connsiteY0-814" fmla="*/ 9 h 10009"/>
              <a:gd name="connsiteX1-815" fmla="*/ 7346 w 10174"/>
              <a:gd name="connsiteY1-816" fmla="*/ 0 h 10009"/>
              <a:gd name="connsiteX2-817" fmla="*/ 7364 w 10174"/>
              <a:gd name="connsiteY2-818" fmla="*/ 9424 h 10009"/>
              <a:gd name="connsiteX3-819" fmla="*/ 10174 w 10174"/>
              <a:gd name="connsiteY3-820" fmla="*/ 10009 h 10009"/>
              <a:gd name="connsiteX4-821" fmla="*/ 12 w 10174"/>
              <a:gd name="connsiteY4-822" fmla="*/ 10008 h 10009"/>
              <a:gd name="connsiteX5-823" fmla="*/ 0 w 10174"/>
              <a:gd name="connsiteY5-824" fmla="*/ 9 h 10009"/>
              <a:gd name="connsiteX0-825" fmla="*/ 0 w 10174"/>
              <a:gd name="connsiteY0-826" fmla="*/ 9 h 10009"/>
              <a:gd name="connsiteX1-827" fmla="*/ 7346 w 10174"/>
              <a:gd name="connsiteY1-828" fmla="*/ 0 h 10009"/>
              <a:gd name="connsiteX2-829" fmla="*/ 7364 w 10174"/>
              <a:gd name="connsiteY2-830" fmla="*/ 9424 h 10009"/>
              <a:gd name="connsiteX3-831" fmla="*/ 10174 w 10174"/>
              <a:gd name="connsiteY3-832" fmla="*/ 10009 h 10009"/>
              <a:gd name="connsiteX4-833" fmla="*/ 12 w 10174"/>
              <a:gd name="connsiteY4-834" fmla="*/ 10008 h 10009"/>
              <a:gd name="connsiteX5-835" fmla="*/ 0 w 10174"/>
              <a:gd name="connsiteY5-836" fmla="*/ 9 h 10009"/>
              <a:gd name="connsiteX0-837" fmla="*/ 0 w 10174"/>
              <a:gd name="connsiteY0-838" fmla="*/ 9 h 10009"/>
              <a:gd name="connsiteX1-839" fmla="*/ 7346 w 10174"/>
              <a:gd name="connsiteY1-840" fmla="*/ 0 h 10009"/>
              <a:gd name="connsiteX2-841" fmla="*/ 7364 w 10174"/>
              <a:gd name="connsiteY2-842" fmla="*/ 9424 h 10009"/>
              <a:gd name="connsiteX3-843" fmla="*/ 10174 w 10174"/>
              <a:gd name="connsiteY3-844" fmla="*/ 10009 h 10009"/>
              <a:gd name="connsiteX4-845" fmla="*/ 12 w 10174"/>
              <a:gd name="connsiteY4-846" fmla="*/ 10008 h 10009"/>
              <a:gd name="connsiteX5-847" fmla="*/ 0 w 10174"/>
              <a:gd name="connsiteY5-848" fmla="*/ 9 h 10009"/>
              <a:gd name="connsiteX0-849" fmla="*/ 0 w 10174"/>
              <a:gd name="connsiteY0-850" fmla="*/ 9 h 10009"/>
              <a:gd name="connsiteX1-851" fmla="*/ 7346 w 10174"/>
              <a:gd name="connsiteY1-852" fmla="*/ 0 h 10009"/>
              <a:gd name="connsiteX2-853" fmla="*/ 7364 w 10174"/>
              <a:gd name="connsiteY2-854" fmla="*/ 9424 h 10009"/>
              <a:gd name="connsiteX3-855" fmla="*/ 10174 w 10174"/>
              <a:gd name="connsiteY3-856" fmla="*/ 10009 h 10009"/>
              <a:gd name="connsiteX4-857" fmla="*/ 12 w 10174"/>
              <a:gd name="connsiteY4-858" fmla="*/ 10008 h 10009"/>
              <a:gd name="connsiteX5-859" fmla="*/ 0 w 10174"/>
              <a:gd name="connsiteY5-860" fmla="*/ 9 h 10009"/>
              <a:gd name="connsiteX0-861" fmla="*/ 550 w 10163"/>
              <a:gd name="connsiteY0-862" fmla="*/ 3 h 10009"/>
              <a:gd name="connsiteX1-863" fmla="*/ 7335 w 10163"/>
              <a:gd name="connsiteY1-864" fmla="*/ 0 h 10009"/>
              <a:gd name="connsiteX2-865" fmla="*/ 7353 w 10163"/>
              <a:gd name="connsiteY2-866" fmla="*/ 9424 h 10009"/>
              <a:gd name="connsiteX3-867" fmla="*/ 10163 w 10163"/>
              <a:gd name="connsiteY3-868" fmla="*/ 10009 h 10009"/>
              <a:gd name="connsiteX4-869" fmla="*/ 1 w 10163"/>
              <a:gd name="connsiteY4-870" fmla="*/ 10008 h 10009"/>
              <a:gd name="connsiteX5-871" fmla="*/ 550 w 10163"/>
              <a:gd name="connsiteY5-872" fmla="*/ 3 h 10009"/>
              <a:gd name="connsiteX0-873" fmla="*/ 550 w 10163"/>
              <a:gd name="connsiteY0-874" fmla="*/ 3 h 10009"/>
              <a:gd name="connsiteX1-875" fmla="*/ 7335 w 10163"/>
              <a:gd name="connsiteY1-876" fmla="*/ 0 h 10009"/>
              <a:gd name="connsiteX2-877" fmla="*/ 7353 w 10163"/>
              <a:gd name="connsiteY2-878" fmla="*/ 9424 h 10009"/>
              <a:gd name="connsiteX3-879" fmla="*/ 10163 w 10163"/>
              <a:gd name="connsiteY3-880" fmla="*/ 10009 h 10009"/>
              <a:gd name="connsiteX4-881" fmla="*/ 1 w 10163"/>
              <a:gd name="connsiteY4-882" fmla="*/ 10008 h 10009"/>
              <a:gd name="connsiteX5-883" fmla="*/ 550 w 10163"/>
              <a:gd name="connsiteY5-884" fmla="*/ 3 h 10009"/>
              <a:gd name="connsiteX0-885" fmla="*/ 550 w 10163"/>
              <a:gd name="connsiteY0-886" fmla="*/ 3 h 10009"/>
              <a:gd name="connsiteX1-887" fmla="*/ 7335 w 10163"/>
              <a:gd name="connsiteY1-888" fmla="*/ 0 h 10009"/>
              <a:gd name="connsiteX2-889" fmla="*/ 7353 w 10163"/>
              <a:gd name="connsiteY2-890" fmla="*/ 9424 h 10009"/>
              <a:gd name="connsiteX3-891" fmla="*/ 10163 w 10163"/>
              <a:gd name="connsiteY3-892" fmla="*/ 10009 h 10009"/>
              <a:gd name="connsiteX4-893" fmla="*/ 1 w 10163"/>
              <a:gd name="connsiteY4-894" fmla="*/ 10008 h 10009"/>
              <a:gd name="connsiteX5-895" fmla="*/ 550 w 10163"/>
              <a:gd name="connsiteY5-896" fmla="*/ 3 h 10009"/>
              <a:gd name="connsiteX0-897" fmla="*/ 0 w 9613"/>
              <a:gd name="connsiteY0-898" fmla="*/ 3 h 10009"/>
              <a:gd name="connsiteX1-899" fmla="*/ 6785 w 9613"/>
              <a:gd name="connsiteY1-900" fmla="*/ 0 h 10009"/>
              <a:gd name="connsiteX2-901" fmla="*/ 6803 w 9613"/>
              <a:gd name="connsiteY2-902" fmla="*/ 9424 h 10009"/>
              <a:gd name="connsiteX3-903" fmla="*/ 9613 w 9613"/>
              <a:gd name="connsiteY3-904" fmla="*/ 10009 h 10009"/>
              <a:gd name="connsiteX4-905" fmla="*/ 95 w 9613"/>
              <a:gd name="connsiteY4-906" fmla="*/ 9998 h 10009"/>
              <a:gd name="connsiteX5-907" fmla="*/ 0 w 9613"/>
              <a:gd name="connsiteY5-908" fmla="*/ 3 h 10009"/>
              <a:gd name="connsiteX0-909" fmla="*/ 0 w 10000"/>
              <a:gd name="connsiteY0-910" fmla="*/ 3 h 10000"/>
              <a:gd name="connsiteX1-911" fmla="*/ 7058 w 10000"/>
              <a:gd name="connsiteY1-912" fmla="*/ 0 h 10000"/>
              <a:gd name="connsiteX2-913" fmla="*/ 7077 w 10000"/>
              <a:gd name="connsiteY2-914" fmla="*/ 9416 h 10000"/>
              <a:gd name="connsiteX3-915" fmla="*/ 10000 w 10000"/>
              <a:gd name="connsiteY3-916" fmla="*/ 10000 h 10000"/>
              <a:gd name="connsiteX4-917" fmla="*/ 14 w 10000"/>
              <a:gd name="connsiteY4-918" fmla="*/ 9999 h 10000"/>
              <a:gd name="connsiteX5-919" fmla="*/ 0 w 10000"/>
              <a:gd name="connsiteY5-920" fmla="*/ 3 h 10000"/>
              <a:gd name="connsiteX0-921" fmla="*/ 0 w 10000"/>
              <a:gd name="connsiteY0-922" fmla="*/ 3 h 10000"/>
              <a:gd name="connsiteX1-923" fmla="*/ 7058 w 10000"/>
              <a:gd name="connsiteY1-924" fmla="*/ 0 h 10000"/>
              <a:gd name="connsiteX2-925" fmla="*/ 7077 w 10000"/>
              <a:gd name="connsiteY2-926" fmla="*/ 9416 h 10000"/>
              <a:gd name="connsiteX3-927" fmla="*/ 10000 w 10000"/>
              <a:gd name="connsiteY3-928" fmla="*/ 10000 h 10000"/>
              <a:gd name="connsiteX4-929" fmla="*/ 14 w 10000"/>
              <a:gd name="connsiteY4-930" fmla="*/ 9999 h 10000"/>
              <a:gd name="connsiteX5-931" fmla="*/ 0 w 10000"/>
              <a:gd name="connsiteY5-932" fmla="*/ 3 h 10000"/>
              <a:gd name="connsiteX0-933" fmla="*/ 18 w 10018"/>
              <a:gd name="connsiteY0-934" fmla="*/ 3 h 10000"/>
              <a:gd name="connsiteX1-935" fmla="*/ 7076 w 10018"/>
              <a:gd name="connsiteY1-936" fmla="*/ 0 h 10000"/>
              <a:gd name="connsiteX2-937" fmla="*/ 7095 w 10018"/>
              <a:gd name="connsiteY2-938" fmla="*/ 9416 h 10000"/>
              <a:gd name="connsiteX3-939" fmla="*/ 10018 w 10018"/>
              <a:gd name="connsiteY3-940" fmla="*/ 10000 h 10000"/>
              <a:gd name="connsiteX4-941" fmla="*/ 32 w 10018"/>
              <a:gd name="connsiteY4-942" fmla="*/ 9999 h 10000"/>
              <a:gd name="connsiteX5-943" fmla="*/ 18 w 10018"/>
              <a:gd name="connsiteY5-944" fmla="*/ 3 h 10000"/>
              <a:gd name="connsiteX0-945" fmla="*/ 0 w 10065"/>
              <a:gd name="connsiteY0-946" fmla="*/ 3 h 10000"/>
              <a:gd name="connsiteX1-947" fmla="*/ 7123 w 10065"/>
              <a:gd name="connsiteY1-948" fmla="*/ 0 h 10000"/>
              <a:gd name="connsiteX2-949" fmla="*/ 7142 w 10065"/>
              <a:gd name="connsiteY2-950" fmla="*/ 9416 h 10000"/>
              <a:gd name="connsiteX3-951" fmla="*/ 10065 w 10065"/>
              <a:gd name="connsiteY3-952" fmla="*/ 10000 h 10000"/>
              <a:gd name="connsiteX4-953" fmla="*/ 79 w 10065"/>
              <a:gd name="connsiteY4-954" fmla="*/ 9999 h 10000"/>
              <a:gd name="connsiteX5-955" fmla="*/ 0 w 10065"/>
              <a:gd name="connsiteY5-956" fmla="*/ 3 h 10000"/>
              <a:gd name="connsiteX0-957" fmla="*/ 0 w 10065"/>
              <a:gd name="connsiteY0-958" fmla="*/ 3 h 10000"/>
              <a:gd name="connsiteX1-959" fmla="*/ 7123 w 10065"/>
              <a:gd name="connsiteY1-960" fmla="*/ 0 h 10000"/>
              <a:gd name="connsiteX2-961" fmla="*/ 7142 w 10065"/>
              <a:gd name="connsiteY2-962" fmla="*/ 9416 h 10000"/>
              <a:gd name="connsiteX3-963" fmla="*/ 10065 w 10065"/>
              <a:gd name="connsiteY3-964" fmla="*/ 10000 h 10000"/>
              <a:gd name="connsiteX4-965" fmla="*/ 79 w 10065"/>
              <a:gd name="connsiteY4-966" fmla="*/ 9999 h 10000"/>
              <a:gd name="connsiteX5-967" fmla="*/ 0 w 10065"/>
              <a:gd name="connsiteY5-968" fmla="*/ 3 h 10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10065" h="10000">
                <a:moveTo>
                  <a:pt x="0" y="3"/>
                </a:moveTo>
                <a:lnTo>
                  <a:pt x="7123" y="0"/>
                </a:lnTo>
                <a:cubicBezTo>
                  <a:pt x="7114" y="2528"/>
                  <a:pt x="7133" y="8825"/>
                  <a:pt x="7142" y="9416"/>
                </a:cubicBezTo>
                <a:cubicBezTo>
                  <a:pt x="7117" y="9743"/>
                  <a:pt x="8449" y="10000"/>
                  <a:pt x="10065" y="10000"/>
                </a:cubicBezTo>
                <a:lnTo>
                  <a:pt x="79" y="9999"/>
                </a:lnTo>
                <a:cubicBezTo>
                  <a:pt x="7" y="7401"/>
                  <a:pt x="15" y="1749"/>
                  <a:pt x="0" y="3"/>
                </a:cubicBezTo>
                <a:close/>
              </a:path>
            </a:pathLst>
          </a:custGeom>
          <a:solidFill>
            <a:srgbClr val="65AA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5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ystematic Review / Meta-analys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lowchart: Stored Data 4"/>
          <p:cNvSpPr/>
          <p:nvPr userDrawn="1"/>
        </p:nvSpPr>
        <p:spPr>
          <a:xfrm rot="5400000">
            <a:off x="5284491" y="-4795876"/>
            <a:ext cx="1614236" cy="12214771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-1" fmla="*/ 1667 w 10000"/>
              <a:gd name="connsiteY0-2" fmla="*/ 0 h 10000"/>
              <a:gd name="connsiteX1-3" fmla="*/ 10000 w 10000"/>
              <a:gd name="connsiteY1-4" fmla="*/ 0 h 10000"/>
              <a:gd name="connsiteX2-5" fmla="*/ 8333 w 10000"/>
              <a:gd name="connsiteY2-6" fmla="*/ 5000 h 10000"/>
              <a:gd name="connsiteX3-7" fmla="*/ 10000 w 10000"/>
              <a:gd name="connsiteY3-8" fmla="*/ 10000 h 10000"/>
              <a:gd name="connsiteX4-9" fmla="*/ 1667 w 10000"/>
              <a:gd name="connsiteY4-10" fmla="*/ 10000 h 10000"/>
              <a:gd name="connsiteX5-11" fmla="*/ 0 w 10000"/>
              <a:gd name="connsiteY5-12" fmla="*/ 5000 h 10000"/>
              <a:gd name="connsiteX6-13" fmla="*/ 1667 w 10000"/>
              <a:gd name="connsiteY6-14" fmla="*/ 0 h 10000"/>
              <a:gd name="connsiteX0-15" fmla="*/ 1667 w 10000"/>
              <a:gd name="connsiteY0-16" fmla="*/ 38798 h 49391"/>
              <a:gd name="connsiteX1-17" fmla="*/ 7817 w 10000"/>
              <a:gd name="connsiteY1-18" fmla="*/ 0 h 49391"/>
              <a:gd name="connsiteX2-19" fmla="*/ 8333 w 10000"/>
              <a:gd name="connsiteY2-20" fmla="*/ 43798 h 49391"/>
              <a:gd name="connsiteX3-21" fmla="*/ 10000 w 10000"/>
              <a:gd name="connsiteY3-22" fmla="*/ 48798 h 49391"/>
              <a:gd name="connsiteX4-23" fmla="*/ 1667 w 10000"/>
              <a:gd name="connsiteY4-24" fmla="*/ 48798 h 49391"/>
              <a:gd name="connsiteX5-25" fmla="*/ 0 w 10000"/>
              <a:gd name="connsiteY5-26" fmla="*/ 43798 h 49391"/>
              <a:gd name="connsiteX6-27" fmla="*/ 1667 w 10000"/>
              <a:gd name="connsiteY6-28" fmla="*/ 38798 h 49391"/>
              <a:gd name="connsiteX0-29" fmla="*/ 1667 w 10000"/>
              <a:gd name="connsiteY0-30" fmla="*/ 38798 h 49391"/>
              <a:gd name="connsiteX1-31" fmla="*/ 7817 w 10000"/>
              <a:gd name="connsiteY1-32" fmla="*/ 0 h 49391"/>
              <a:gd name="connsiteX2-33" fmla="*/ 8333 w 10000"/>
              <a:gd name="connsiteY2-34" fmla="*/ 43798 h 49391"/>
              <a:gd name="connsiteX3-35" fmla="*/ 10000 w 10000"/>
              <a:gd name="connsiteY3-36" fmla="*/ 48798 h 49391"/>
              <a:gd name="connsiteX4-37" fmla="*/ 1667 w 10000"/>
              <a:gd name="connsiteY4-38" fmla="*/ 48798 h 49391"/>
              <a:gd name="connsiteX5-39" fmla="*/ 0 w 10000"/>
              <a:gd name="connsiteY5-40" fmla="*/ 43798 h 49391"/>
              <a:gd name="connsiteX6-41" fmla="*/ 1667 w 10000"/>
              <a:gd name="connsiteY6-42" fmla="*/ 38798 h 49391"/>
              <a:gd name="connsiteX0-43" fmla="*/ 1667 w 10000"/>
              <a:gd name="connsiteY0-44" fmla="*/ 89795 h 103750"/>
              <a:gd name="connsiteX1-45" fmla="*/ 8293 w 10000"/>
              <a:gd name="connsiteY1-46" fmla="*/ 0 h 103750"/>
              <a:gd name="connsiteX2-47" fmla="*/ 8333 w 10000"/>
              <a:gd name="connsiteY2-48" fmla="*/ 94795 h 103750"/>
              <a:gd name="connsiteX3-49" fmla="*/ 10000 w 10000"/>
              <a:gd name="connsiteY3-50" fmla="*/ 99795 h 103750"/>
              <a:gd name="connsiteX4-51" fmla="*/ 1667 w 10000"/>
              <a:gd name="connsiteY4-52" fmla="*/ 99795 h 103750"/>
              <a:gd name="connsiteX5-53" fmla="*/ 0 w 10000"/>
              <a:gd name="connsiteY5-54" fmla="*/ 94795 h 103750"/>
              <a:gd name="connsiteX6-55" fmla="*/ 1667 w 10000"/>
              <a:gd name="connsiteY6-56" fmla="*/ 89795 h 103750"/>
              <a:gd name="connsiteX0-57" fmla="*/ 1667 w 10000"/>
              <a:gd name="connsiteY0-58" fmla="*/ 87862 h 101680"/>
              <a:gd name="connsiteX1-59" fmla="*/ 7836 w 10000"/>
              <a:gd name="connsiteY1-60" fmla="*/ 0 h 101680"/>
              <a:gd name="connsiteX2-61" fmla="*/ 8333 w 10000"/>
              <a:gd name="connsiteY2-62" fmla="*/ 92862 h 101680"/>
              <a:gd name="connsiteX3-63" fmla="*/ 10000 w 10000"/>
              <a:gd name="connsiteY3-64" fmla="*/ 97862 h 101680"/>
              <a:gd name="connsiteX4-65" fmla="*/ 1667 w 10000"/>
              <a:gd name="connsiteY4-66" fmla="*/ 97862 h 101680"/>
              <a:gd name="connsiteX5-67" fmla="*/ 0 w 10000"/>
              <a:gd name="connsiteY5-68" fmla="*/ 92862 h 101680"/>
              <a:gd name="connsiteX6-69" fmla="*/ 1667 w 10000"/>
              <a:gd name="connsiteY6-70" fmla="*/ 87862 h 101680"/>
              <a:gd name="connsiteX0-71" fmla="*/ 1667 w 10000"/>
              <a:gd name="connsiteY0-72" fmla="*/ 87862 h 101680"/>
              <a:gd name="connsiteX1-73" fmla="*/ 7836 w 10000"/>
              <a:gd name="connsiteY1-74" fmla="*/ 0 h 101680"/>
              <a:gd name="connsiteX2-75" fmla="*/ 8333 w 10000"/>
              <a:gd name="connsiteY2-76" fmla="*/ 92862 h 101680"/>
              <a:gd name="connsiteX3-77" fmla="*/ 10000 w 10000"/>
              <a:gd name="connsiteY3-78" fmla="*/ 97862 h 101680"/>
              <a:gd name="connsiteX4-79" fmla="*/ 1667 w 10000"/>
              <a:gd name="connsiteY4-80" fmla="*/ 97862 h 101680"/>
              <a:gd name="connsiteX5-81" fmla="*/ 0 w 10000"/>
              <a:gd name="connsiteY5-82" fmla="*/ 92862 h 101680"/>
              <a:gd name="connsiteX6-83" fmla="*/ 1667 w 10000"/>
              <a:gd name="connsiteY6-84" fmla="*/ 87862 h 101680"/>
              <a:gd name="connsiteX0-85" fmla="*/ 1667 w 10000"/>
              <a:gd name="connsiteY0-86" fmla="*/ 93062 h 107249"/>
              <a:gd name="connsiteX1-87" fmla="*/ 8511 w 10000"/>
              <a:gd name="connsiteY1-88" fmla="*/ 0 h 107249"/>
              <a:gd name="connsiteX2-89" fmla="*/ 8333 w 10000"/>
              <a:gd name="connsiteY2-90" fmla="*/ 98062 h 107249"/>
              <a:gd name="connsiteX3-91" fmla="*/ 10000 w 10000"/>
              <a:gd name="connsiteY3-92" fmla="*/ 103062 h 107249"/>
              <a:gd name="connsiteX4-93" fmla="*/ 1667 w 10000"/>
              <a:gd name="connsiteY4-94" fmla="*/ 103062 h 107249"/>
              <a:gd name="connsiteX5-95" fmla="*/ 0 w 10000"/>
              <a:gd name="connsiteY5-96" fmla="*/ 98062 h 107249"/>
              <a:gd name="connsiteX6-97" fmla="*/ 1667 w 10000"/>
              <a:gd name="connsiteY6-98" fmla="*/ 93062 h 107249"/>
              <a:gd name="connsiteX0-99" fmla="*/ 1667 w 10000"/>
              <a:gd name="connsiteY0-100" fmla="*/ 93062 h 107249"/>
              <a:gd name="connsiteX1-101" fmla="*/ 8511 w 10000"/>
              <a:gd name="connsiteY1-102" fmla="*/ 0 h 107249"/>
              <a:gd name="connsiteX2-103" fmla="*/ 8333 w 10000"/>
              <a:gd name="connsiteY2-104" fmla="*/ 98062 h 107249"/>
              <a:gd name="connsiteX3-105" fmla="*/ 10000 w 10000"/>
              <a:gd name="connsiteY3-106" fmla="*/ 103062 h 107249"/>
              <a:gd name="connsiteX4-107" fmla="*/ 1667 w 10000"/>
              <a:gd name="connsiteY4-108" fmla="*/ 103062 h 107249"/>
              <a:gd name="connsiteX5-109" fmla="*/ 0 w 10000"/>
              <a:gd name="connsiteY5-110" fmla="*/ 98062 h 107249"/>
              <a:gd name="connsiteX6-111" fmla="*/ 1667 w 10000"/>
              <a:gd name="connsiteY6-112" fmla="*/ 93062 h 107249"/>
              <a:gd name="connsiteX0-113" fmla="*/ 5639 w 10161"/>
              <a:gd name="connsiteY0-114" fmla="*/ 18392 h 112308"/>
              <a:gd name="connsiteX1-115" fmla="*/ 8672 w 10161"/>
              <a:gd name="connsiteY1-116" fmla="*/ 5059 h 112308"/>
              <a:gd name="connsiteX2-117" fmla="*/ 8494 w 10161"/>
              <a:gd name="connsiteY2-118" fmla="*/ 103121 h 112308"/>
              <a:gd name="connsiteX3-119" fmla="*/ 10161 w 10161"/>
              <a:gd name="connsiteY3-120" fmla="*/ 108121 h 112308"/>
              <a:gd name="connsiteX4-121" fmla="*/ 1828 w 10161"/>
              <a:gd name="connsiteY4-122" fmla="*/ 108121 h 112308"/>
              <a:gd name="connsiteX5-123" fmla="*/ 161 w 10161"/>
              <a:gd name="connsiteY5-124" fmla="*/ 103121 h 112308"/>
              <a:gd name="connsiteX6-125" fmla="*/ 5639 w 10161"/>
              <a:gd name="connsiteY6-126" fmla="*/ 18392 h 112308"/>
              <a:gd name="connsiteX0-127" fmla="*/ 5639 w 10161"/>
              <a:gd name="connsiteY0-128" fmla="*/ 48998 h 145481"/>
              <a:gd name="connsiteX1-129" fmla="*/ 8354 w 10161"/>
              <a:gd name="connsiteY1-130" fmla="*/ 0 h 145481"/>
              <a:gd name="connsiteX2-131" fmla="*/ 8494 w 10161"/>
              <a:gd name="connsiteY2-132" fmla="*/ 133727 h 145481"/>
              <a:gd name="connsiteX3-133" fmla="*/ 10161 w 10161"/>
              <a:gd name="connsiteY3-134" fmla="*/ 138727 h 145481"/>
              <a:gd name="connsiteX4-135" fmla="*/ 1828 w 10161"/>
              <a:gd name="connsiteY4-136" fmla="*/ 138727 h 145481"/>
              <a:gd name="connsiteX5-137" fmla="*/ 161 w 10161"/>
              <a:gd name="connsiteY5-138" fmla="*/ 133727 h 145481"/>
              <a:gd name="connsiteX6-139" fmla="*/ 5639 w 10161"/>
              <a:gd name="connsiteY6-140" fmla="*/ 48998 h 145481"/>
              <a:gd name="connsiteX0-141" fmla="*/ 4738 w 10113"/>
              <a:gd name="connsiteY0-142" fmla="*/ 13812 h 159292"/>
              <a:gd name="connsiteX1-143" fmla="*/ 8306 w 10113"/>
              <a:gd name="connsiteY1-144" fmla="*/ 13811 h 159292"/>
              <a:gd name="connsiteX2-145" fmla="*/ 8446 w 10113"/>
              <a:gd name="connsiteY2-146" fmla="*/ 147538 h 159292"/>
              <a:gd name="connsiteX3-147" fmla="*/ 10113 w 10113"/>
              <a:gd name="connsiteY3-148" fmla="*/ 152538 h 159292"/>
              <a:gd name="connsiteX4-149" fmla="*/ 1780 w 10113"/>
              <a:gd name="connsiteY4-150" fmla="*/ 152538 h 159292"/>
              <a:gd name="connsiteX5-151" fmla="*/ 113 w 10113"/>
              <a:gd name="connsiteY5-152" fmla="*/ 147538 h 159292"/>
              <a:gd name="connsiteX6-153" fmla="*/ 4738 w 10113"/>
              <a:gd name="connsiteY6-154" fmla="*/ 13812 h 159292"/>
              <a:gd name="connsiteX0-155" fmla="*/ 4738 w 10113"/>
              <a:gd name="connsiteY0-156" fmla="*/ 2870 h 148350"/>
              <a:gd name="connsiteX1-157" fmla="*/ 8306 w 10113"/>
              <a:gd name="connsiteY1-158" fmla="*/ 2869 h 148350"/>
              <a:gd name="connsiteX2-159" fmla="*/ 8446 w 10113"/>
              <a:gd name="connsiteY2-160" fmla="*/ 136596 h 148350"/>
              <a:gd name="connsiteX3-161" fmla="*/ 10113 w 10113"/>
              <a:gd name="connsiteY3-162" fmla="*/ 141596 h 148350"/>
              <a:gd name="connsiteX4-163" fmla="*/ 1780 w 10113"/>
              <a:gd name="connsiteY4-164" fmla="*/ 141596 h 148350"/>
              <a:gd name="connsiteX5-165" fmla="*/ 113 w 10113"/>
              <a:gd name="connsiteY5-166" fmla="*/ 136596 h 148350"/>
              <a:gd name="connsiteX6-167" fmla="*/ 4738 w 10113"/>
              <a:gd name="connsiteY6-168" fmla="*/ 2870 h 148350"/>
              <a:gd name="connsiteX0-169" fmla="*/ 4738 w 10113"/>
              <a:gd name="connsiteY0-170" fmla="*/ 51 h 145531"/>
              <a:gd name="connsiteX1-171" fmla="*/ 8306 w 10113"/>
              <a:gd name="connsiteY1-172" fmla="*/ 50 h 145531"/>
              <a:gd name="connsiteX2-173" fmla="*/ 8446 w 10113"/>
              <a:gd name="connsiteY2-174" fmla="*/ 133777 h 145531"/>
              <a:gd name="connsiteX3-175" fmla="*/ 10113 w 10113"/>
              <a:gd name="connsiteY3-176" fmla="*/ 138777 h 145531"/>
              <a:gd name="connsiteX4-177" fmla="*/ 1780 w 10113"/>
              <a:gd name="connsiteY4-178" fmla="*/ 138777 h 145531"/>
              <a:gd name="connsiteX5-179" fmla="*/ 113 w 10113"/>
              <a:gd name="connsiteY5-180" fmla="*/ 133777 h 145531"/>
              <a:gd name="connsiteX6-181" fmla="*/ 4738 w 10113"/>
              <a:gd name="connsiteY6-182" fmla="*/ 51 h 145531"/>
              <a:gd name="connsiteX0-183" fmla="*/ 4738 w 10113"/>
              <a:gd name="connsiteY0-184" fmla="*/ 68 h 145548"/>
              <a:gd name="connsiteX1-185" fmla="*/ 8306 w 10113"/>
              <a:gd name="connsiteY1-186" fmla="*/ 67 h 145548"/>
              <a:gd name="connsiteX2-187" fmla="*/ 8446 w 10113"/>
              <a:gd name="connsiteY2-188" fmla="*/ 133794 h 145548"/>
              <a:gd name="connsiteX3-189" fmla="*/ 10113 w 10113"/>
              <a:gd name="connsiteY3-190" fmla="*/ 138794 h 145548"/>
              <a:gd name="connsiteX4-191" fmla="*/ 1780 w 10113"/>
              <a:gd name="connsiteY4-192" fmla="*/ 138794 h 145548"/>
              <a:gd name="connsiteX5-193" fmla="*/ 113 w 10113"/>
              <a:gd name="connsiteY5-194" fmla="*/ 133794 h 145548"/>
              <a:gd name="connsiteX6-195" fmla="*/ 4738 w 10113"/>
              <a:gd name="connsiteY6-196" fmla="*/ 68 h 145548"/>
              <a:gd name="connsiteX0-197" fmla="*/ 4738 w 10113"/>
              <a:gd name="connsiteY0-198" fmla="*/ 68 h 145548"/>
              <a:gd name="connsiteX1-199" fmla="*/ 8306 w 10113"/>
              <a:gd name="connsiteY1-200" fmla="*/ 67 h 145548"/>
              <a:gd name="connsiteX2-201" fmla="*/ 8446 w 10113"/>
              <a:gd name="connsiteY2-202" fmla="*/ 133794 h 145548"/>
              <a:gd name="connsiteX3-203" fmla="*/ 10113 w 10113"/>
              <a:gd name="connsiteY3-204" fmla="*/ 138794 h 145548"/>
              <a:gd name="connsiteX4-205" fmla="*/ 1780 w 10113"/>
              <a:gd name="connsiteY4-206" fmla="*/ 138794 h 145548"/>
              <a:gd name="connsiteX5-207" fmla="*/ 113 w 10113"/>
              <a:gd name="connsiteY5-208" fmla="*/ 133794 h 145548"/>
              <a:gd name="connsiteX6-209" fmla="*/ 4738 w 10113"/>
              <a:gd name="connsiteY6-210" fmla="*/ 68 h 145548"/>
              <a:gd name="connsiteX0-211" fmla="*/ 4674 w 10109"/>
              <a:gd name="connsiteY0-212" fmla="*/ 170 h 145517"/>
              <a:gd name="connsiteX1-213" fmla="*/ 8302 w 10109"/>
              <a:gd name="connsiteY1-214" fmla="*/ 36 h 145517"/>
              <a:gd name="connsiteX2-215" fmla="*/ 8442 w 10109"/>
              <a:gd name="connsiteY2-216" fmla="*/ 133763 h 145517"/>
              <a:gd name="connsiteX3-217" fmla="*/ 10109 w 10109"/>
              <a:gd name="connsiteY3-218" fmla="*/ 138763 h 145517"/>
              <a:gd name="connsiteX4-219" fmla="*/ 1776 w 10109"/>
              <a:gd name="connsiteY4-220" fmla="*/ 138763 h 145517"/>
              <a:gd name="connsiteX5-221" fmla="*/ 109 w 10109"/>
              <a:gd name="connsiteY5-222" fmla="*/ 133763 h 145517"/>
              <a:gd name="connsiteX6-223" fmla="*/ 4674 w 10109"/>
              <a:gd name="connsiteY6-224" fmla="*/ 170 h 145517"/>
              <a:gd name="connsiteX0-225" fmla="*/ 3080 w 8515"/>
              <a:gd name="connsiteY0-226" fmla="*/ 170 h 145517"/>
              <a:gd name="connsiteX1-227" fmla="*/ 6708 w 8515"/>
              <a:gd name="connsiteY1-228" fmla="*/ 36 h 145517"/>
              <a:gd name="connsiteX2-229" fmla="*/ 6848 w 8515"/>
              <a:gd name="connsiteY2-230" fmla="*/ 133763 h 145517"/>
              <a:gd name="connsiteX3-231" fmla="*/ 8515 w 8515"/>
              <a:gd name="connsiteY3-232" fmla="*/ 138763 h 145517"/>
              <a:gd name="connsiteX4-233" fmla="*/ 182 w 8515"/>
              <a:gd name="connsiteY4-234" fmla="*/ 138763 h 145517"/>
              <a:gd name="connsiteX5-235" fmla="*/ 3080 w 8515"/>
              <a:gd name="connsiteY5-236" fmla="*/ 170 h 145517"/>
              <a:gd name="connsiteX0-237" fmla="*/ 3617 w 10000"/>
              <a:gd name="connsiteY0-238" fmla="*/ 12 h 9536"/>
              <a:gd name="connsiteX1-239" fmla="*/ 7878 w 10000"/>
              <a:gd name="connsiteY1-240" fmla="*/ 2 h 9536"/>
              <a:gd name="connsiteX2-241" fmla="*/ 8042 w 10000"/>
              <a:gd name="connsiteY2-242" fmla="*/ 9192 h 9536"/>
              <a:gd name="connsiteX3-243" fmla="*/ 10000 w 10000"/>
              <a:gd name="connsiteY3-244" fmla="*/ 9536 h 9536"/>
              <a:gd name="connsiteX4-245" fmla="*/ 214 w 10000"/>
              <a:gd name="connsiteY4-246" fmla="*/ 9536 h 9536"/>
              <a:gd name="connsiteX5-247" fmla="*/ 3617 w 10000"/>
              <a:gd name="connsiteY5-248" fmla="*/ 12 h 9536"/>
              <a:gd name="connsiteX0-249" fmla="*/ 3403 w 9786"/>
              <a:gd name="connsiteY0-250" fmla="*/ 13 h 10000"/>
              <a:gd name="connsiteX1-251" fmla="*/ 7664 w 9786"/>
              <a:gd name="connsiteY1-252" fmla="*/ 2 h 10000"/>
              <a:gd name="connsiteX2-253" fmla="*/ 7828 w 9786"/>
              <a:gd name="connsiteY2-254" fmla="*/ 9639 h 10000"/>
              <a:gd name="connsiteX3-255" fmla="*/ 9786 w 9786"/>
              <a:gd name="connsiteY3-256" fmla="*/ 10000 h 10000"/>
              <a:gd name="connsiteX4-257" fmla="*/ 0 w 9786"/>
              <a:gd name="connsiteY4-258" fmla="*/ 10000 h 10000"/>
              <a:gd name="connsiteX5-259" fmla="*/ 3403 w 9786"/>
              <a:gd name="connsiteY5-260" fmla="*/ 13 h 10000"/>
              <a:gd name="connsiteX0-261" fmla="*/ 494 w 7017"/>
              <a:gd name="connsiteY0-262" fmla="*/ 743 h 10730"/>
              <a:gd name="connsiteX1-263" fmla="*/ 4849 w 7017"/>
              <a:gd name="connsiteY1-264" fmla="*/ 732 h 10730"/>
              <a:gd name="connsiteX2-265" fmla="*/ 5016 w 7017"/>
              <a:gd name="connsiteY2-266" fmla="*/ 10369 h 10730"/>
              <a:gd name="connsiteX3-267" fmla="*/ 7017 w 7017"/>
              <a:gd name="connsiteY3-268" fmla="*/ 10730 h 10730"/>
              <a:gd name="connsiteX4-269" fmla="*/ 45 w 7017"/>
              <a:gd name="connsiteY4-270" fmla="*/ 10709 h 10730"/>
              <a:gd name="connsiteX5-271" fmla="*/ 494 w 7017"/>
              <a:gd name="connsiteY5-272" fmla="*/ 743 h 10730"/>
              <a:gd name="connsiteX0-273" fmla="*/ 521 w 9817"/>
              <a:gd name="connsiteY0-274" fmla="*/ 692 h 10000"/>
              <a:gd name="connsiteX1-275" fmla="*/ 6727 w 9817"/>
              <a:gd name="connsiteY1-276" fmla="*/ 682 h 10000"/>
              <a:gd name="connsiteX2-277" fmla="*/ 6965 w 9817"/>
              <a:gd name="connsiteY2-278" fmla="*/ 9664 h 10000"/>
              <a:gd name="connsiteX3-279" fmla="*/ 9817 w 9817"/>
              <a:gd name="connsiteY3-280" fmla="*/ 10000 h 10000"/>
              <a:gd name="connsiteX4-281" fmla="*/ 273 w 9817"/>
              <a:gd name="connsiteY4-282" fmla="*/ 9980 h 10000"/>
              <a:gd name="connsiteX5-283" fmla="*/ 521 w 9817"/>
              <a:gd name="connsiteY5-284" fmla="*/ 692 h 10000"/>
              <a:gd name="connsiteX0-285" fmla="*/ 531 w 10000"/>
              <a:gd name="connsiteY0-286" fmla="*/ 692 h 10000"/>
              <a:gd name="connsiteX1-287" fmla="*/ 6852 w 10000"/>
              <a:gd name="connsiteY1-288" fmla="*/ 682 h 10000"/>
              <a:gd name="connsiteX2-289" fmla="*/ 7095 w 10000"/>
              <a:gd name="connsiteY2-290" fmla="*/ 9664 h 10000"/>
              <a:gd name="connsiteX3-291" fmla="*/ 10000 w 10000"/>
              <a:gd name="connsiteY3-292" fmla="*/ 10000 h 10000"/>
              <a:gd name="connsiteX4-293" fmla="*/ 278 w 10000"/>
              <a:gd name="connsiteY4-294" fmla="*/ 9980 h 10000"/>
              <a:gd name="connsiteX5-295" fmla="*/ 531 w 10000"/>
              <a:gd name="connsiteY5-296" fmla="*/ 692 h 10000"/>
              <a:gd name="connsiteX0-297" fmla="*/ 531 w 10000"/>
              <a:gd name="connsiteY0-298" fmla="*/ 692 h 10000"/>
              <a:gd name="connsiteX1-299" fmla="*/ 6852 w 10000"/>
              <a:gd name="connsiteY1-300" fmla="*/ 682 h 10000"/>
              <a:gd name="connsiteX2-301" fmla="*/ 7095 w 10000"/>
              <a:gd name="connsiteY2-302" fmla="*/ 9664 h 10000"/>
              <a:gd name="connsiteX3-303" fmla="*/ 10000 w 10000"/>
              <a:gd name="connsiteY3-304" fmla="*/ 10000 h 10000"/>
              <a:gd name="connsiteX4-305" fmla="*/ 278 w 10000"/>
              <a:gd name="connsiteY4-306" fmla="*/ 9980 h 10000"/>
              <a:gd name="connsiteX5-307" fmla="*/ 531 w 10000"/>
              <a:gd name="connsiteY5-308" fmla="*/ 692 h 10000"/>
              <a:gd name="connsiteX0-309" fmla="*/ 531 w 10000"/>
              <a:gd name="connsiteY0-310" fmla="*/ 692 h 10000"/>
              <a:gd name="connsiteX1-311" fmla="*/ 6852 w 10000"/>
              <a:gd name="connsiteY1-312" fmla="*/ 682 h 10000"/>
              <a:gd name="connsiteX2-313" fmla="*/ 7095 w 10000"/>
              <a:gd name="connsiteY2-314" fmla="*/ 9664 h 10000"/>
              <a:gd name="connsiteX3-315" fmla="*/ 10000 w 10000"/>
              <a:gd name="connsiteY3-316" fmla="*/ 10000 h 10000"/>
              <a:gd name="connsiteX4-317" fmla="*/ 278 w 10000"/>
              <a:gd name="connsiteY4-318" fmla="*/ 9980 h 10000"/>
              <a:gd name="connsiteX5-319" fmla="*/ 531 w 10000"/>
              <a:gd name="connsiteY5-320" fmla="*/ 692 h 10000"/>
              <a:gd name="connsiteX0-321" fmla="*/ 570 w 10039"/>
              <a:gd name="connsiteY0-322" fmla="*/ 695 h 10015"/>
              <a:gd name="connsiteX1-323" fmla="*/ 6891 w 10039"/>
              <a:gd name="connsiteY1-324" fmla="*/ 685 h 10015"/>
              <a:gd name="connsiteX2-325" fmla="*/ 7134 w 10039"/>
              <a:gd name="connsiteY2-326" fmla="*/ 9667 h 10015"/>
              <a:gd name="connsiteX3-327" fmla="*/ 10039 w 10039"/>
              <a:gd name="connsiteY3-328" fmla="*/ 10003 h 10015"/>
              <a:gd name="connsiteX4-329" fmla="*/ 217 w 10039"/>
              <a:gd name="connsiteY4-330" fmla="*/ 10015 h 10015"/>
              <a:gd name="connsiteX5-331" fmla="*/ 570 w 10039"/>
              <a:gd name="connsiteY5-332" fmla="*/ 695 h 10015"/>
              <a:gd name="connsiteX0-333" fmla="*/ 615 w 10084"/>
              <a:gd name="connsiteY0-334" fmla="*/ 695 h 10015"/>
              <a:gd name="connsiteX1-335" fmla="*/ 6936 w 10084"/>
              <a:gd name="connsiteY1-336" fmla="*/ 685 h 10015"/>
              <a:gd name="connsiteX2-337" fmla="*/ 7179 w 10084"/>
              <a:gd name="connsiteY2-338" fmla="*/ 9667 h 10015"/>
              <a:gd name="connsiteX3-339" fmla="*/ 10084 w 10084"/>
              <a:gd name="connsiteY3-340" fmla="*/ 10003 h 10015"/>
              <a:gd name="connsiteX4-341" fmla="*/ 262 w 10084"/>
              <a:gd name="connsiteY4-342" fmla="*/ 10015 h 10015"/>
              <a:gd name="connsiteX5-343" fmla="*/ 615 w 10084"/>
              <a:gd name="connsiteY5-344" fmla="*/ 695 h 10015"/>
              <a:gd name="connsiteX0-345" fmla="*/ 356 w 9825"/>
              <a:gd name="connsiteY0-346" fmla="*/ 695 h 10015"/>
              <a:gd name="connsiteX1-347" fmla="*/ 6677 w 9825"/>
              <a:gd name="connsiteY1-348" fmla="*/ 685 h 10015"/>
              <a:gd name="connsiteX2-349" fmla="*/ 6920 w 9825"/>
              <a:gd name="connsiteY2-350" fmla="*/ 9667 h 10015"/>
              <a:gd name="connsiteX3-351" fmla="*/ 9825 w 9825"/>
              <a:gd name="connsiteY3-352" fmla="*/ 10003 h 10015"/>
              <a:gd name="connsiteX4-353" fmla="*/ 3 w 9825"/>
              <a:gd name="connsiteY4-354" fmla="*/ 10015 h 10015"/>
              <a:gd name="connsiteX5-355" fmla="*/ 356 w 9825"/>
              <a:gd name="connsiteY5-356" fmla="*/ 695 h 10015"/>
              <a:gd name="connsiteX0-357" fmla="*/ 362 w 10000"/>
              <a:gd name="connsiteY0-358" fmla="*/ 10 h 9316"/>
              <a:gd name="connsiteX1-359" fmla="*/ 6796 w 10000"/>
              <a:gd name="connsiteY1-360" fmla="*/ 0 h 9316"/>
              <a:gd name="connsiteX2-361" fmla="*/ 7043 w 10000"/>
              <a:gd name="connsiteY2-362" fmla="*/ 8969 h 9316"/>
              <a:gd name="connsiteX3-363" fmla="*/ 10000 w 10000"/>
              <a:gd name="connsiteY3-364" fmla="*/ 9304 h 9316"/>
              <a:gd name="connsiteX4-365" fmla="*/ 3 w 10000"/>
              <a:gd name="connsiteY4-366" fmla="*/ 9316 h 9316"/>
              <a:gd name="connsiteX5-367" fmla="*/ 362 w 10000"/>
              <a:gd name="connsiteY5-368" fmla="*/ 10 h 9316"/>
              <a:gd name="connsiteX0-369" fmla="*/ 362 w 10000"/>
              <a:gd name="connsiteY0-370" fmla="*/ 11 h 10000"/>
              <a:gd name="connsiteX1-371" fmla="*/ 6796 w 10000"/>
              <a:gd name="connsiteY1-372" fmla="*/ 0 h 10000"/>
              <a:gd name="connsiteX2-373" fmla="*/ 7043 w 10000"/>
              <a:gd name="connsiteY2-374" fmla="*/ 9628 h 10000"/>
              <a:gd name="connsiteX3-375" fmla="*/ 10000 w 10000"/>
              <a:gd name="connsiteY3-376" fmla="*/ 9987 h 10000"/>
              <a:gd name="connsiteX4-377" fmla="*/ 3 w 10000"/>
              <a:gd name="connsiteY4-378" fmla="*/ 10000 h 10000"/>
              <a:gd name="connsiteX5-379" fmla="*/ 362 w 10000"/>
              <a:gd name="connsiteY5-380" fmla="*/ 11 h 10000"/>
              <a:gd name="connsiteX0-381" fmla="*/ 362 w 10000"/>
              <a:gd name="connsiteY0-382" fmla="*/ 11 h 10000"/>
              <a:gd name="connsiteX1-383" fmla="*/ 6796 w 10000"/>
              <a:gd name="connsiteY1-384" fmla="*/ 0 h 10000"/>
              <a:gd name="connsiteX2-385" fmla="*/ 7043 w 10000"/>
              <a:gd name="connsiteY2-386" fmla="*/ 9628 h 10000"/>
              <a:gd name="connsiteX3-387" fmla="*/ 10000 w 10000"/>
              <a:gd name="connsiteY3-388" fmla="*/ 9987 h 10000"/>
              <a:gd name="connsiteX4-389" fmla="*/ 3 w 10000"/>
              <a:gd name="connsiteY4-390" fmla="*/ 10000 h 10000"/>
              <a:gd name="connsiteX5-391" fmla="*/ 362 w 10000"/>
              <a:gd name="connsiteY5-392" fmla="*/ 11 h 10000"/>
              <a:gd name="connsiteX0-393" fmla="*/ 362 w 10000"/>
              <a:gd name="connsiteY0-394" fmla="*/ 11 h 10474"/>
              <a:gd name="connsiteX1-395" fmla="*/ 7101 w 10000"/>
              <a:gd name="connsiteY1-396" fmla="*/ 0 h 10474"/>
              <a:gd name="connsiteX2-397" fmla="*/ 7043 w 10000"/>
              <a:gd name="connsiteY2-398" fmla="*/ 9628 h 10474"/>
              <a:gd name="connsiteX3-399" fmla="*/ 10000 w 10000"/>
              <a:gd name="connsiteY3-400" fmla="*/ 9987 h 10474"/>
              <a:gd name="connsiteX4-401" fmla="*/ 3 w 10000"/>
              <a:gd name="connsiteY4-402" fmla="*/ 10000 h 10474"/>
              <a:gd name="connsiteX5-403" fmla="*/ 362 w 10000"/>
              <a:gd name="connsiteY5-404" fmla="*/ 11 h 10474"/>
              <a:gd name="connsiteX0-405" fmla="*/ 362 w 10000"/>
              <a:gd name="connsiteY0-406" fmla="*/ 11 h 10474"/>
              <a:gd name="connsiteX1-407" fmla="*/ 7101 w 10000"/>
              <a:gd name="connsiteY1-408" fmla="*/ 0 h 10474"/>
              <a:gd name="connsiteX2-409" fmla="*/ 7043 w 10000"/>
              <a:gd name="connsiteY2-410" fmla="*/ 9628 h 10474"/>
              <a:gd name="connsiteX3-411" fmla="*/ 10000 w 10000"/>
              <a:gd name="connsiteY3-412" fmla="*/ 9987 h 10474"/>
              <a:gd name="connsiteX4-413" fmla="*/ 3 w 10000"/>
              <a:gd name="connsiteY4-414" fmla="*/ 10000 h 10474"/>
              <a:gd name="connsiteX5-415" fmla="*/ 362 w 10000"/>
              <a:gd name="connsiteY5-416" fmla="*/ 11 h 10474"/>
              <a:gd name="connsiteX0-417" fmla="*/ 362 w 10000"/>
              <a:gd name="connsiteY0-418" fmla="*/ 11 h 10474"/>
              <a:gd name="connsiteX1-419" fmla="*/ 7101 w 10000"/>
              <a:gd name="connsiteY1-420" fmla="*/ 0 h 10474"/>
              <a:gd name="connsiteX2-421" fmla="*/ 7043 w 10000"/>
              <a:gd name="connsiteY2-422" fmla="*/ 9628 h 10474"/>
              <a:gd name="connsiteX3-423" fmla="*/ 10000 w 10000"/>
              <a:gd name="connsiteY3-424" fmla="*/ 9987 h 10474"/>
              <a:gd name="connsiteX4-425" fmla="*/ 3 w 10000"/>
              <a:gd name="connsiteY4-426" fmla="*/ 10000 h 10474"/>
              <a:gd name="connsiteX5-427" fmla="*/ 362 w 10000"/>
              <a:gd name="connsiteY5-428" fmla="*/ 11 h 10474"/>
              <a:gd name="connsiteX0-429" fmla="*/ 362 w 10000"/>
              <a:gd name="connsiteY0-430" fmla="*/ 11 h 10000"/>
              <a:gd name="connsiteX1-431" fmla="*/ 7101 w 10000"/>
              <a:gd name="connsiteY1-432" fmla="*/ 0 h 10000"/>
              <a:gd name="connsiteX2-433" fmla="*/ 7043 w 10000"/>
              <a:gd name="connsiteY2-434" fmla="*/ 9628 h 10000"/>
              <a:gd name="connsiteX3-435" fmla="*/ 10000 w 10000"/>
              <a:gd name="connsiteY3-436" fmla="*/ 9987 h 10000"/>
              <a:gd name="connsiteX4-437" fmla="*/ 3 w 10000"/>
              <a:gd name="connsiteY4-438" fmla="*/ 10000 h 10000"/>
              <a:gd name="connsiteX5-439" fmla="*/ 362 w 10000"/>
              <a:gd name="connsiteY5-440" fmla="*/ 11 h 10000"/>
              <a:gd name="connsiteX0-441" fmla="*/ 362 w 10000"/>
              <a:gd name="connsiteY0-442" fmla="*/ 11 h 10000"/>
              <a:gd name="connsiteX1-443" fmla="*/ 7101 w 10000"/>
              <a:gd name="connsiteY1-444" fmla="*/ 0 h 10000"/>
              <a:gd name="connsiteX2-445" fmla="*/ 7043 w 10000"/>
              <a:gd name="connsiteY2-446" fmla="*/ 9628 h 10000"/>
              <a:gd name="connsiteX3-447" fmla="*/ 10000 w 10000"/>
              <a:gd name="connsiteY3-448" fmla="*/ 9987 h 10000"/>
              <a:gd name="connsiteX4-449" fmla="*/ 3 w 10000"/>
              <a:gd name="connsiteY4-450" fmla="*/ 10000 h 10000"/>
              <a:gd name="connsiteX5-451" fmla="*/ 362 w 10000"/>
              <a:gd name="connsiteY5-452" fmla="*/ 11 h 10000"/>
              <a:gd name="connsiteX0-453" fmla="*/ 362 w 10000"/>
              <a:gd name="connsiteY0-454" fmla="*/ 11 h 10000"/>
              <a:gd name="connsiteX1-455" fmla="*/ 7101 w 10000"/>
              <a:gd name="connsiteY1-456" fmla="*/ 0 h 10000"/>
              <a:gd name="connsiteX2-457" fmla="*/ 7043 w 10000"/>
              <a:gd name="connsiteY2-458" fmla="*/ 9628 h 10000"/>
              <a:gd name="connsiteX3-459" fmla="*/ 10000 w 10000"/>
              <a:gd name="connsiteY3-460" fmla="*/ 9987 h 10000"/>
              <a:gd name="connsiteX4-461" fmla="*/ 3 w 10000"/>
              <a:gd name="connsiteY4-462" fmla="*/ 10000 h 10000"/>
              <a:gd name="connsiteX5-463" fmla="*/ 362 w 10000"/>
              <a:gd name="connsiteY5-464" fmla="*/ 11 h 10000"/>
              <a:gd name="connsiteX0-465" fmla="*/ 362 w 10000"/>
              <a:gd name="connsiteY0-466" fmla="*/ 11 h 10000"/>
              <a:gd name="connsiteX1-467" fmla="*/ 7101 w 10000"/>
              <a:gd name="connsiteY1-468" fmla="*/ 0 h 10000"/>
              <a:gd name="connsiteX2-469" fmla="*/ 7043 w 10000"/>
              <a:gd name="connsiteY2-470" fmla="*/ 9628 h 10000"/>
              <a:gd name="connsiteX3-471" fmla="*/ 10000 w 10000"/>
              <a:gd name="connsiteY3-472" fmla="*/ 9987 h 10000"/>
              <a:gd name="connsiteX4-473" fmla="*/ 3 w 10000"/>
              <a:gd name="connsiteY4-474" fmla="*/ 10000 h 10000"/>
              <a:gd name="connsiteX5-475" fmla="*/ 362 w 10000"/>
              <a:gd name="connsiteY5-476" fmla="*/ 11 h 10000"/>
              <a:gd name="connsiteX0-477" fmla="*/ 362 w 10000"/>
              <a:gd name="connsiteY0-478" fmla="*/ 11 h 10000"/>
              <a:gd name="connsiteX1-479" fmla="*/ 7101 w 10000"/>
              <a:gd name="connsiteY1-480" fmla="*/ 0 h 10000"/>
              <a:gd name="connsiteX2-481" fmla="*/ 7043 w 10000"/>
              <a:gd name="connsiteY2-482" fmla="*/ 9628 h 10000"/>
              <a:gd name="connsiteX3-483" fmla="*/ 10000 w 10000"/>
              <a:gd name="connsiteY3-484" fmla="*/ 9987 h 10000"/>
              <a:gd name="connsiteX4-485" fmla="*/ 3 w 10000"/>
              <a:gd name="connsiteY4-486" fmla="*/ 10000 h 10000"/>
              <a:gd name="connsiteX5-487" fmla="*/ 362 w 10000"/>
              <a:gd name="connsiteY5-488" fmla="*/ 11 h 10000"/>
              <a:gd name="connsiteX0-489" fmla="*/ 362 w 10000"/>
              <a:gd name="connsiteY0-490" fmla="*/ 11 h 10000"/>
              <a:gd name="connsiteX1-491" fmla="*/ 7101 w 10000"/>
              <a:gd name="connsiteY1-492" fmla="*/ 0 h 10000"/>
              <a:gd name="connsiteX2-493" fmla="*/ 7043 w 10000"/>
              <a:gd name="connsiteY2-494" fmla="*/ 9628 h 10000"/>
              <a:gd name="connsiteX3-495" fmla="*/ 10000 w 10000"/>
              <a:gd name="connsiteY3-496" fmla="*/ 9987 h 10000"/>
              <a:gd name="connsiteX4-497" fmla="*/ 3 w 10000"/>
              <a:gd name="connsiteY4-498" fmla="*/ 10000 h 10000"/>
              <a:gd name="connsiteX5-499" fmla="*/ 362 w 10000"/>
              <a:gd name="connsiteY5-500" fmla="*/ 11 h 10000"/>
              <a:gd name="connsiteX0-501" fmla="*/ 360 w 9998"/>
              <a:gd name="connsiteY0-502" fmla="*/ 11 h 10000"/>
              <a:gd name="connsiteX1-503" fmla="*/ 7099 w 9998"/>
              <a:gd name="connsiteY1-504" fmla="*/ 0 h 10000"/>
              <a:gd name="connsiteX2-505" fmla="*/ 7041 w 9998"/>
              <a:gd name="connsiteY2-506" fmla="*/ 9628 h 10000"/>
              <a:gd name="connsiteX3-507" fmla="*/ 9998 w 9998"/>
              <a:gd name="connsiteY3-508" fmla="*/ 9987 h 10000"/>
              <a:gd name="connsiteX4-509" fmla="*/ 1 w 9998"/>
              <a:gd name="connsiteY4-510" fmla="*/ 10000 h 10000"/>
              <a:gd name="connsiteX5-511" fmla="*/ 360 w 9998"/>
              <a:gd name="connsiteY5-512" fmla="*/ 11 h 10000"/>
              <a:gd name="connsiteX0-513" fmla="*/ 0 w 9640"/>
              <a:gd name="connsiteY0-514" fmla="*/ 11 h 10000"/>
              <a:gd name="connsiteX1-515" fmla="*/ 6740 w 9640"/>
              <a:gd name="connsiteY1-516" fmla="*/ 0 h 10000"/>
              <a:gd name="connsiteX2-517" fmla="*/ 6682 w 9640"/>
              <a:gd name="connsiteY2-518" fmla="*/ 9628 h 10000"/>
              <a:gd name="connsiteX3-519" fmla="*/ 9640 w 9640"/>
              <a:gd name="connsiteY3-520" fmla="*/ 9987 h 10000"/>
              <a:gd name="connsiteX4-521" fmla="*/ 302 w 9640"/>
              <a:gd name="connsiteY4-522" fmla="*/ 10000 h 10000"/>
              <a:gd name="connsiteX5-523" fmla="*/ 0 w 9640"/>
              <a:gd name="connsiteY5-524" fmla="*/ 11 h 10000"/>
              <a:gd name="connsiteX0-525" fmla="*/ 0 w 10000"/>
              <a:gd name="connsiteY0-526" fmla="*/ 11 h 10000"/>
              <a:gd name="connsiteX1-527" fmla="*/ 6992 w 10000"/>
              <a:gd name="connsiteY1-528" fmla="*/ 0 h 10000"/>
              <a:gd name="connsiteX2-529" fmla="*/ 6932 w 10000"/>
              <a:gd name="connsiteY2-530" fmla="*/ 9628 h 10000"/>
              <a:gd name="connsiteX3-531" fmla="*/ 10000 w 10000"/>
              <a:gd name="connsiteY3-532" fmla="*/ 9987 h 10000"/>
              <a:gd name="connsiteX4-533" fmla="*/ 6 w 10000"/>
              <a:gd name="connsiteY4-534" fmla="*/ 10000 h 10000"/>
              <a:gd name="connsiteX5-535" fmla="*/ 0 w 10000"/>
              <a:gd name="connsiteY5-536" fmla="*/ 11 h 10000"/>
              <a:gd name="connsiteX0-537" fmla="*/ 0 w 10000"/>
              <a:gd name="connsiteY0-538" fmla="*/ 11 h 10000"/>
              <a:gd name="connsiteX1-539" fmla="*/ 6992 w 10000"/>
              <a:gd name="connsiteY1-540" fmla="*/ 0 h 10000"/>
              <a:gd name="connsiteX2-541" fmla="*/ 6932 w 10000"/>
              <a:gd name="connsiteY2-542" fmla="*/ 9628 h 10000"/>
              <a:gd name="connsiteX3-543" fmla="*/ 10000 w 10000"/>
              <a:gd name="connsiteY3-544" fmla="*/ 9987 h 10000"/>
              <a:gd name="connsiteX4-545" fmla="*/ 6 w 10000"/>
              <a:gd name="connsiteY4-546" fmla="*/ 10000 h 10000"/>
              <a:gd name="connsiteX5-547" fmla="*/ 0 w 10000"/>
              <a:gd name="connsiteY5-548" fmla="*/ 11 h 10000"/>
              <a:gd name="connsiteX0-549" fmla="*/ 0 w 10056"/>
              <a:gd name="connsiteY0-550" fmla="*/ 4 h 10000"/>
              <a:gd name="connsiteX1-551" fmla="*/ 7048 w 10056"/>
              <a:gd name="connsiteY1-552" fmla="*/ 0 h 10000"/>
              <a:gd name="connsiteX2-553" fmla="*/ 6988 w 10056"/>
              <a:gd name="connsiteY2-554" fmla="*/ 9628 h 10000"/>
              <a:gd name="connsiteX3-555" fmla="*/ 10056 w 10056"/>
              <a:gd name="connsiteY3-556" fmla="*/ 9987 h 10000"/>
              <a:gd name="connsiteX4-557" fmla="*/ 62 w 10056"/>
              <a:gd name="connsiteY4-558" fmla="*/ 10000 h 10000"/>
              <a:gd name="connsiteX5-559" fmla="*/ 0 w 10056"/>
              <a:gd name="connsiteY5-560" fmla="*/ 4 h 10000"/>
              <a:gd name="connsiteX0-561" fmla="*/ 0 w 10056"/>
              <a:gd name="connsiteY0-562" fmla="*/ 4 h 10000"/>
              <a:gd name="connsiteX1-563" fmla="*/ 7048 w 10056"/>
              <a:gd name="connsiteY1-564" fmla="*/ 0 h 10000"/>
              <a:gd name="connsiteX2-565" fmla="*/ 6988 w 10056"/>
              <a:gd name="connsiteY2-566" fmla="*/ 9628 h 10000"/>
              <a:gd name="connsiteX3-567" fmla="*/ 10056 w 10056"/>
              <a:gd name="connsiteY3-568" fmla="*/ 9987 h 10000"/>
              <a:gd name="connsiteX4-569" fmla="*/ 62 w 10056"/>
              <a:gd name="connsiteY4-570" fmla="*/ 10000 h 10000"/>
              <a:gd name="connsiteX5-571" fmla="*/ 0 w 10056"/>
              <a:gd name="connsiteY5-572" fmla="*/ 4 h 10000"/>
              <a:gd name="connsiteX0-573" fmla="*/ 0 w 10056"/>
              <a:gd name="connsiteY0-574" fmla="*/ 4 h 9991"/>
              <a:gd name="connsiteX1-575" fmla="*/ 7048 w 10056"/>
              <a:gd name="connsiteY1-576" fmla="*/ 0 h 9991"/>
              <a:gd name="connsiteX2-577" fmla="*/ 6988 w 10056"/>
              <a:gd name="connsiteY2-578" fmla="*/ 9628 h 9991"/>
              <a:gd name="connsiteX3-579" fmla="*/ 10056 w 10056"/>
              <a:gd name="connsiteY3-580" fmla="*/ 9987 h 9991"/>
              <a:gd name="connsiteX4-581" fmla="*/ 129 w 10056"/>
              <a:gd name="connsiteY4-582" fmla="*/ 9991 h 9991"/>
              <a:gd name="connsiteX5-583" fmla="*/ 0 w 10056"/>
              <a:gd name="connsiteY5-584" fmla="*/ 4 h 9991"/>
              <a:gd name="connsiteX0-585" fmla="*/ 0 w 10000"/>
              <a:gd name="connsiteY0-586" fmla="*/ 4 h 9996"/>
              <a:gd name="connsiteX1-587" fmla="*/ 7009 w 10000"/>
              <a:gd name="connsiteY1-588" fmla="*/ 0 h 9996"/>
              <a:gd name="connsiteX2-589" fmla="*/ 6949 w 10000"/>
              <a:gd name="connsiteY2-590" fmla="*/ 9637 h 9996"/>
              <a:gd name="connsiteX3-591" fmla="*/ 10000 w 10000"/>
              <a:gd name="connsiteY3-592" fmla="*/ 9996 h 9996"/>
              <a:gd name="connsiteX4-593" fmla="*/ 128 w 10000"/>
              <a:gd name="connsiteY4-594" fmla="*/ 9992 h 9996"/>
              <a:gd name="connsiteX5-595" fmla="*/ 0 w 10000"/>
              <a:gd name="connsiteY5-596" fmla="*/ 4 h 9996"/>
              <a:gd name="connsiteX0-597" fmla="*/ 0 w 10000"/>
              <a:gd name="connsiteY0-598" fmla="*/ 4 h 10000"/>
              <a:gd name="connsiteX1-599" fmla="*/ 7009 w 10000"/>
              <a:gd name="connsiteY1-600" fmla="*/ 0 h 10000"/>
              <a:gd name="connsiteX2-601" fmla="*/ 6949 w 10000"/>
              <a:gd name="connsiteY2-602" fmla="*/ 9641 h 10000"/>
              <a:gd name="connsiteX3-603" fmla="*/ 10000 w 10000"/>
              <a:gd name="connsiteY3-604" fmla="*/ 10000 h 10000"/>
              <a:gd name="connsiteX4-605" fmla="*/ 128 w 10000"/>
              <a:gd name="connsiteY4-606" fmla="*/ 9996 h 10000"/>
              <a:gd name="connsiteX5-607" fmla="*/ 0 w 10000"/>
              <a:gd name="connsiteY5-608" fmla="*/ 4 h 10000"/>
              <a:gd name="connsiteX0-609" fmla="*/ 0 w 10000"/>
              <a:gd name="connsiteY0-610" fmla="*/ 4 h 10000"/>
              <a:gd name="connsiteX1-611" fmla="*/ 7009 w 10000"/>
              <a:gd name="connsiteY1-612" fmla="*/ 0 h 10000"/>
              <a:gd name="connsiteX2-613" fmla="*/ 6949 w 10000"/>
              <a:gd name="connsiteY2-614" fmla="*/ 9641 h 10000"/>
              <a:gd name="connsiteX3-615" fmla="*/ 10000 w 10000"/>
              <a:gd name="connsiteY3-616" fmla="*/ 10000 h 10000"/>
              <a:gd name="connsiteX4-617" fmla="*/ 128 w 10000"/>
              <a:gd name="connsiteY4-618" fmla="*/ 9996 h 10000"/>
              <a:gd name="connsiteX5-619" fmla="*/ 0 w 10000"/>
              <a:gd name="connsiteY5-620" fmla="*/ 4 h 10000"/>
              <a:gd name="connsiteX0-621" fmla="*/ 0 w 10000"/>
              <a:gd name="connsiteY0-622" fmla="*/ 4 h 10000"/>
              <a:gd name="connsiteX1-623" fmla="*/ 7009 w 10000"/>
              <a:gd name="connsiteY1-624" fmla="*/ 0 h 10000"/>
              <a:gd name="connsiteX2-625" fmla="*/ 6949 w 10000"/>
              <a:gd name="connsiteY2-626" fmla="*/ 9641 h 10000"/>
              <a:gd name="connsiteX3-627" fmla="*/ 10000 w 10000"/>
              <a:gd name="connsiteY3-628" fmla="*/ 10000 h 10000"/>
              <a:gd name="connsiteX4-629" fmla="*/ 128 w 10000"/>
              <a:gd name="connsiteY4-630" fmla="*/ 9996 h 10000"/>
              <a:gd name="connsiteX5-631" fmla="*/ 0 w 10000"/>
              <a:gd name="connsiteY5-632" fmla="*/ 4 h 10000"/>
              <a:gd name="connsiteX0-633" fmla="*/ 0 w 10000"/>
              <a:gd name="connsiteY0-634" fmla="*/ 4 h 10004"/>
              <a:gd name="connsiteX1-635" fmla="*/ 7009 w 10000"/>
              <a:gd name="connsiteY1-636" fmla="*/ 0 h 10004"/>
              <a:gd name="connsiteX2-637" fmla="*/ 6949 w 10000"/>
              <a:gd name="connsiteY2-638" fmla="*/ 9641 h 10004"/>
              <a:gd name="connsiteX3-639" fmla="*/ 10000 w 10000"/>
              <a:gd name="connsiteY3-640" fmla="*/ 10000 h 10004"/>
              <a:gd name="connsiteX4-641" fmla="*/ 128 w 10000"/>
              <a:gd name="connsiteY4-642" fmla="*/ 10004 h 10004"/>
              <a:gd name="connsiteX5-643" fmla="*/ 0 w 10000"/>
              <a:gd name="connsiteY5-644" fmla="*/ 4 h 1000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10000" h="10004">
                <a:moveTo>
                  <a:pt x="0" y="4"/>
                </a:moveTo>
                <a:lnTo>
                  <a:pt x="7009" y="0"/>
                </a:lnTo>
                <a:cubicBezTo>
                  <a:pt x="6847" y="1556"/>
                  <a:pt x="6821" y="9283"/>
                  <a:pt x="6949" y="9641"/>
                </a:cubicBezTo>
                <a:cubicBezTo>
                  <a:pt x="6923" y="9843"/>
                  <a:pt x="8314" y="10000"/>
                  <a:pt x="10000" y="10000"/>
                </a:cubicBezTo>
                <a:lnTo>
                  <a:pt x="128" y="10004"/>
                </a:lnTo>
                <a:cubicBezTo>
                  <a:pt x="97" y="8408"/>
                  <a:pt x="98" y="1073"/>
                  <a:pt x="0" y="4"/>
                </a:cubicBezTo>
                <a:close/>
              </a:path>
            </a:pathLst>
          </a:custGeom>
          <a:solidFill>
            <a:srgbClr val="860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50" dirty="0"/>
          </a:p>
        </p:txBody>
      </p:sp>
      <p:sp>
        <p:nvSpPr>
          <p:cNvPr id="5" name="Flowchart: Stored Data 4"/>
          <p:cNvSpPr/>
          <p:nvPr userDrawn="1"/>
        </p:nvSpPr>
        <p:spPr>
          <a:xfrm rot="5400000">
            <a:off x="5283465" y="-5325515"/>
            <a:ext cx="1614236" cy="12214770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-1" fmla="*/ 1667 w 10000"/>
              <a:gd name="connsiteY0-2" fmla="*/ 0 h 10000"/>
              <a:gd name="connsiteX1-3" fmla="*/ 10000 w 10000"/>
              <a:gd name="connsiteY1-4" fmla="*/ 0 h 10000"/>
              <a:gd name="connsiteX2-5" fmla="*/ 8333 w 10000"/>
              <a:gd name="connsiteY2-6" fmla="*/ 5000 h 10000"/>
              <a:gd name="connsiteX3-7" fmla="*/ 10000 w 10000"/>
              <a:gd name="connsiteY3-8" fmla="*/ 10000 h 10000"/>
              <a:gd name="connsiteX4-9" fmla="*/ 1667 w 10000"/>
              <a:gd name="connsiteY4-10" fmla="*/ 10000 h 10000"/>
              <a:gd name="connsiteX5-11" fmla="*/ 0 w 10000"/>
              <a:gd name="connsiteY5-12" fmla="*/ 5000 h 10000"/>
              <a:gd name="connsiteX6-13" fmla="*/ 1667 w 10000"/>
              <a:gd name="connsiteY6-14" fmla="*/ 0 h 10000"/>
              <a:gd name="connsiteX0-15" fmla="*/ 1667 w 10000"/>
              <a:gd name="connsiteY0-16" fmla="*/ 38798 h 49391"/>
              <a:gd name="connsiteX1-17" fmla="*/ 7817 w 10000"/>
              <a:gd name="connsiteY1-18" fmla="*/ 0 h 49391"/>
              <a:gd name="connsiteX2-19" fmla="*/ 8333 w 10000"/>
              <a:gd name="connsiteY2-20" fmla="*/ 43798 h 49391"/>
              <a:gd name="connsiteX3-21" fmla="*/ 10000 w 10000"/>
              <a:gd name="connsiteY3-22" fmla="*/ 48798 h 49391"/>
              <a:gd name="connsiteX4-23" fmla="*/ 1667 w 10000"/>
              <a:gd name="connsiteY4-24" fmla="*/ 48798 h 49391"/>
              <a:gd name="connsiteX5-25" fmla="*/ 0 w 10000"/>
              <a:gd name="connsiteY5-26" fmla="*/ 43798 h 49391"/>
              <a:gd name="connsiteX6-27" fmla="*/ 1667 w 10000"/>
              <a:gd name="connsiteY6-28" fmla="*/ 38798 h 49391"/>
              <a:gd name="connsiteX0-29" fmla="*/ 1667 w 10000"/>
              <a:gd name="connsiteY0-30" fmla="*/ 38798 h 49391"/>
              <a:gd name="connsiteX1-31" fmla="*/ 7817 w 10000"/>
              <a:gd name="connsiteY1-32" fmla="*/ 0 h 49391"/>
              <a:gd name="connsiteX2-33" fmla="*/ 8333 w 10000"/>
              <a:gd name="connsiteY2-34" fmla="*/ 43798 h 49391"/>
              <a:gd name="connsiteX3-35" fmla="*/ 10000 w 10000"/>
              <a:gd name="connsiteY3-36" fmla="*/ 48798 h 49391"/>
              <a:gd name="connsiteX4-37" fmla="*/ 1667 w 10000"/>
              <a:gd name="connsiteY4-38" fmla="*/ 48798 h 49391"/>
              <a:gd name="connsiteX5-39" fmla="*/ 0 w 10000"/>
              <a:gd name="connsiteY5-40" fmla="*/ 43798 h 49391"/>
              <a:gd name="connsiteX6-41" fmla="*/ 1667 w 10000"/>
              <a:gd name="connsiteY6-42" fmla="*/ 38798 h 49391"/>
              <a:gd name="connsiteX0-43" fmla="*/ 1667 w 10000"/>
              <a:gd name="connsiteY0-44" fmla="*/ 89795 h 103750"/>
              <a:gd name="connsiteX1-45" fmla="*/ 8293 w 10000"/>
              <a:gd name="connsiteY1-46" fmla="*/ 0 h 103750"/>
              <a:gd name="connsiteX2-47" fmla="*/ 8333 w 10000"/>
              <a:gd name="connsiteY2-48" fmla="*/ 94795 h 103750"/>
              <a:gd name="connsiteX3-49" fmla="*/ 10000 w 10000"/>
              <a:gd name="connsiteY3-50" fmla="*/ 99795 h 103750"/>
              <a:gd name="connsiteX4-51" fmla="*/ 1667 w 10000"/>
              <a:gd name="connsiteY4-52" fmla="*/ 99795 h 103750"/>
              <a:gd name="connsiteX5-53" fmla="*/ 0 w 10000"/>
              <a:gd name="connsiteY5-54" fmla="*/ 94795 h 103750"/>
              <a:gd name="connsiteX6-55" fmla="*/ 1667 w 10000"/>
              <a:gd name="connsiteY6-56" fmla="*/ 89795 h 103750"/>
              <a:gd name="connsiteX0-57" fmla="*/ 1667 w 10000"/>
              <a:gd name="connsiteY0-58" fmla="*/ 87862 h 101680"/>
              <a:gd name="connsiteX1-59" fmla="*/ 7836 w 10000"/>
              <a:gd name="connsiteY1-60" fmla="*/ 0 h 101680"/>
              <a:gd name="connsiteX2-61" fmla="*/ 8333 w 10000"/>
              <a:gd name="connsiteY2-62" fmla="*/ 92862 h 101680"/>
              <a:gd name="connsiteX3-63" fmla="*/ 10000 w 10000"/>
              <a:gd name="connsiteY3-64" fmla="*/ 97862 h 101680"/>
              <a:gd name="connsiteX4-65" fmla="*/ 1667 w 10000"/>
              <a:gd name="connsiteY4-66" fmla="*/ 97862 h 101680"/>
              <a:gd name="connsiteX5-67" fmla="*/ 0 w 10000"/>
              <a:gd name="connsiteY5-68" fmla="*/ 92862 h 101680"/>
              <a:gd name="connsiteX6-69" fmla="*/ 1667 w 10000"/>
              <a:gd name="connsiteY6-70" fmla="*/ 87862 h 101680"/>
              <a:gd name="connsiteX0-71" fmla="*/ 1667 w 10000"/>
              <a:gd name="connsiteY0-72" fmla="*/ 87862 h 101680"/>
              <a:gd name="connsiteX1-73" fmla="*/ 7836 w 10000"/>
              <a:gd name="connsiteY1-74" fmla="*/ 0 h 101680"/>
              <a:gd name="connsiteX2-75" fmla="*/ 8333 w 10000"/>
              <a:gd name="connsiteY2-76" fmla="*/ 92862 h 101680"/>
              <a:gd name="connsiteX3-77" fmla="*/ 10000 w 10000"/>
              <a:gd name="connsiteY3-78" fmla="*/ 97862 h 101680"/>
              <a:gd name="connsiteX4-79" fmla="*/ 1667 w 10000"/>
              <a:gd name="connsiteY4-80" fmla="*/ 97862 h 101680"/>
              <a:gd name="connsiteX5-81" fmla="*/ 0 w 10000"/>
              <a:gd name="connsiteY5-82" fmla="*/ 92862 h 101680"/>
              <a:gd name="connsiteX6-83" fmla="*/ 1667 w 10000"/>
              <a:gd name="connsiteY6-84" fmla="*/ 87862 h 101680"/>
              <a:gd name="connsiteX0-85" fmla="*/ 1667 w 10000"/>
              <a:gd name="connsiteY0-86" fmla="*/ 93062 h 107249"/>
              <a:gd name="connsiteX1-87" fmla="*/ 8511 w 10000"/>
              <a:gd name="connsiteY1-88" fmla="*/ 0 h 107249"/>
              <a:gd name="connsiteX2-89" fmla="*/ 8333 w 10000"/>
              <a:gd name="connsiteY2-90" fmla="*/ 98062 h 107249"/>
              <a:gd name="connsiteX3-91" fmla="*/ 10000 w 10000"/>
              <a:gd name="connsiteY3-92" fmla="*/ 103062 h 107249"/>
              <a:gd name="connsiteX4-93" fmla="*/ 1667 w 10000"/>
              <a:gd name="connsiteY4-94" fmla="*/ 103062 h 107249"/>
              <a:gd name="connsiteX5-95" fmla="*/ 0 w 10000"/>
              <a:gd name="connsiteY5-96" fmla="*/ 98062 h 107249"/>
              <a:gd name="connsiteX6-97" fmla="*/ 1667 w 10000"/>
              <a:gd name="connsiteY6-98" fmla="*/ 93062 h 107249"/>
              <a:gd name="connsiteX0-99" fmla="*/ 1667 w 10000"/>
              <a:gd name="connsiteY0-100" fmla="*/ 93062 h 107249"/>
              <a:gd name="connsiteX1-101" fmla="*/ 8511 w 10000"/>
              <a:gd name="connsiteY1-102" fmla="*/ 0 h 107249"/>
              <a:gd name="connsiteX2-103" fmla="*/ 8333 w 10000"/>
              <a:gd name="connsiteY2-104" fmla="*/ 98062 h 107249"/>
              <a:gd name="connsiteX3-105" fmla="*/ 10000 w 10000"/>
              <a:gd name="connsiteY3-106" fmla="*/ 103062 h 107249"/>
              <a:gd name="connsiteX4-107" fmla="*/ 1667 w 10000"/>
              <a:gd name="connsiteY4-108" fmla="*/ 103062 h 107249"/>
              <a:gd name="connsiteX5-109" fmla="*/ 0 w 10000"/>
              <a:gd name="connsiteY5-110" fmla="*/ 98062 h 107249"/>
              <a:gd name="connsiteX6-111" fmla="*/ 1667 w 10000"/>
              <a:gd name="connsiteY6-112" fmla="*/ 93062 h 107249"/>
              <a:gd name="connsiteX0-113" fmla="*/ 5639 w 10161"/>
              <a:gd name="connsiteY0-114" fmla="*/ 18392 h 112308"/>
              <a:gd name="connsiteX1-115" fmla="*/ 8672 w 10161"/>
              <a:gd name="connsiteY1-116" fmla="*/ 5059 h 112308"/>
              <a:gd name="connsiteX2-117" fmla="*/ 8494 w 10161"/>
              <a:gd name="connsiteY2-118" fmla="*/ 103121 h 112308"/>
              <a:gd name="connsiteX3-119" fmla="*/ 10161 w 10161"/>
              <a:gd name="connsiteY3-120" fmla="*/ 108121 h 112308"/>
              <a:gd name="connsiteX4-121" fmla="*/ 1828 w 10161"/>
              <a:gd name="connsiteY4-122" fmla="*/ 108121 h 112308"/>
              <a:gd name="connsiteX5-123" fmla="*/ 161 w 10161"/>
              <a:gd name="connsiteY5-124" fmla="*/ 103121 h 112308"/>
              <a:gd name="connsiteX6-125" fmla="*/ 5639 w 10161"/>
              <a:gd name="connsiteY6-126" fmla="*/ 18392 h 112308"/>
              <a:gd name="connsiteX0-127" fmla="*/ 5639 w 10161"/>
              <a:gd name="connsiteY0-128" fmla="*/ 48998 h 145481"/>
              <a:gd name="connsiteX1-129" fmla="*/ 8354 w 10161"/>
              <a:gd name="connsiteY1-130" fmla="*/ 0 h 145481"/>
              <a:gd name="connsiteX2-131" fmla="*/ 8494 w 10161"/>
              <a:gd name="connsiteY2-132" fmla="*/ 133727 h 145481"/>
              <a:gd name="connsiteX3-133" fmla="*/ 10161 w 10161"/>
              <a:gd name="connsiteY3-134" fmla="*/ 138727 h 145481"/>
              <a:gd name="connsiteX4-135" fmla="*/ 1828 w 10161"/>
              <a:gd name="connsiteY4-136" fmla="*/ 138727 h 145481"/>
              <a:gd name="connsiteX5-137" fmla="*/ 161 w 10161"/>
              <a:gd name="connsiteY5-138" fmla="*/ 133727 h 145481"/>
              <a:gd name="connsiteX6-139" fmla="*/ 5639 w 10161"/>
              <a:gd name="connsiteY6-140" fmla="*/ 48998 h 145481"/>
              <a:gd name="connsiteX0-141" fmla="*/ 4738 w 10113"/>
              <a:gd name="connsiteY0-142" fmla="*/ 13812 h 159292"/>
              <a:gd name="connsiteX1-143" fmla="*/ 8306 w 10113"/>
              <a:gd name="connsiteY1-144" fmla="*/ 13811 h 159292"/>
              <a:gd name="connsiteX2-145" fmla="*/ 8446 w 10113"/>
              <a:gd name="connsiteY2-146" fmla="*/ 147538 h 159292"/>
              <a:gd name="connsiteX3-147" fmla="*/ 10113 w 10113"/>
              <a:gd name="connsiteY3-148" fmla="*/ 152538 h 159292"/>
              <a:gd name="connsiteX4-149" fmla="*/ 1780 w 10113"/>
              <a:gd name="connsiteY4-150" fmla="*/ 152538 h 159292"/>
              <a:gd name="connsiteX5-151" fmla="*/ 113 w 10113"/>
              <a:gd name="connsiteY5-152" fmla="*/ 147538 h 159292"/>
              <a:gd name="connsiteX6-153" fmla="*/ 4738 w 10113"/>
              <a:gd name="connsiteY6-154" fmla="*/ 13812 h 159292"/>
              <a:gd name="connsiteX0-155" fmla="*/ 4738 w 10113"/>
              <a:gd name="connsiteY0-156" fmla="*/ 2870 h 148350"/>
              <a:gd name="connsiteX1-157" fmla="*/ 8306 w 10113"/>
              <a:gd name="connsiteY1-158" fmla="*/ 2869 h 148350"/>
              <a:gd name="connsiteX2-159" fmla="*/ 8446 w 10113"/>
              <a:gd name="connsiteY2-160" fmla="*/ 136596 h 148350"/>
              <a:gd name="connsiteX3-161" fmla="*/ 10113 w 10113"/>
              <a:gd name="connsiteY3-162" fmla="*/ 141596 h 148350"/>
              <a:gd name="connsiteX4-163" fmla="*/ 1780 w 10113"/>
              <a:gd name="connsiteY4-164" fmla="*/ 141596 h 148350"/>
              <a:gd name="connsiteX5-165" fmla="*/ 113 w 10113"/>
              <a:gd name="connsiteY5-166" fmla="*/ 136596 h 148350"/>
              <a:gd name="connsiteX6-167" fmla="*/ 4738 w 10113"/>
              <a:gd name="connsiteY6-168" fmla="*/ 2870 h 148350"/>
              <a:gd name="connsiteX0-169" fmla="*/ 4738 w 10113"/>
              <a:gd name="connsiteY0-170" fmla="*/ 51 h 145531"/>
              <a:gd name="connsiteX1-171" fmla="*/ 8306 w 10113"/>
              <a:gd name="connsiteY1-172" fmla="*/ 50 h 145531"/>
              <a:gd name="connsiteX2-173" fmla="*/ 8446 w 10113"/>
              <a:gd name="connsiteY2-174" fmla="*/ 133777 h 145531"/>
              <a:gd name="connsiteX3-175" fmla="*/ 10113 w 10113"/>
              <a:gd name="connsiteY3-176" fmla="*/ 138777 h 145531"/>
              <a:gd name="connsiteX4-177" fmla="*/ 1780 w 10113"/>
              <a:gd name="connsiteY4-178" fmla="*/ 138777 h 145531"/>
              <a:gd name="connsiteX5-179" fmla="*/ 113 w 10113"/>
              <a:gd name="connsiteY5-180" fmla="*/ 133777 h 145531"/>
              <a:gd name="connsiteX6-181" fmla="*/ 4738 w 10113"/>
              <a:gd name="connsiteY6-182" fmla="*/ 51 h 145531"/>
              <a:gd name="connsiteX0-183" fmla="*/ 4738 w 10113"/>
              <a:gd name="connsiteY0-184" fmla="*/ 68 h 145548"/>
              <a:gd name="connsiteX1-185" fmla="*/ 8306 w 10113"/>
              <a:gd name="connsiteY1-186" fmla="*/ 67 h 145548"/>
              <a:gd name="connsiteX2-187" fmla="*/ 8446 w 10113"/>
              <a:gd name="connsiteY2-188" fmla="*/ 133794 h 145548"/>
              <a:gd name="connsiteX3-189" fmla="*/ 10113 w 10113"/>
              <a:gd name="connsiteY3-190" fmla="*/ 138794 h 145548"/>
              <a:gd name="connsiteX4-191" fmla="*/ 1780 w 10113"/>
              <a:gd name="connsiteY4-192" fmla="*/ 138794 h 145548"/>
              <a:gd name="connsiteX5-193" fmla="*/ 113 w 10113"/>
              <a:gd name="connsiteY5-194" fmla="*/ 133794 h 145548"/>
              <a:gd name="connsiteX6-195" fmla="*/ 4738 w 10113"/>
              <a:gd name="connsiteY6-196" fmla="*/ 68 h 145548"/>
              <a:gd name="connsiteX0-197" fmla="*/ 4738 w 10113"/>
              <a:gd name="connsiteY0-198" fmla="*/ 68 h 145548"/>
              <a:gd name="connsiteX1-199" fmla="*/ 8306 w 10113"/>
              <a:gd name="connsiteY1-200" fmla="*/ 67 h 145548"/>
              <a:gd name="connsiteX2-201" fmla="*/ 8446 w 10113"/>
              <a:gd name="connsiteY2-202" fmla="*/ 133794 h 145548"/>
              <a:gd name="connsiteX3-203" fmla="*/ 10113 w 10113"/>
              <a:gd name="connsiteY3-204" fmla="*/ 138794 h 145548"/>
              <a:gd name="connsiteX4-205" fmla="*/ 1780 w 10113"/>
              <a:gd name="connsiteY4-206" fmla="*/ 138794 h 145548"/>
              <a:gd name="connsiteX5-207" fmla="*/ 113 w 10113"/>
              <a:gd name="connsiteY5-208" fmla="*/ 133794 h 145548"/>
              <a:gd name="connsiteX6-209" fmla="*/ 4738 w 10113"/>
              <a:gd name="connsiteY6-210" fmla="*/ 68 h 145548"/>
              <a:gd name="connsiteX0-211" fmla="*/ 4674 w 10109"/>
              <a:gd name="connsiteY0-212" fmla="*/ 170 h 145517"/>
              <a:gd name="connsiteX1-213" fmla="*/ 8302 w 10109"/>
              <a:gd name="connsiteY1-214" fmla="*/ 36 h 145517"/>
              <a:gd name="connsiteX2-215" fmla="*/ 8442 w 10109"/>
              <a:gd name="connsiteY2-216" fmla="*/ 133763 h 145517"/>
              <a:gd name="connsiteX3-217" fmla="*/ 10109 w 10109"/>
              <a:gd name="connsiteY3-218" fmla="*/ 138763 h 145517"/>
              <a:gd name="connsiteX4-219" fmla="*/ 1776 w 10109"/>
              <a:gd name="connsiteY4-220" fmla="*/ 138763 h 145517"/>
              <a:gd name="connsiteX5-221" fmla="*/ 109 w 10109"/>
              <a:gd name="connsiteY5-222" fmla="*/ 133763 h 145517"/>
              <a:gd name="connsiteX6-223" fmla="*/ 4674 w 10109"/>
              <a:gd name="connsiteY6-224" fmla="*/ 170 h 145517"/>
              <a:gd name="connsiteX0-225" fmla="*/ 3080 w 8515"/>
              <a:gd name="connsiteY0-226" fmla="*/ 170 h 145517"/>
              <a:gd name="connsiteX1-227" fmla="*/ 6708 w 8515"/>
              <a:gd name="connsiteY1-228" fmla="*/ 36 h 145517"/>
              <a:gd name="connsiteX2-229" fmla="*/ 6848 w 8515"/>
              <a:gd name="connsiteY2-230" fmla="*/ 133763 h 145517"/>
              <a:gd name="connsiteX3-231" fmla="*/ 8515 w 8515"/>
              <a:gd name="connsiteY3-232" fmla="*/ 138763 h 145517"/>
              <a:gd name="connsiteX4-233" fmla="*/ 182 w 8515"/>
              <a:gd name="connsiteY4-234" fmla="*/ 138763 h 145517"/>
              <a:gd name="connsiteX5-235" fmla="*/ 3080 w 8515"/>
              <a:gd name="connsiteY5-236" fmla="*/ 170 h 145517"/>
              <a:gd name="connsiteX0-237" fmla="*/ 3617 w 10000"/>
              <a:gd name="connsiteY0-238" fmla="*/ 12 h 9536"/>
              <a:gd name="connsiteX1-239" fmla="*/ 7878 w 10000"/>
              <a:gd name="connsiteY1-240" fmla="*/ 2 h 9536"/>
              <a:gd name="connsiteX2-241" fmla="*/ 8042 w 10000"/>
              <a:gd name="connsiteY2-242" fmla="*/ 9192 h 9536"/>
              <a:gd name="connsiteX3-243" fmla="*/ 10000 w 10000"/>
              <a:gd name="connsiteY3-244" fmla="*/ 9536 h 9536"/>
              <a:gd name="connsiteX4-245" fmla="*/ 214 w 10000"/>
              <a:gd name="connsiteY4-246" fmla="*/ 9536 h 9536"/>
              <a:gd name="connsiteX5-247" fmla="*/ 3617 w 10000"/>
              <a:gd name="connsiteY5-248" fmla="*/ 12 h 9536"/>
              <a:gd name="connsiteX0-249" fmla="*/ 3403 w 9786"/>
              <a:gd name="connsiteY0-250" fmla="*/ 13 h 10000"/>
              <a:gd name="connsiteX1-251" fmla="*/ 7664 w 9786"/>
              <a:gd name="connsiteY1-252" fmla="*/ 2 h 10000"/>
              <a:gd name="connsiteX2-253" fmla="*/ 7828 w 9786"/>
              <a:gd name="connsiteY2-254" fmla="*/ 9639 h 10000"/>
              <a:gd name="connsiteX3-255" fmla="*/ 9786 w 9786"/>
              <a:gd name="connsiteY3-256" fmla="*/ 10000 h 10000"/>
              <a:gd name="connsiteX4-257" fmla="*/ 0 w 9786"/>
              <a:gd name="connsiteY4-258" fmla="*/ 10000 h 10000"/>
              <a:gd name="connsiteX5-259" fmla="*/ 3403 w 9786"/>
              <a:gd name="connsiteY5-260" fmla="*/ 13 h 10000"/>
              <a:gd name="connsiteX0-261" fmla="*/ 494 w 7017"/>
              <a:gd name="connsiteY0-262" fmla="*/ 743 h 10730"/>
              <a:gd name="connsiteX1-263" fmla="*/ 4849 w 7017"/>
              <a:gd name="connsiteY1-264" fmla="*/ 732 h 10730"/>
              <a:gd name="connsiteX2-265" fmla="*/ 5016 w 7017"/>
              <a:gd name="connsiteY2-266" fmla="*/ 10369 h 10730"/>
              <a:gd name="connsiteX3-267" fmla="*/ 7017 w 7017"/>
              <a:gd name="connsiteY3-268" fmla="*/ 10730 h 10730"/>
              <a:gd name="connsiteX4-269" fmla="*/ 45 w 7017"/>
              <a:gd name="connsiteY4-270" fmla="*/ 10709 h 10730"/>
              <a:gd name="connsiteX5-271" fmla="*/ 494 w 7017"/>
              <a:gd name="connsiteY5-272" fmla="*/ 743 h 10730"/>
              <a:gd name="connsiteX0-273" fmla="*/ 521 w 9817"/>
              <a:gd name="connsiteY0-274" fmla="*/ 692 h 10000"/>
              <a:gd name="connsiteX1-275" fmla="*/ 6727 w 9817"/>
              <a:gd name="connsiteY1-276" fmla="*/ 682 h 10000"/>
              <a:gd name="connsiteX2-277" fmla="*/ 6965 w 9817"/>
              <a:gd name="connsiteY2-278" fmla="*/ 9664 h 10000"/>
              <a:gd name="connsiteX3-279" fmla="*/ 9817 w 9817"/>
              <a:gd name="connsiteY3-280" fmla="*/ 10000 h 10000"/>
              <a:gd name="connsiteX4-281" fmla="*/ 273 w 9817"/>
              <a:gd name="connsiteY4-282" fmla="*/ 9980 h 10000"/>
              <a:gd name="connsiteX5-283" fmla="*/ 521 w 9817"/>
              <a:gd name="connsiteY5-284" fmla="*/ 692 h 10000"/>
              <a:gd name="connsiteX0-285" fmla="*/ 531 w 10000"/>
              <a:gd name="connsiteY0-286" fmla="*/ 692 h 10000"/>
              <a:gd name="connsiteX1-287" fmla="*/ 6852 w 10000"/>
              <a:gd name="connsiteY1-288" fmla="*/ 682 h 10000"/>
              <a:gd name="connsiteX2-289" fmla="*/ 7095 w 10000"/>
              <a:gd name="connsiteY2-290" fmla="*/ 9664 h 10000"/>
              <a:gd name="connsiteX3-291" fmla="*/ 10000 w 10000"/>
              <a:gd name="connsiteY3-292" fmla="*/ 10000 h 10000"/>
              <a:gd name="connsiteX4-293" fmla="*/ 278 w 10000"/>
              <a:gd name="connsiteY4-294" fmla="*/ 9980 h 10000"/>
              <a:gd name="connsiteX5-295" fmla="*/ 531 w 10000"/>
              <a:gd name="connsiteY5-296" fmla="*/ 692 h 10000"/>
              <a:gd name="connsiteX0-297" fmla="*/ 531 w 10000"/>
              <a:gd name="connsiteY0-298" fmla="*/ 692 h 10000"/>
              <a:gd name="connsiteX1-299" fmla="*/ 6852 w 10000"/>
              <a:gd name="connsiteY1-300" fmla="*/ 682 h 10000"/>
              <a:gd name="connsiteX2-301" fmla="*/ 7095 w 10000"/>
              <a:gd name="connsiteY2-302" fmla="*/ 9664 h 10000"/>
              <a:gd name="connsiteX3-303" fmla="*/ 10000 w 10000"/>
              <a:gd name="connsiteY3-304" fmla="*/ 10000 h 10000"/>
              <a:gd name="connsiteX4-305" fmla="*/ 278 w 10000"/>
              <a:gd name="connsiteY4-306" fmla="*/ 9980 h 10000"/>
              <a:gd name="connsiteX5-307" fmla="*/ 531 w 10000"/>
              <a:gd name="connsiteY5-308" fmla="*/ 692 h 10000"/>
              <a:gd name="connsiteX0-309" fmla="*/ 531 w 10000"/>
              <a:gd name="connsiteY0-310" fmla="*/ 692 h 10000"/>
              <a:gd name="connsiteX1-311" fmla="*/ 6852 w 10000"/>
              <a:gd name="connsiteY1-312" fmla="*/ 682 h 10000"/>
              <a:gd name="connsiteX2-313" fmla="*/ 7095 w 10000"/>
              <a:gd name="connsiteY2-314" fmla="*/ 9664 h 10000"/>
              <a:gd name="connsiteX3-315" fmla="*/ 10000 w 10000"/>
              <a:gd name="connsiteY3-316" fmla="*/ 10000 h 10000"/>
              <a:gd name="connsiteX4-317" fmla="*/ 278 w 10000"/>
              <a:gd name="connsiteY4-318" fmla="*/ 9980 h 10000"/>
              <a:gd name="connsiteX5-319" fmla="*/ 531 w 10000"/>
              <a:gd name="connsiteY5-320" fmla="*/ 692 h 10000"/>
              <a:gd name="connsiteX0-321" fmla="*/ 570 w 10039"/>
              <a:gd name="connsiteY0-322" fmla="*/ 695 h 10015"/>
              <a:gd name="connsiteX1-323" fmla="*/ 6891 w 10039"/>
              <a:gd name="connsiteY1-324" fmla="*/ 685 h 10015"/>
              <a:gd name="connsiteX2-325" fmla="*/ 7134 w 10039"/>
              <a:gd name="connsiteY2-326" fmla="*/ 9667 h 10015"/>
              <a:gd name="connsiteX3-327" fmla="*/ 10039 w 10039"/>
              <a:gd name="connsiteY3-328" fmla="*/ 10003 h 10015"/>
              <a:gd name="connsiteX4-329" fmla="*/ 217 w 10039"/>
              <a:gd name="connsiteY4-330" fmla="*/ 10015 h 10015"/>
              <a:gd name="connsiteX5-331" fmla="*/ 570 w 10039"/>
              <a:gd name="connsiteY5-332" fmla="*/ 695 h 10015"/>
              <a:gd name="connsiteX0-333" fmla="*/ 615 w 10084"/>
              <a:gd name="connsiteY0-334" fmla="*/ 695 h 10015"/>
              <a:gd name="connsiteX1-335" fmla="*/ 6936 w 10084"/>
              <a:gd name="connsiteY1-336" fmla="*/ 685 h 10015"/>
              <a:gd name="connsiteX2-337" fmla="*/ 7179 w 10084"/>
              <a:gd name="connsiteY2-338" fmla="*/ 9667 h 10015"/>
              <a:gd name="connsiteX3-339" fmla="*/ 10084 w 10084"/>
              <a:gd name="connsiteY3-340" fmla="*/ 10003 h 10015"/>
              <a:gd name="connsiteX4-341" fmla="*/ 262 w 10084"/>
              <a:gd name="connsiteY4-342" fmla="*/ 10015 h 10015"/>
              <a:gd name="connsiteX5-343" fmla="*/ 615 w 10084"/>
              <a:gd name="connsiteY5-344" fmla="*/ 695 h 10015"/>
              <a:gd name="connsiteX0-345" fmla="*/ 356 w 9825"/>
              <a:gd name="connsiteY0-346" fmla="*/ 695 h 10015"/>
              <a:gd name="connsiteX1-347" fmla="*/ 6677 w 9825"/>
              <a:gd name="connsiteY1-348" fmla="*/ 685 h 10015"/>
              <a:gd name="connsiteX2-349" fmla="*/ 6920 w 9825"/>
              <a:gd name="connsiteY2-350" fmla="*/ 9667 h 10015"/>
              <a:gd name="connsiteX3-351" fmla="*/ 9825 w 9825"/>
              <a:gd name="connsiteY3-352" fmla="*/ 10003 h 10015"/>
              <a:gd name="connsiteX4-353" fmla="*/ 3 w 9825"/>
              <a:gd name="connsiteY4-354" fmla="*/ 10015 h 10015"/>
              <a:gd name="connsiteX5-355" fmla="*/ 356 w 9825"/>
              <a:gd name="connsiteY5-356" fmla="*/ 695 h 10015"/>
              <a:gd name="connsiteX0-357" fmla="*/ 362 w 10000"/>
              <a:gd name="connsiteY0-358" fmla="*/ 10 h 9316"/>
              <a:gd name="connsiteX1-359" fmla="*/ 6796 w 10000"/>
              <a:gd name="connsiteY1-360" fmla="*/ 0 h 9316"/>
              <a:gd name="connsiteX2-361" fmla="*/ 7043 w 10000"/>
              <a:gd name="connsiteY2-362" fmla="*/ 8969 h 9316"/>
              <a:gd name="connsiteX3-363" fmla="*/ 10000 w 10000"/>
              <a:gd name="connsiteY3-364" fmla="*/ 9304 h 9316"/>
              <a:gd name="connsiteX4-365" fmla="*/ 3 w 10000"/>
              <a:gd name="connsiteY4-366" fmla="*/ 9316 h 9316"/>
              <a:gd name="connsiteX5-367" fmla="*/ 362 w 10000"/>
              <a:gd name="connsiteY5-368" fmla="*/ 10 h 9316"/>
              <a:gd name="connsiteX0-369" fmla="*/ 362 w 10000"/>
              <a:gd name="connsiteY0-370" fmla="*/ 11 h 10000"/>
              <a:gd name="connsiteX1-371" fmla="*/ 6796 w 10000"/>
              <a:gd name="connsiteY1-372" fmla="*/ 0 h 10000"/>
              <a:gd name="connsiteX2-373" fmla="*/ 7043 w 10000"/>
              <a:gd name="connsiteY2-374" fmla="*/ 9628 h 10000"/>
              <a:gd name="connsiteX3-375" fmla="*/ 10000 w 10000"/>
              <a:gd name="connsiteY3-376" fmla="*/ 9987 h 10000"/>
              <a:gd name="connsiteX4-377" fmla="*/ 3 w 10000"/>
              <a:gd name="connsiteY4-378" fmla="*/ 10000 h 10000"/>
              <a:gd name="connsiteX5-379" fmla="*/ 362 w 10000"/>
              <a:gd name="connsiteY5-380" fmla="*/ 11 h 10000"/>
              <a:gd name="connsiteX0-381" fmla="*/ 362 w 10000"/>
              <a:gd name="connsiteY0-382" fmla="*/ 11 h 10000"/>
              <a:gd name="connsiteX1-383" fmla="*/ 6796 w 10000"/>
              <a:gd name="connsiteY1-384" fmla="*/ 0 h 10000"/>
              <a:gd name="connsiteX2-385" fmla="*/ 7043 w 10000"/>
              <a:gd name="connsiteY2-386" fmla="*/ 9628 h 10000"/>
              <a:gd name="connsiteX3-387" fmla="*/ 10000 w 10000"/>
              <a:gd name="connsiteY3-388" fmla="*/ 9987 h 10000"/>
              <a:gd name="connsiteX4-389" fmla="*/ 3 w 10000"/>
              <a:gd name="connsiteY4-390" fmla="*/ 10000 h 10000"/>
              <a:gd name="connsiteX5-391" fmla="*/ 362 w 10000"/>
              <a:gd name="connsiteY5-392" fmla="*/ 11 h 10000"/>
              <a:gd name="connsiteX0-393" fmla="*/ 362 w 10000"/>
              <a:gd name="connsiteY0-394" fmla="*/ 11 h 10474"/>
              <a:gd name="connsiteX1-395" fmla="*/ 7101 w 10000"/>
              <a:gd name="connsiteY1-396" fmla="*/ 0 h 10474"/>
              <a:gd name="connsiteX2-397" fmla="*/ 7043 w 10000"/>
              <a:gd name="connsiteY2-398" fmla="*/ 9628 h 10474"/>
              <a:gd name="connsiteX3-399" fmla="*/ 10000 w 10000"/>
              <a:gd name="connsiteY3-400" fmla="*/ 9987 h 10474"/>
              <a:gd name="connsiteX4-401" fmla="*/ 3 w 10000"/>
              <a:gd name="connsiteY4-402" fmla="*/ 10000 h 10474"/>
              <a:gd name="connsiteX5-403" fmla="*/ 362 w 10000"/>
              <a:gd name="connsiteY5-404" fmla="*/ 11 h 10474"/>
              <a:gd name="connsiteX0-405" fmla="*/ 362 w 10000"/>
              <a:gd name="connsiteY0-406" fmla="*/ 11 h 10474"/>
              <a:gd name="connsiteX1-407" fmla="*/ 7101 w 10000"/>
              <a:gd name="connsiteY1-408" fmla="*/ 0 h 10474"/>
              <a:gd name="connsiteX2-409" fmla="*/ 7043 w 10000"/>
              <a:gd name="connsiteY2-410" fmla="*/ 9628 h 10474"/>
              <a:gd name="connsiteX3-411" fmla="*/ 10000 w 10000"/>
              <a:gd name="connsiteY3-412" fmla="*/ 9987 h 10474"/>
              <a:gd name="connsiteX4-413" fmla="*/ 3 w 10000"/>
              <a:gd name="connsiteY4-414" fmla="*/ 10000 h 10474"/>
              <a:gd name="connsiteX5-415" fmla="*/ 362 w 10000"/>
              <a:gd name="connsiteY5-416" fmla="*/ 11 h 10474"/>
              <a:gd name="connsiteX0-417" fmla="*/ 362 w 10000"/>
              <a:gd name="connsiteY0-418" fmla="*/ 11 h 10474"/>
              <a:gd name="connsiteX1-419" fmla="*/ 7101 w 10000"/>
              <a:gd name="connsiteY1-420" fmla="*/ 0 h 10474"/>
              <a:gd name="connsiteX2-421" fmla="*/ 7043 w 10000"/>
              <a:gd name="connsiteY2-422" fmla="*/ 9628 h 10474"/>
              <a:gd name="connsiteX3-423" fmla="*/ 10000 w 10000"/>
              <a:gd name="connsiteY3-424" fmla="*/ 9987 h 10474"/>
              <a:gd name="connsiteX4-425" fmla="*/ 3 w 10000"/>
              <a:gd name="connsiteY4-426" fmla="*/ 10000 h 10474"/>
              <a:gd name="connsiteX5-427" fmla="*/ 362 w 10000"/>
              <a:gd name="connsiteY5-428" fmla="*/ 11 h 10474"/>
              <a:gd name="connsiteX0-429" fmla="*/ 362 w 10000"/>
              <a:gd name="connsiteY0-430" fmla="*/ 11 h 10000"/>
              <a:gd name="connsiteX1-431" fmla="*/ 7101 w 10000"/>
              <a:gd name="connsiteY1-432" fmla="*/ 0 h 10000"/>
              <a:gd name="connsiteX2-433" fmla="*/ 7043 w 10000"/>
              <a:gd name="connsiteY2-434" fmla="*/ 9628 h 10000"/>
              <a:gd name="connsiteX3-435" fmla="*/ 10000 w 10000"/>
              <a:gd name="connsiteY3-436" fmla="*/ 9987 h 10000"/>
              <a:gd name="connsiteX4-437" fmla="*/ 3 w 10000"/>
              <a:gd name="connsiteY4-438" fmla="*/ 10000 h 10000"/>
              <a:gd name="connsiteX5-439" fmla="*/ 362 w 10000"/>
              <a:gd name="connsiteY5-440" fmla="*/ 11 h 10000"/>
              <a:gd name="connsiteX0-441" fmla="*/ 362 w 10000"/>
              <a:gd name="connsiteY0-442" fmla="*/ 11 h 10000"/>
              <a:gd name="connsiteX1-443" fmla="*/ 7101 w 10000"/>
              <a:gd name="connsiteY1-444" fmla="*/ 0 h 10000"/>
              <a:gd name="connsiteX2-445" fmla="*/ 7043 w 10000"/>
              <a:gd name="connsiteY2-446" fmla="*/ 9628 h 10000"/>
              <a:gd name="connsiteX3-447" fmla="*/ 10000 w 10000"/>
              <a:gd name="connsiteY3-448" fmla="*/ 9987 h 10000"/>
              <a:gd name="connsiteX4-449" fmla="*/ 3 w 10000"/>
              <a:gd name="connsiteY4-450" fmla="*/ 10000 h 10000"/>
              <a:gd name="connsiteX5-451" fmla="*/ 362 w 10000"/>
              <a:gd name="connsiteY5-452" fmla="*/ 11 h 10000"/>
              <a:gd name="connsiteX0-453" fmla="*/ 362 w 10000"/>
              <a:gd name="connsiteY0-454" fmla="*/ 11 h 10000"/>
              <a:gd name="connsiteX1-455" fmla="*/ 7101 w 10000"/>
              <a:gd name="connsiteY1-456" fmla="*/ 0 h 10000"/>
              <a:gd name="connsiteX2-457" fmla="*/ 7043 w 10000"/>
              <a:gd name="connsiteY2-458" fmla="*/ 9628 h 10000"/>
              <a:gd name="connsiteX3-459" fmla="*/ 10000 w 10000"/>
              <a:gd name="connsiteY3-460" fmla="*/ 9987 h 10000"/>
              <a:gd name="connsiteX4-461" fmla="*/ 3 w 10000"/>
              <a:gd name="connsiteY4-462" fmla="*/ 10000 h 10000"/>
              <a:gd name="connsiteX5-463" fmla="*/ 362 w 10000"/>
              <a:gd name="connsiteY5-464" fmla="*/ 11 h 10000"/>
              <a:gd name="connsiteX0-465" fmla="*/ 362 w 10000"/>
              <a:gd name="connsiteY0-466" fmla="*/ 11 h 10000"/>
              <a:gd name="connsiteX1-467" fmla="*/ 7101 w 10000"/>
              <a:gd name="connsiteY1-468" fmla="*/ 0 h 10000"/>
              <a:gd name="connsiteX2-469" fmla="*/ 7043 w 10000"/>
              <a:gd name="connsiteY2-470" fmla="*/ 9628 h 10000"/>
              <a:gd name="connsiteX3-471" fmla="*/ 10000 w 10000"/>
              <a:gd name="connsiteY3-472" fmla="*/ 9987 h 10000"/>
              <a:gd name="connsiteX4-473" fmla="*/ 3 w 10000"/>
              <a:gd name="connsiteY4-474" fmla="*/ 10000 h 10000"/>
              <a:gd name="connsiteX5-475" fmla="*/ 362 w 10000"/>
              <a:gd name="connsiteY5-476" fmla="*/ 11 h 10000"/>
              <a:gd name="connsiteX0-477" fmla="*/ 362 w 10000"/>
              <a:gd name="connsiteY0-478" fmla="*/ 11 h 10000"/>
              <a:gd name="connsiteX1-479" fmla="*/ 7101 w 10000"/>
              <a:gd name="connsiteY1-480" fmla="*/ 0 h 10000"/>
              <a:gd name="connsiteX2-481" fmla="*/ 7043 w 10000"/>
              <a:gd name="connsiteY2-482" fmla="*/ 9628 h 10000"/>
              <a:gd name="connsiteX3-483" fmla="*/ 10000 w 10000"/>
              <a:gd name="connsiteY3-484" fmla="*/ 9987 h 10000"/>
              <a:gd name="connsiteX4-485" fmla="*/ 3 w 10000"/>
              <a:gd name="connsiteY4-486" fmla="*/ 10000 h 10000"/>
              <a:gd name="connsiteX5-487" fmla="*/ 362 w 10000"/>
              <a:gd name="connsiteY5-488" fmla="*/ 11 h 10000"/>
              <a:gd name="connsiteX0-489" fmla="*/ 362 w 10000"/>
              <a:gd name="connsiteY0-490" fmla="*/ 11 h 10000"/>
              <a:gd name="connsiteX1-491" fmla="*/ 7101 w 10000"/>
              <a:gd name="connsiteY1-492" fmla="*/ 0 h 10000"/>
              <a:gd name="connsiteX2-493" fmla="*/ 7043 w 10000"/>
              <a:gd name="connsiteY2-494" fmla="*/ 9628 h 10000"/>
              <a:gd name="connsiteX3-495" fmla="*/ 10000 w 10000"/>
              <a:gd name="connsiteY3-496" fmla="*/ 9987 h 10000"/>
              <a:gd name="connsiteX4-497" fmla="*/ 3 w 10000"/>
              <a:gd name="connsiteY4-498" fmla="*/ 10000 h 10000"/>
              <a:gd name="connsiteX5-499" fmla="*/ 362 w 10000"/>
              <a:gd name="connsiteY5-500" fmla="*/ 11 h 10000"/>
              <a:gd name="connsiteX0-501" fmla="*/ 360 w 9998"/>
              <a:gd name="connsiteY0-502" fmla="*/ 11 h 10000"/>
              <a:gd name="connsiteX1-503" fmla="*/ 7099 w 9998"/>
              <a:gd name="connsiteY1-504" fmla="*/ 0 h 10000"/>
              <a:gd name="connsiteX2-505" fmla="*/ 7041 w 9998"/>
              <a:gd name="connsiteY2-506" fmla="*/ 9628 h 10000"/>
              <a:gd name="connsiteX3-507" fmla="*/ 9998 w 9998"/>
              <a:gd name="connsiteY3-508" fmla="*/ 9987 h 10000"/>
              <a:gd name="connsiteX4-509" fmla="*/ 1 w 9998"/>
              <a:gd name="connsiteY4-510" fmla="*/ 10000 h 10000"/>
              <a:gd name="connsiteX5-511" fmla="*/ 360 w 9998"/>
              <a:gd name="connsiteY5-512" fmla="*/ 11 h 10000"/>
              <a:gd name="connsiteX0-513" fmla="*/ 0 w 9640"/>
              <a:gd name="connsiteY0-514" fmla="*/ 11 h 10000"/>
              <a:gd name="connsiteX1-515" fmla="*/ 6740 w 9640"/>
              <a:gd name="connsiteY1-516" fmla="*/ 0 h 10000"/>
              <a:gd name="connsiteX2-517" fmla="*/ 6682 w 9640"/>
              <a:gd name="connsiteY2-518" fmla="*/ 9628 h 10000"/>
              <a:gd name="connsiteX3-519" fmla="*/ 9640 w 9640"/>
              <a:gd name="connsiteY3-520" fmla="*/ 9987 h 10000"/>
              <a:gd name="connsiteX4-521" fmla="*/ 302 w 9640"/>
              <a:gd name="connsiteY4-522" fmla="*/ 10000 h 10000"/>
              <a:gd name="connsiteX5-523" fmla="*/ 0 w 9640"/>
              <a:gd name="connsiteY5-524" fmla="*/ 11 h 10000"/>
              <a:gd name="connsiteX0-525" fmla="*/ 0 w 10000"/>
              <a:gd name="connsiteY0-526" fmla="*/ 11 h 10000"/>
              <a:gd name="connsiteX1-527" fmla="*/ 6992 w 10000"/>
              <a:gd name="connsiteY1-528" fmla="*/ 0 h 10000"/>
              <a:gd name="connsiteX2-529" fmla="*/ 6932 w 10000"/>
              <a:gd name="connsiteY2-530" fmla="*/ 9628 h 10000"/>
              <a:gd name="connsiteX3-531" fmla="*/ 10000 w 10000"/>
              <a:gd name="connsiteY3-532" fmla="*/ 9987 h 10000"/>
              <a:gd name="connsiteX4-533" fmla="*/ 6 w 10000"/>
              <a:gd name="connsiteY4-534" fmla="*/ 10000 h 10000"/>
              <a:gd name="connsiteX5-535" fmla="*/ 0 w 10000"/>
              <a:gd name="connsiteY5-536" fmla="*/ 11 h 10000"/>
              <a:gd name="connsiteX0-537" fmla="*/ 0 w 10000"/>
              <a:gd name="connsiteY0-538" fmla="*/ 11 h 10000"/>
              <a:gd name="connsiteX1-539" fmla="*/ 6992 w 10000"/>
              <a:gd name="connsiteY1-540" fmla="*/ 0 h 10000"/>
              <a:gd name="connsiteX2-541" fmla="*/ 6932 w 10000"/>
              <a:gd name="connsiteY2-542" fmla="*/ 9628 h 10000"/>
              <a:gd name="connsiteX3-543" fmla="*/ 10000 w 10000"/>
              <a:gd name="connsiteY3-544" fmla="*/ 9987 h 10000"/>
              <a:gd name="connsiteX4-545" fmla="*/ 6 w 10000"/>
              <a:gd name="connsiteY4-546" fmla="*/ 10000 h 10000"/>
              <a:gd name="connsiteX5-547" fmla="*/ 0 w 10000"/>
              <a:gd name="connsiteY5-548" fmla="*/ 11 h 10000"/>
              <a:gd name="connsiteX0-549" fmla="*/ 0 w 10056"/>
              <a:gd name="connsiteY0-550" fmla="*/ 4 h 10000"/>
              <a:gd name="connsiteX1-551" fmla="*/ 7048 w 10056"/>
              <a:gd name="connsiteY1-552" fmla="*/ 0 h 10000"/>
              <a:gd name="connsiteX2-553" fmla="*/ 6988 w 10056"/>
              <a:gd name="connsiteY2-554" fmla="*/ 9628 h 10000"/>
              <a:gd name="connsiteX3-555" fmla="*/ 10056 w 10056"/>
              <a:gd name="connsiteY3-556" fmla="*/ 9987 h 10000"/>
              <a:gd name="connsiteX4-557" fmla="*/ 62 w 10056"/>
              <a:gd name="connsiteY4-558" fmla="*/ 10000 h 10000"/>
              <a:gd name="connsiteX5-559" fmla="*/ 0 w 10056"/>
              <a:gd name="connsiteY5-560" fmla="*/ 4 h 10000"/>
              <a:gd name="connsiteX0-561" fmla="*/ 0 w 10056"/>
              <a:gd name="connsiteY0-562" fmla="*/ 4 h 10000"/>
              <a:gd name="connsiteX1-563" fmla="*/ 7048 w 10056"/>
              <a:gd name="connsiteY1-564" fmla="*/ 0 h 10000"/>
              <a:gd name="connsiteX2-565" fmla="*/ 6988 w 10056"/>
              <a:gd name="connsiteY2-566" fmla="*/ 9628 h 10000"/>
              <a:gd name="connsiteX3-567" fmla="*/ 10056 w 10056"/>
              <a:gd name="connsiteY3-568" fmla="*/ 9987 h 10000"/>
              <a:gd name="connsiteX4-569" fmla="*/ 62 w 10056"/>
              <a:gd name="connsiteY4-570" fmla="*/ 10000 h 10000"/>
              <a:gd name="connsiteX5-571" fmla="*/ 0 w 10056"/>
              <a:gd name="connsiteY5-572" fmla="*/ 4 h 10000"/>
              <a:gd name="connsiteX0-573" fmla="*/ 0 w 10056"/>
              <a:gd name="connsiteY0-574" fmla="*/ 4 h 10000"/>
              <a:gd name="connsiteX1-575" fmla="*/ 7048 w 10056"/>
              <a:gd name="connsiteY1-576" fmla="*/ 0 h 10000"/>
              <a:gd name="connsiteX2-577" fmla="*/ 6988 w 10056"/>
              <a:gd name="connsiteY2-578" fmla="*/ 9628 h 10000"/>
              <a:gd name="connsiteX3-579" fmla="*/ 10056 w 10056"/>
              <a:gd name="connsiteY3-580" fmla="*/ 9987 h 10000"/>
              <a:gd name="connsiteX4-581" fmla="*/ 62 w 10056"/>
              <a:gd name="connsiteY4-582" fmla="*/ 10000 h 10000"/>
              <a:gd name="connsiteX5-583" fmla="*/ 0 w 10056"/>
              <a:gd name="connsiteY5-584" fmla="*/ 4 h 10000"/>
              <a:gd name="connsiteX0-585" fmla="*/ 0 w 10056"/>
              <a:gd name="connsiteY0-586" fmla="*/ 4 h 10000"/>
              <a:gd name="connsiteX1-587" fmla="*/ 7048 w 10056"/>
              <a:gd name="connsiteY1-588" fmla="*/ 0 h 10000"/>
              <a:gd name="connsiteX2-589" fmla="*/ 6988 w 10056"/>
              <a:gd name="connsiteY2-590" fmla="*/ 9628 h 10000"/>
              <a:gd name="connsiteX3-591" fmla="*/ 10056 w 10056"/>
              <a:gd name="connsiteY3-592" fmla="*/ 9987 h 10000"/>
              <a:gd name="connsiteX4-593" fmla="*/ 62 w 10056"/>
              <a:gd name="connsiteY4-594" fmla="*/ 10000 h 10000"/>
              <a:gd name="connsiteX5-595" fmla="*/ 0 w 10056"/>
              <a:gd name="connsiteY5-596" fmla="*/ 4 h 10000"/>
              <a:gd name="connsiteX0-597" fmla="*/ 0 w 10056"/>
              <a:gd name="connsiteY0-598" fmla="*/ 4 h 10000"/>
              <a:gd name="connsiteX1-599" fmla="*/ 7048 w 10056"/>
              <a:gd name="connsiteY1-600" fmla="*/ 0 h 10000"/>
              <a:gd name="connsiteX2-601" fmla="*/ 6988 w 10056"/>
              <a:gd name="connsiteY2-602" fmla="*/ 9628 h 10000"/>
              <a:gd name="connsiteX3-603" fmla="*/ 10056 w 10056"/>
              <a:gd name="connsiteY3-604" fmla="*/ 9987 h 10000"/>
              <a:gd name="connsiteX4-605" fmla="*/ 62 w 10056"/>
              <a:gd name="connsiteY4-606" fmla="*/ 10000 h 10000"/>
              <a:gd name="connsiteX5-607" fmla="*/ 0 w 10056"/>
              <a:gd name="connsiteY5-608" fmla="*/ 4 h 10000"/>
              <a:gd name="connsiteX0-609" fmla="*/ 0 w 10056"/>
              <a:gd name="connsiteY0-610" fmla="*/ 4 h 10000"/>
              <a:gd name="connsiteX1-611" fmla="*/ 7048 w 10056"/>
              <a:gd name="connsiteY1-612" fmla="*/ 0 h 10000"/>
              <a:gd name="connsiteX2-613" fmla="*/ 6988 w 10056"/>
              <a:gd name="connsiteY2-614" fmla="*/ 9628 h 10000"/>
              <a:gd name="connsiteX3-615" fmla="*/ 10056 w 10056"/>
              <a:gd name="connsiteY3-616" fmla="*/ 9987 h 10000"/>
              <a:gd name="connsiteX4-617" fmla="*/ 62 w 10056"/>
              <a:gd name="connsiteY4-618" fmla="*/ 10000 h 10000"/>
              <a:gd name="connsiteX5-619" fmla="*/ 0 w 10056"/>
              <a:gd name="connsiteY5-620" fmla="*/ 4 h 10000"/>
              <a:gd name="connsiteX0-621" fmla="*/ 0 w 10056"/>
              <a:gd name="connsiteY0-622" fmla="*/ 4 h 10000"/>
              <a:gd name="connsiteX1-623" fmla="*/ 7048 w 10056"/>
              <a:gd name="connsiteY1-624" fmla="*/ 0 h 10000"/>
              <a:gd name="connsiteX2-625" fmla="*/ 6988 w 10056"/>
              <a:gd name="connsiteY2-626" fmla="*/ 9628 h 10000"/>
              <a:gd name="connsiteX3-627" fmla="*/ 10056 w 10056"/>
              <a:gd name="connsiteY3-628" fmla="*/ 9987 h 10000"/>
              <a:gd name="connsiteX4-629" fmla="*/ 62 w 10056"/>
              <a:gd name="connsiteY4-630" fmla="*/ 10000 h 10000"/>
              <a:gd name="connsiteX5-631" fmla="*/ 0 w 10056"/>
              <a:gd name="connsiteY5-632" fmla="*/ 4 h 10000"/>
              <a:gd name="connsiteX0-633" fmla="*/ 0 w 10056"/>
              <a:gd name="connsiteY0-634" fmla="*/ 4 h 10000"/>
              <a:gd name="connsiteX1-635" fmla="*/ 7048 w 10056"/>
              <a:gd name="connsiteY1-636" fmla="*/ 0 h 10000"/>
              <a:gd name="connsiteX2-637" fmla="*/ 6988 w 10056"/>
              <a:gd name="connsiteY2-638" fmla="*/ 9628 h 10000"/>
              <a:gd name="connsiteX3-639" fmla="*/ 10056 w 10056"/>
              <a:gd name="connsiteY3-640" fmla="*/ 9987 h 10000"/>
              <a:gd name="connsiteX4-641" fmla="*/ 62 w 10056"/>
              <a:gd name="connsiteY4-642" fmla="*/ 10000 h 10000"/>
              <a:gd name="connsiteX5-643" fmla="*/ 0 w 10056"/>
              <a:gd name="connsiteY5-644" fmla="*/ 4 h 10000"/>
              <a:gd name="connsiteX0-645" fmla="*/ 0 w 10056"/>
              <a:gd name="connsiteY0-646" fmla="*/ 4 h 10000"/>
              <a:gd name="connsiteX1-647" fmla="*/ 7048 w 10056"/>
              <a:gd name="connsiteY1-648" fmla="*/ 0 h 10000"/>
              <a:gd name="connsiteX2-649" fmla="*/ 6988 w 10056"/>
              <a:gd name="connsiteY2-650" fmla="*/ 9628 h 10000"/>
              <a:gd name="connsiteX3-651" fmla="*/ 10056 w 10056"/>
              <a:gd name="connsiteY3-652" fmla="*/ 9987 h 10000"/>
              <a:gd name="connsiteX4-653" fmla="*/ 62 w 10056"/>
              <a:gd name="connsiteY4-654" fmla="*/ 10000 h 10000"/>
              <a:gd name="connsiteX5-655" fmla="*/ 0 w 10056"/>
              <a:gd name="connsiteY5-656" fmla="*/ 4 h 10000"/>
              <a:gd name="connsiteX0-657" fmla="*/ 0 w 10056"/>
              <a:gd name="connsiteY0-658" fmla="*/ 4 h 10000"/>
              <a:gd name="connsiteX1-659" fmla="*/ 7048 w 10056"/>
              <a:gd name="connsiteY1-660" fmla="*/ 0 h 10000"/>
              <a:gd name="connsiteX2-661" fmla="*/ 6988 w 10056"/>
              <a:gd name="connsiteY2-662" fmla="*/ 9628 h 10000"/>
              <a:gd name="connsiteX3-663" fmla="*/ 10056 w 10056"/>
              <a:gd name="connsiteY3-664" fmla="*/ 9987 h 10000"/>
              <a:gd name="connsiteX4-665" fmla="*/ 62 w 10056"/>
              <a:gd name="connsiteY4-666" fmla="*/ 10000 h 10000"/>
              <a:gd name="connsiteX5-667" fmla="*/ 0 w 10056"/>
              <a:gd name="connsiteY5-668" fmla="*/ 4 h 10000"/>
              <a:gd name="connsiteX0-669" fmla="*/ 0 w 10056"/>
              <a:gd name="connsiteY0-670" fmla="*/ 0 h 9996"/>
              <a:gd name="connsiteX1-671" fmla="*/ 7001 w 10056"/>
              <a:gd name="connsiteY1-672" fmla="*/ 1 h 9996"/>
              <a:gd name="connsiteX2-673" fmla="*/ 6988 w 10056"/>
              <a:gd name="connsiteY2-674" fmla="*/ 9624 h 9996"/>
              <a:gd name="connsiteX3-675" fmla="*/ 10056 w 10056"/>
              <a:gd name="connsiteY3-676" fmla="*/ 9983 h 9996"/>
              <a:gd name="connsiteX4-677" fmla="*/ 62 w 10056"/>
              <a:gd name="connsiteY4-678" fmla="*/ 9996 h 9996"/>
              <a:gd name="connsiteX5-679" fmla="*/ 0 w 10056"/>
              <a:gd name="connsiteY5-680" fmla="*/ 0 h 9996"/>
              <a:gd name="connsiteX0-681" fmla="*/ 0 w 10000"/>
              <a:gd name="connsiteY0-682" fmla="*/ 2 h 10002"/>
              <a:gd name="connsiteX1-683" fmla="*/ 6962 w 10000"/>
              <a:gd name="connsiteY1-684" fmla="*/ 0 h 10002"/>
              <a:gd name="connsiteX2-685" fmla="*/ 6949 w 10000"/>
              <a:gd name="connsiteY2-686" fmla="*/ 9630 h 10002"/>
              <a:gd name="connsiteX3-687" fmla="*/ 10000 w 10000"/>
              <a:gd name="connsiteY3-688" fmla="*/ 9989 h 10002"/>
              <a:gd name="connsiteX4-689" fmla="*/ 62 w 10000"/>
              <a:gd name="connsiteY4-690" fmla="*/ 10002 h 10002"/>
              <a:gd name="connsiteX5-691" fmla="*/ 0 w 10000"/>
              <a:gd name="connsiteY5-692" fmla="*/ 2 h 10002"/>
              <a:gd name="connsiteX0-693" fmla="*/ 0 w 10000"/>
              <a:gd name="connsiteY0-694" fmla="*/ 4 h 10004"/>
              <a:gd name="connsiteX1-695" fmla="*/ 6927 w 10000"/>
              <a:gd name="connsiteY1-696" fmla="*/ 0 h 10004"/>
              <a:gd name="connsiteX2-697" fmla="*/ 6949 w 10000"/>
              <a:gd name="connsiteY2-698" fmla="*/ 9632 h 10004"/>
              <a:gd name="connsiteX3-699" fmla="*/ 10000 w 10000"/>
              <a:gd name="connsiteY3-700" fmla="*/ 9991 h 10004"/>
              <a:gd name="connsiteX4-701" fmla="*/ 62 w 10000"/>
              <a:gd name="connsiteY4-702" fmla="*/ 10004 h 10004"/>
              <a:gd name="connsiteX5-703" fmla="*/ 0 w 10000"/>
              <a:gd name="connsiteY5-704" fmla="*/ 4 h 10004"/>
              <a:gd name="connsiteX0-705" fmla="*/ 0 w 10000"/>
              <a:gd name="connsiteY0-706" fmla="*/ 4 h 10004"/>
              <a:gd name="connsiteX1-707" fmla="*/ 6927 w 10000"/>
              <a:gd name="connsiteY1-708" fmla="*/ 0 h 10004"/>
              <a:gd name="connsiteX2-709" fmla="*/ 6949 w 10000"/>
              <a:gd name="connsiteY2-710" fmla="*/ 9632 h 10004"/>
              <a:gd name="connsiteX3-711" fmla="*/ 10000 w 10000"/>
              <a:gd name="connsiteY3-712" fmla="*/ 9991 h 10004"/>
              <a:gd name="connsiteX4-713" fmla="*/ 62 w 10000"/>
              <a:gd name="connsiteY4-714" fmla="*/ 10004 h 10004"/>
              <a:gd name="connsiteX5-715" fmla="*/ 0 w 10000"/>
              <a:gd name="connsiteY5-716" fmla="*/ 4 h 1000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10000" h="10004">
                <a:moveTo>
                  <a:pt x="0" y="4"/>
                </a:moveTo>
                <a:lnTo>
                  <a:pt x="6927" y="0"/>
                </a:lnTo>
                <a:cubicBezTo>
                  <a:pt x="6894" y="1547"/>
                  <a:pt x="6891" y="9283"/>
                  <a:pt x="6949" y="9632"/>
                </a:cubicBezTo>
                <a:cubicBezTo>
                  <a:pt x="6923" y="9834"/>
                  <a:pt x="8645" y="9997"/>
                  <a:pt x="10000" y="9991"/>
                </a:cubicBezTo>
                <a:lnTo>
                  <a:pt x="62" y="10004"/>
                </a:lnTo>
                <a:cubicBezTo>
                  <a:pt x="31" y="8409"/>
                  <a:pt x="98" y="1072"/>
                  <a:pt x="0" y="4"/>
                </a:cubicBezTo>
                <a:close/>
              </a:path>
            </a:pathLst>
          </a:custGeom>
          <a:solidFill>
            <a:srgbClr val="AA006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7490690" y="5672093"/>
            <a:ext cx="4702823" cy="421061"/>
          </a:xfrm>
          <a:prstGeom prst="rect">
            <a:avLst/>
          </a:prstGeom>
          <a:solidFill>
            <a:srgbClr val="65AA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900"/>
          </a:p>
        </p:txBody>
      </p:sp>
      <p:grpSp>
        <p:nvGrpSpPr>
          <p:cNvPr id="13" name="Group 12"/>
          <p:cNvGrpSpPr/>
          <p:nvPr userDrawn="1"/>
        </p:nvGrpSpPr>
        <p:grpSpPr>
          <a:xfrm>
            <a:off x="7637330" y="6112457"/>
            <a:ext cx="4174624" cy="723275"/>
            <a:chOff x="7646796" y="6098813"/>
            <a:chExt cx="4174624" cy="723275"/>
          </a:xfrm>
        </p:grpSpPr>
        <p:pic>
          <p:nvPicPr>
            <p:cNvPr id="14" name="Picture 10" descr="LOGO_IPNA_Blue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46796" y="6186597"/>
              <a:ext cx="581637" cy="5816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Rectangle 12"/>
            <p:cNvSpPr>
              <a:spLocks noChangeArrowheads="1"/>
            </p:cNvSpPr>
            <p:nvPr/>
          </p:nvSpPr>
          <p:spPr bwMode="auto">
            <a:xfrm>
              <a:off x="8208157" y="6098813"/>
              <a:ext cx="3613263" cy="7232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kumimoji="0" lang="en-GB" altLang="en-US" b="1" i="0" u="none" strike="noStrike" cap="none" normalizeH="0" baseline="0" dirty="0">
                  <a:ln>
                    <a:noFill/>
                  </a:ln>
                  <a:solidFill>
                    <a:srgbClr val="296DC0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Pediatric Nephrology</a:t>
              </a:r>
              <a:endParaRPr kumimoji="0" lang="en-GB" altLang="en-US" sz="5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Journal of the </a:t>
              </a:r>
              <a:b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</a:br>
              <a:r>
                <a:rPr kumimoji="0" lang="en-GB" altLang="en-US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International Pediatric Nephrology Association</a:t>
              </a:r>
              <a:endParaRPr kumimoji="0" lang="en-GB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37" name="Rectangle 36"/>
          <p:cNvSpPr/>
          <p:nvPr userDrawn="1"/>
        </p:nvSpPr>
        <p:spPr>
          <a:xfrm>
            <a:off x="10134600" y="-28393"/>
            <a:ext cx="2068286" cy="1119323"/>
          </a:xfrm>
          <a:prstGeom prst="rect">
            <a:avLst/>
          </a:prstGeom>
          <a:solidFill>
            <a:srgbClr val="00396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TextBox 18"/>
          <p:cNvSpPr txBox="1"/>
          <p:nvPr/>
        </p:nvSpPr>
        <p:spPr>
          <a:xfrm>
            <a:off x="10626853" y="297104"/>
            <a:ext cx="1441475" cy="4196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chemeClr val="bg1"/>
                </a:solidFill>
              </a:rPr>
              <a:t>Review/</a:t>
            </a:r>
            <a:endParaRPr lang="en-GB" sz="2400" dirty="0">
              <a:solidFill>
                <a:schemeClr val="bg1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0361243" y="16591"/>
            <a:ext cx="1747805" cy="4196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chemeClr val="bg1"/>
                </a:solidFill>
              </a:rPr>
              <a:t>Systematic</a:t>
            </a:r>
            <a:endParaRPr lang="en-GB" sz="2400" dirty="0">
              <a:solidFill>
                <a:schemeClr val="bg1"/>
              </a:solidFill>
            </a:endParaRPr>
          </a:p>
        </p:txBody>
      </p:sp>
      <p:sp>
        <p:nvSpPr>
          <p:cNvPr id="29" name="Flowchart: Stored Data 4"/>
          <p:cNvSpPr/>
          <p:nvPr userDrawn="1"/>
        </p:nvSpPr>
        <p:spPr>
          <a:xfrm rot="16200000" flipV="1">
            <a:off x="2901409" y="2274353"/>
            <a:ext cx="1684645" cy="7491425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-1" fmla="*/ 1667 w 10000"/>
              <a:gd name="connsiteY0-2" fmla="*/ 0 h 10000"/>
              <a:gd name="connsiteX1-3" fmla="*/ 10000 w 10000"/>
              <a:gd name="connsiteY1-4" fmla="*/ 0 h 10000"/>
              <a:gd name="connsiteX2-5" fmla="*/ 8333 w 10000"/>
              <a:gd name="connsiteY2-6" fmla="*/ 5000 h 10000"/>
              <a:gd name="connsiteX3-7" fmla="*/ 10000 w 10000"/>
              <a:gd name="connsiteY3-8" fmla="*/ 10000 h 10000"/>
              <a:gd name="connsiteX4-9" fmla="*/ 1667 w 10000"/>
              <a:gd name="connsiteY4-10" fmla="*/ 10000 h 10000"/>
              <a:gd name="connsiteX5-11" fmla="*/ 0 w 10000"/>
              <a:gd name="connsiteY5-12" fmla="*/ 5000 h 10000"/>
              <a:gd name="connsiteX6-13" fmla="*/ 1667 w 10000"/>
              <a:gd name="connsiteY6-14" fmla="*/ 0 h 10000"/>
              <a:gd name="connsiteX0-15" fmla="*/ 1667 w 10000"/>
              <a:gd name="connsiteY0-16" fmla="*/ 38798 h 49391"/>
              <a:gd name="connsiteX1-17" fmla="*/ 7817 w 10000"/>
              <a:gd name="connsiteY1-18" fmla="*/ 0 h 49391"/>
              <a:gd name="connsiteX2-19" fmla="*/ 8333 w 10000"/>
              <a:gd name="connsiteY2-20" fmla="*/ 43798 h 49391"/>
              <a:gd name="connsiteX3-21" fmla="*/ 10000 w 10000"/>
              <a:gd name="connsiteY3-22" fmla="*/ 48798 h 49391"/>
              <a:gd name="connsiteX4-23" fmla="*/ 1667 w 10000"/>
              <a:gd name="connsiteY4-24" fmla="*/ 48798 h 49391"/>
              <a:gd name="connsiteX5-25" fmla="*/ 0 w 10000"/>
              <a:gd name="connsiteY5-26" fmla="*/ 43798 h 49391"/>
              <a:gd name="connsiteX6-27" fmla="*/ 1667 w 10000"/>
              <a:gd name="connsiteY6-28" fmla="*/ 38798 h 49391"/>
              <a:gd name="connsiteX0-29" fmla="*/ 1667 w 10000"/>
              <a:gd name="connsiteY0-30" fmla="*/ 38798 h 49391"/>
              <a:gd name="connsiteX1-31" fmla="*/ 7817 w 10000"/>
              <a:gd name="connsiteY1-32" fmla="*/ 0 h 49391"/>
              <a:gd name="connsiteX2-33" fmla="*/ 8333 w 10000"/>
              <a:gd name="connsiteY2-34" fmla="*/ 43798 h 49391"/>
              <a:gd name="connsiteX3-35" fmla="*/ 10000 w 10000"/>
              <a:gd name="connsiteY3-36" fmla="*/ 48798 h 49391"/>
              <a:gd name="connsiteX4-37" fmla="*/ 1667 w 10000"/>
              <a:gd name="connsiteY4-38" fmla="*/ 48798 h 49391"/>
              <a:gd name="connsiteX5-39" fmla="*/ 0 w 10000"/>
              <a:gd name="connsiteY5-40" fmla="*/ 43798 h 49391"/>
              <a:gd name="connsiteX6-41" fmla="*/ 1667 w 10000"/>
              <a:gd name="connsiteY6-42" fmla="*/ 38798 h 49391"/>
              <a:gd name="connsiteX0-43" fmla="*/ 1667 w 10000"/>
              <a:gd name="connsiteY0-44" fmla="*/ 89795 h 103750"/>
              <a:gd name="connsiteX1-45" fmla="*/ 8293 w 10000"/>
              <a:gd name="connsiteY1-46" fmla="*/ 0 h 103750"/>
              <a:gd name="connsiteX2-47" fmla="*/ 8333 w 10000"/>
              <a:gd name="connsiteY2-48" fmla="*/ 94795 h 103750"/>
              <a:gd name="connsiteX3-49" fmla="*/ 10000 w 10000"/>
              <a:gd name="connsiteY3-50" fmla="*/ 99795 h 103750"/>
              <a:gd name="connsiteX4-51" fmla="*/ 1667 w 10000"/>
              <a:gd name="connsiteY4-52" fmla="*/ 99795 h 103750"/>
              <a:gd name="connsiteX5-53" fmla="*/ 0 w 10000"/>
              <a:gd name="connsiteY5-54" fmla="*/ 94795 h 103750"/>
              <a:gd name="connsiteX6-55" fmla="*/ 1667 w 10000"/>
              <a:gd name="connsiteY6-56" fmla="*/ 89795 h 103750"/>
              <a:gd name="connsiteX0-57" fmla="*/ 1667 w 10000"/>
              <a:gd name="connsiteY0-58" fmla="*/ 87862 h 101680"/>
              <a:gd name="connsiteX1-59" fmla="*/ 7836 w 10000"/>
              <a:gd name="connsiteY1-60" fmla="*/ 0 h 101680"/>
              <a:gd name="connsiteX2-61" fmla="*/ 8333 w 10000"/>
              <a:gd name="connsiteY2-62" fmla="*/ 92862 h 101680"/>
              <a:gd name="connsiteX3-63" fmla="*/ 10000 w 10000"/>
              <a:gd name="connsiteY3-64" fmla="*/ 97862 h 101680"/>
              <a:gd name="connsiteX4-65" fmla="*/ 1667 w 10000"/>
              <a:gd name="connsiteY4-66" fmla="*/ 97862 h 101680"/>
              <a:gd name="connsiteX5-67" fmla="*/ 0 w 10000"/>
              <a:gd name="connsiteY5-68" fmla="*/ 92862 h 101680"/>
              <a:gd name="connsiteX6-69" fmla="*/ 1667 w 10000"/>
              <a:gd name="connsiteY6-70" fmla="*/ 87862 h 101680"/>
              <a:gd name="connsiteX0-71" fmla="*/ 1667 w 10000"/>
              <a:gd name="connsiteY0-72" fmla="*/ 87862 h 101680"/>
              <a:gd name="connsiteX1-73" fmla="*/ 7836 w 10000"/>
              <a:gd name="connsiteY1-74" fmla="*/ 0 h 101680"/>
              <a:gd name="connsiteX2-75" fmla="*/ 8333 w 10000"/>
              <a:gd name="connsiteY2-76" fmla="*/ 92862 h 101680"/>
              <a:gd name="connsiteX3-77" fmla="*/ 10000 w 10000"/>
              <a:gd name="connsiteY3-78" fmla="*/ 97862 h 101680"/>
              <a:gd name="connsiteX4-79" fmla="*/ 1667 w 10000"/>
              <a:gd name="connsiteY4-80" fmla="*/ 97862 h 101680"/>
              <a:gd name="connsiteX5-81" fmla="*/ 0 w 10000"/>
              <a:gd name="connsiteY5-82" fmla="*/ 92862 h 101680"/>
              <a:gd name="connsiteX6-83" fmla="*/ 1667 w 10000"/>
              <a:gd name="connsiteY6-84" fmla="*/ 87862 h 101680"/>
              <a:gd name="connsiteX0-85" fmla="*/ 1667 w 10000"/>
              <a:gd name="connsiteY0-86" fmla="*/ 93062 h 107249"/>
              <a:gd name="connsiteX1-87" fmla="*/ 8511 w 10000"/>
              <a:gd name="connsiteY1-88" fmla="*/ 0 h 107249"/>
              <a:gd name="connsiteX2-89" fmla="*/ 8333 w 10000"/>
              <a:gd name="connsiteY2-90" fmla="*/ 98062 h 107249"/>
              <a:gd name="connsiteX3-91" fmla="*/ 10000 w 10000"/>
              <a:gd name="connsiteY3-92" fmla="*/ 103062 h 107249"/>
              <a:gd name="connsiteX4-93" fmla="*/ 1667 w 10000"/>
              <a:gd name="connsiteY4-94" fmla="*/ 103062 h 107249"/>
              <a:gd name="connsiteX5-95" fmla="*/ 0 w 10000"/>
              <a:gd name="connsiteY5-96" fmla="*/ 98062 h 107249"/>
              <a:gd name="connsiteX6-97" fmla="*/ 1667 w 10000"/>
              <a:gd name="connsiteY6-98" fmla="*/ 93062 h 107249"/>
              <a:gd name="connsiteX0-99" fmla="*/ 1667 w 10000"/>
              <a:gd name="connsiteY0-100" fmla="*/ 93062 h 107249"/>
              <a:gd name="connsiteX1-101" fmla="*/ 8511 w 10000"/>
              <a:gd name="connsiteY1-102" fmla="*/ 0 h 107249"/>
              <a:gd name="connsiteX2-103" fmla="*/ 8333 w 10000"/>
              <a:gd name="connsiteY2-104" fmla="*/ 98062 h 107249"/>
              <a:gd name="connsiteX3-105" fmla="*/ 10000 w 10000"/>
              <a:gd name="connsiteY3-106" fmla="*/ 103062 h 107249"/>
              <a:gd name="connsiteX4-107" fmla="*/ 1667 w 10000"/>
              <a:gd name="connsiteY4-108" fmla="*/ 103062 h 107249"/>
              <a:gd name="connsiteX5-109" fmla="*/ 0 w 10000"/>
              <a:gd name="connsiteY5-110" fmla="*/ 98062 h 107249"/>
              <a:gd name="connsiteX6-111" fmla="*/ 1667 w 10000"/>
              <a:gd name="connsiteY6-112" fmla="*/ 93062 h 107249"/>
              <a:gd name="connsiteX0-113" fmla="*/ 5639 w 10161"/>
              <a:gd name="connsiteY0-114" fmla="*/ 18392 h 112308"/>
              <a:gd name="connsiteX1-115" fmla="*/ 8672 w 10161"/>
              <a:gd name="connsiteY1-116" fmla="*/ 5059 h 112308"/>
              <a:gd name="connsiteX2-117" fmla="*/ 8494 w 10161"/>
              <a:gd name="connsiteY2-118" fmla="*/ 103121 h 112308"/>
              <a:gd name="connsiteX3-119" fmla="*/ 10161 w 10161"/>
              <a:gd name="connsiteY3-120" fmla="*/ 108121 h 112308"/>
              <a:gd name="connsiteX4-121" fmla="*/ 1828 w 10161"/>
              <a:gd name="connsiteY4-122" fmla="*/ 108121 h 112308"/>
              <a:gd name="connsiteX5-123" fmla="*/ 161 w 10161"/>
              <a:gd name="connsiteY5-124" fmla="*/ 103121 h 112308"/>
              <a:gd name="connsiteX6-125" fmla="*/ 5639 w 10161"/>
              <a:gd name="connsiteY6-126" fmla="*/ 18392 h 112308"/>
              <a:gd name="connsiteX0-127" fmla="*/ 5639 w 10161"/>
              <a:gd name="connsiteY0-128" fmla="*/ 48998 h 145481"/>
              <a:gd name="connsiteX1-129" fmla="*/ 8354 w 10161"/>
              <a:gd name="connsiteY1-130" fmla="*/ 0 h 145481"/>
              <a:gd name="connsiteX2-131" fmla="*/ 8494 w 10161"/>
              <a:gd name="connsiteY2-132" fmla="*/ 133727 h 145481"/>
              <a:gd name="connsiteX3-133" fmla="*/ 10161 w 10161"/>
              <a:gd name="connsiteY3-134" fmla="*/ 138727 h 145481"/>
              <a:gd name="connsiteX4-135" fmla="*/ 1828 w 10161"/>
              <a:gd name="connsiteY4-136" fmla="*/ 138727 h 145481"/>
              <a:gd name="connsiteX5-137" fmla="*/ 161 w 10161"/>
              <a:gd name="connsiteY5-138" fmla="*/ 133727 h 145481"/>
              <a:gd name="connsiteX6-139" fmla="*/ 5639 w 10161"/>
              <a:gd name="connsiteY6-140" fmla="*/ 48998 h 145481"/>
              <a:gd name="connsiteX0-141" fmla="*/ 4738 w 10113"/>
              <a:gd name="connsiteY0-142" fmla="*/ 13812 h 159292"/>
              <a:gd name="connsiteX1-143" fmla="*/ 8306 w 10113"/>
              <a:gd name="connsiteY1-144" fmla="*/ 13811 h 159292"/>
              <a:gd name="connsiteX2-145" fmla="*/ 8446 w 10113"/>
              <a:gd name="connsiteY2-146" fmla="*/ 147538 h 159292"/>
              <a:gd name="connsiteX3-147" fmla="*/ 10113 w 10113"/>
              <a:gd name="connsiteY3-148" fmla="*/ 152538 h 159292"/>
              <a:gd name="connsiteX4-149" fmla="*/ 1780 w 10113"/>
              <a:gd name="connsiteY4-150" fmla="*/ 152538 h 159292"/>
              <a:gd name="connsiteX5-151" fmla="*/ 113 w 10113"/>
              <a:gd name="connsiteY5-152" fmla="*/ 147538 h 159292"/>
              <a:gd name="connsiteX6-153" fmla="*/ 4738 w 10113"/>
              <a:gd name="connsiteY6-154" fmla="*/ 13812 h 159292"/>
              <a:gd name="connsiteX0-155" fmla="*/ 4738 w 10113"/>
              <a:gd name="connsiteY0-156" fmla="*/ 2870 h 148350"/>
              <a:gd name="connsiteX1-157" fmla="*/ 8306 w 10113"/>
              <a:gd name="connsiteY1-158" fmla="*/ 2869 h 148350"/>
              <a:gd name="connsiteX2-159" fmla="*/ 8446 w 10113"/>
              <a:gd name="connsiteY2-160" fmla="*/ 136596 h 148350"/>
              <a:gd name="connsiteX3-161" fmla="*/ 10113 w 10113"/>
              <a:gd name="connsiteY3-162" fmla="*/ 141596 h 148350"/>
              <a:gd name="connsiteX4-163" fmla="*/ 1780 w 10113"/>
              <a:gd name="connsiteY4-164" fmla="*/ 141596 h 148350"/>
              <a:gd name="connsiteX5-165" fmla="*/ 113 w 10113"/>
              <a:gd name="connsiteY5-166" fmla="*/ 136596 h 148350"/>
              <a:gd name="connsiteX6-167" fmla="*/ 4738 w 10113"/>
              <a:gd name="connsiteY6-168" fmla="*/ 2870 h 148350"/>
              <a:gd name="connsiteX0-169" fmla="*/ 4738 w 10113"/>
              <a:gd name="connsiteY0-170" fmla="*/ 51 h 145531"/>
              <a:gd name="connsiteX1-171" fmla="*/ 8306 w 10113"/>
              <a:gd name="connsiteY1-172" fmla="*/ 50 h 145531"/>
              <a:gd name="connsiteX2-173" fmla="*/ 8446 w 10113"/>
              <a:gd name="connsiteY2-174" fmla="*/ 133777 h 145531"/>
              <a:gd name="connsiteX3-175" fmla="*/ 10113 w 10113"/>
              <a:gd name="connsiteY3-176" fmla="*/ 138777 h 145531"/>
              <a:gd name="connsiteX4-177" fmla="*/ 1780 w 10113"/>
              <a:gd name="connsiteY4-178" fmla="*/ 138777 h 145531"/>
              <a:gd name="connsiteX5-179" fmla="*/ 113 w 10113"/>
              <a:gd name="connsiteY5-180" fmla="*/ 133777 h 145531"/>
              <a:gd name="connsiteX6-181" fmla="*/ 4738 w 10113"/>
              <a:gd name="connsiteY6-182" fmla="*/ 51 h 145531"/>
              <a:gd name="connsiteX0-183" fmla="*/ 4738 w 10113"/>
              <a:gd name="connsiteY0-184" fmla="*/ 68 h 145548"/>
              <a:gd name="connsiteX1-185" fmla="*/ 8306 w 10113"/>
              <a:gd name="connsiteY1-186" fmla="*/ 67 h 145548"/>
              <a:gd name="connsiteX2-187" fmla="*/ 8446 w 10113"/>
              <a:gd name="connsiteY2-188" fmla="*/ 133794 h 145548"/>
              <a:gd name="connsiteX3-189" fmla="*/ 10113 w 10113"/>
              <a:gd name="connsiteY3-190" fmla="*/ 138794 h 145548"/>
              <a:gd name="connsiteX4-191" fmla="*/ 1780 w 10113"/>
              <a:gd name="connsiteY4-192" fmla="*/ 138794 h 145548"/>
              <a:gd name="connsiteX5-193" fmla="*/ 113 w 10113"/>
              <a:gd name="connsiteY5-194" fmla="*/ 133794 h 145548"/>
              <a:gd name="connsiteX6-195" fmla="*/ 4738 w 10113"/>
              <a:gd name="connsiteY6-196" fmla="*/ 68 h 145548"/>
              <a:gd name="connsiteX0-197" fmla="*/ 4738 w 10113"/>
              <a:gd name="connsiteY0-198" fmla="*/ 68 h 145548"/>
              <a:gd name="connsiteX1-199" fmla="*/ 8306 w 10113"/>
              <a:gd name="connsiteY1-200" fmla="*/ 67 h 145548"/>
              <a:gd name="connsiteX2-201" fmla="*/ 8446 w 10113"/>
              <a:gd name="connsiteY2-202" fmla="*/ 133794 h 145548"/>
              <a:gd name="connsiteX3-203" fmla="*/ 10113 w 10113"/>
              <a:gd name="connsiteY3-204" fmla="*/ 138794 h 145548"/>
              <a:gd name="connsiteX4-205" fmla="*/ 1780 w 10113"/>
              <a:gd name="connsiteY4-206" fmla="*/ 138794 h 145548"/>
              <a:gd name="connsiteX5-207" fmla="*/ 113 w 10113"/>
              <a:gd name="connsiteY5-208" fmla="*/ 133794 h 145548"/>
              <a:gd name="connsiteX6-209" fmla="*/ 4738 w 10113"/>
              <a:gd name="connsiteY6-210" fmla="*/ 68 h 145548"/>
              <a:gd name="connsiteX0-211" fmla="*/ 4674 w 10109"/>
              <a:gd name="connsiteY0-212" fmla="*/ 170 h 145517"/>
              <a:gd name="connsiteX1-213" fmla="*/ 8302 w 10109"/>
              <a:gd name="connsiteY1-214" fmla="*/ 36 h 145517"/>
              <a:gd name="connsiteX2-215" fmla="*/ 8442 w 10109"/>
              <a:gd name="connsiteY2-216" fmla="*/ 133763 h 145517"/>
              <a:gd name="connsiteX3-217" fmla="*/ 10109 w 10109"/>
              <a:gd name="connsiteY3-218" fmla="*/ 138763 h 145517"/>
              <a:gd name="connsiteX4-219" fmla="*/ 1776 w 10109"/>
              <a:gd name="connsiteY4-220" fmla="*/ 138763 h 145517"/>
              <a:gd name="connsiteX5-221" fmla="*/ 109 w 10109"/>
              <a:gd name="connsiteY5-222" fmla="*/ 133763 h 145517"/>
              <a:gd name="connsiteX6-223" fmla="*/ 4674 w 10109"/>
              <a:gd name="connsiteY6-224" fmla="*/ 170 h 145517"/>
              <a:gd name="connsiteX0-225" fmla="*/ 3080 w 8515"/>
              <a:gd name="connsiteY0-226" fmla="*/ 170 h 145517"/>
              <a:gd name="connsiteX1-227" fmla="*/ 6708 w 8515"/>
              <a:gd name="connsiteY1-228" fmla="*/ 36 h 145517"/>
              <a:gd name="connsiteX2-229" fmla="*/ 6848 w 8515"/>
              <a:gd name="connsiteY2-230" fmla="*/ 133763 h 145517"/>
              <a:gd name="connsiteX3-231" fmla="*/ 8515 w 8515"/>
              <a:gd name="connsiteY3-232" fmla="*/ 138763 h 145517"/>
              <a:gd name="connsiteX4-233" fmla="*/ 182 w 8515"/>
              <a:gd name="connsiteY4-234" fmla="*/ 138763 h 145517"/>
              <a:gd name="connsiteX5-235" fmla="*/ 3080 w 8515"/>
              <a:gd name="connsiteY5-236" fmla="*/ 170 h 145517"/>
              <a:gd name="connsiteX0-237" fmla="*/ 3617 w 10000"/>
              <a:gd name="connsiteY0-238" fmla="*/ 12 h 9536"/>
              <a:gd name="connsiteX1-239" fmla="*/ 7878 w 10000"/>
              <a:gd name="connsiteY1-240" fmla="*/ 2 h 9536"/>
              <a:gd name="connsiteX2-241" fmla="*/ 8042 w 10000"/>
              <a:gd name="connsiteY2-242" fmla="*/ 9192 h 9536"/>
              <a:gd name="connsiteX3-243" fmla="*/ 10000 w 10000"/>
              <a:gd name="connsiteY3-244" fmla="*/ 9536 h 9536"/>
              <a:gd name="connsiteX4-245" fmla="*/ 214 w 10000"/>
              <a:gd name="connsiteY4-246" fmla="*/ 9536 h 9536"/>
              <a:gd name="connsiteX5-247" fmla="*/ 3617 w 10000"/>
              <a:gd name="connsiteY5-248" fmla="*/ 12 h 9536"/>
              <a:gd name="connsiteX0-249" fmla="*/ 3403 w 9786"/>
              <a:gd name="connsiteY0-250" fmla="*/ 13 h 10000"/>
              <a:gd name="connsiteX1-251" fmla="*/ 7664 w 9786"/>
              <a:gd name="connsiteY1-252" fmla="*/ 2 h 10000"/>
              <a:gd name="connsiteX2-253" fmla="*/ 7828 w 9786"/>
              <a:gd name="connsiteY2-254" fmla="*/ 9639 h 10000"/>
              <a:gd name="connsiteX3-255" fmla="*/ 9786 w 9786"/>
              <a:gd name="connsiteY3-256" fmla="*/ 10000 h 10000"/>
              <a:gd name="connsiteX4-257" fmla="*/ 0 w 9786"/>
              <a:gd name="connsiteY4-258" fmla="*/ 10000 h 10000"/>
              <a:gd name="connsiteX5-259" fmla="*/ 3403 w 9786"/>
              <a:gd name="connsiteY5-260" fmla="*/ 13 h 10000"/>
              <a:gd name="connsiteX0-261" fmla="*/ 494 w 7017"/>
              <a:gd name="connsiteY0-262" fmla="*/ 743 h 10730"/>
              <a:gd name="connsiteX1-263" fmla="*/ 4849 w 7017"/>
              <a:gd name="connsiteY1-264" fmla="*/ 732 h 10730"/>
              <a:gd name="connsiteX2-265" fmla="*/ 5016 w 7017"/>
              <a:gd name="connsiteY2-266" fmla="*/ 10369 h 10730"/>
              <a:gd name="connsiteX3-267" fmla="*/ 7017 w 7017"/>
              <a:gd name="connsiteY3-268" fmla="*/ 10730 h 10730"/>
              <a:gd name="connsiteX4-269" fmla="*/ 45 w 7017"/>
              <a:gd name="connsiteY4-270" fmla="*/ 10709 h 10730"/>
              <a:gd name="connsiteX5-271" fmla="*/ 494 w 7017"/>
              <a:gd name="connsiteY5-272" fmla="*/ 743 h 10730"/>
              <a:gd name="connsiteX0-273" fmla="*/ 521 w 9817"/>
              <a:gd name="connsiteY0-274" fmla="*/ 692 h 10000"/>
              <a:gd name="connsiteX1-275" fmla="*/ 6727 w 9817"/>
              <a:gd name="connsiteY1-276" fmla="*/ 682 h 10000"/>
              <a:gd name="connsiteX2-277" fmla="*/ 6965 w 9817"/>
              <a:gd name="connsiteY2-278" fmla="*/ 9664 h 10000"/>
              <a:gd name="connsiteX3-279" fmla="*/ 9817 w 9817"/>
              <a:gd name="connsiteY3-280" fmla="*/ 10000 h 10000"/>
              <a:gd name="connsiteX4-281" fmla="*/ 273 w 9817"/>
              <a:gd name="connsiteY4-282" fmla="*/ 9980 h 10000"/>
              <a:gd name="connsiteX5-283" fmla="*/ 521 w 9817"/>
              <a:gd name="connsiteY5-284" fmla="*/ 692 h 10000"/>
              <a:gd name="connsiteX0-285" fmla="*/ 531 w 10000"/>
              <a:gd name="connsiteY0-286" fmla="*/ 692 h 10000"/>
              <a:gd name="connsiteX1-287" fmla="*/ 6852 w 10000"/>
              <a:gd name="connsiteY1-288" fmla="*/ 682 h 10000"/>
              <a:gd name="connsiteX2-289" fmla="*/ 7095 w 10000"/>
              <a:gd name="connsiteY2-290" fmla="*/ 9664 h 10000"/>
              <a:gd name="connsiteX3-291" fmla="*/ 10000 w 10000"/>
              <a:gd name="connsiteY3-292" fmla="*/ 10000 h 10000"/>
              <a:gd name="connsiteX4-293" fmla="*/ 278 w 10000"/>
              <a:gd name="connsiteY4-294" fmla="*/ 9980 h 10000"/>
              <a:gd name="connsiteX5-295" fmla="*/ 531 w 10000"/>
              <a:gd name="connsiteY5-296" fmla="*/ 692 h 10000"/>
              <a:gd name="connsiteX0-297" fmla="*/ 531 w 10000"/>
              <a:gd name="connsiteY0-298" fmla="*/ 692 h 10000"/>
              <a:gd name="connsiteX1-299" fmla="*/ 6852 w 10000"/>
              <a:gd name="connsiteY1-300" fmla="*/ 682 h 10000"/>
              <a:gd name="connsiteX2-301" fmla="*/ 7095 w 10000"/>
              <a:gd name="connsiteY2-302" fmla="*/ 9664 h 10000"/>
              <a:gd name="connsiteX3-303" fmla="*/ 10000 w 10000"/>
              <a:gd name="connsiteY3-304" fmla="*/ 10000 h 10000"/>
              <a:gd name="connsiteX4-305" fmla="*/ 278 w 10000"/>
              <a:gd name="connsiteY4-306" fmla="*/ 9980 h 10000"/>
              <a:gd name="connsiteX5-307" fmla="*/ 531 w 10000"/>
              <a:gd name="connsiteY5-308" fmla="*/ 692 h 10000"/>
              <a:gd name="connsiteX0-309" fmla="*/ 531 w 10000"/>
              <a:gd name="connsiteY0-310" fmla="*/ 692 h 10000"/>
              <a:gd name="connsiteX1-311" fmla="*/ 6852 w 10000"/>
              <a:gd name="connsiteY1-312" fmla="*/ 682 h 10000"/>
              <a:gd name="connsiteX2-313" fmla="*/ 7095 w 10000"/>
              <a:gd name="connsiteY2-314" fmla="*/ 9664 h 10000"/>
              <a:gd name="connsiteX3-315" fmla="*/ 10000 w 10000"/>
              <a:gd name="connsiteY3-316" fmla="*/ 10000 h 10000"/>
              <a:gd name="connsiteX4-317" fmla="*/ 278 w 10000"/>
              <a:gd name="connsiteY4-318" fmla="*/ 9980 h 10000"/>
              <a:gd name="connsiteX5-319" fmla="*/ 531 w 10000"/>
              <a:gd name="connsiteY5-320" fmla="*/ 692 h 10000"/>
              <a:gd name="connsiteX0-321" fmla="*/ 570 w 10039"/>
              <a:gd name="connsiteY0-322" fmla="*/ 695 h 10015"/>
              <a:gd name="connsiteX1-323" fmla="*/ 6891 w 10039"/>
              <a:gd name="connsiteY1-324" fmla="*/ 685 h 10015"/>
              <a:gd name="connsiteX2-325" fmla="*/ 7134 w 10039"/>
              <a:gd name="connsiteY2-326" fmla="*/ 9667 h 10015"/>
              <a:gd name="connsiteX3-327" fmla="*/ 10039 w 10039"/>
              <a:gd name="connsiteY3-328" fmla="*/ 10003 h 10015"/>
              <a:gd name="connsiteX4-329" fmla="*/ 217 w 10039"/>
              <a:gd name="connsiteY4-330" fmla="*/ 10015 h 10015"/>
              <a:gd name="connsiteX5-331" fmla="*/ 570 w 10039"/>
              <a:gd name="connsiteY5-332" fmla="*/ 695 h 10015"/>
              <a:gd name="connsiteX0-333" fmla="*/ 615 w 10084"/>
              <a:gd name="connsiteY0-334" fmla="*/ 695 h 10015"/>
              <a:gd name="connsiteX1-335" fmla="*/ 6936 w 10084"/>
              <a:gd name="connsiteY1-336" fmla="*/ 685 h 10015"/>
              <a:gd name="connsiteX2-337" fmla="*/ 7179 w 10084"/>
              <a:gd name="connsiteY2-338" fmla="*/ 9667 h 10015"/>
              <a:gd name="connsiteX3-339" fmla="*/ 10084 w 10084"/>
              <a:gd name="connsiteY3-340" fmla="*/ 10003 h 10015"/>
              <a:gd name="connsiteX4-341" fmla="*/ 262 w 10084"/>
              <a:gd name="connsiteY4-342" fmla="*/ 10015 h 10015"/>
              <a:gd name="connsiteX5-343" fmla="*/ 615 w 10084"/>
              <a:gd name="connsiteY5-344" fmla="*/ 695 h 10015"/>
              <a:gd name="connsiteX0-345" fmla="*/ 356 w 9825"/>
              <a:gd name="connsiteY0-346" fmla="*/ 695 h 10015"/>
              <a:gd name="connsiteX1-347" fmla="*/ 6677 w 9825"/>
              <a:gd name="connsiteY1-348" fmla="*/ 685 h 10015"/>
              <a:gd name="connsiteX2-349" fmla="*/ 6920 w 9825"/>
              <a:gd name="connsiteY2-350" fmla="*/ 9667 h 10015"/>
              <a:gd name="connsiteX3-351" fmla="*/ 9825 w 9825"/>
              <a:gd name="connsiteY3-352" fmla="*/ 10003 h 10015"/>
              <a:gd name="connsiteX4-353" fmla="*/ 3 w 9825"/>
              <a:gd name="connsiteY4-354" fmla="*/ 10015 h 10015"/>
              <a:gd name="connsiteX5-355" fmla="*/ 356 w 9825"/>
              <a:gd name="connsiteY5-356" fmla="*/ 695 h 10015"/>
              <a:gd name="connsiteX0-357" fmla="*/ 362 w 10000"/>
              <a:gd name="connsiteY0-358" fmla="*/ 10 h 9316"/>
              <a:gd name="connsiteX1-359" fmla="*/ 6796 w 10000"/>
              <a:gd name="connsiteY1-360" fmla="*/ 0 h 9316"/>
              <a:gd name="connsiteX2-361" fmla="*/ 7043 w 10000"/>
              <a:gd name="connsiteY2-362" fmla="*/ 8969 h 9316"/>
              <a:gd name="connsiteX3-363" fmla="*/ 10000 w 10000"/>
              <a:gd name="connsiteY3-364" fmla="*/ 9304 h 9316"/>
              <a:gd name="connsiteX4-365" fmla="*/ 3 w 10000"/>
              <a:gd name="connsiteY4-366" fmla="*/ 9316 h 9316"/>
              <a:gd name="connsiteX5-367" fmla="*/ 362 w 10000"/>
              <a:gd name="connsiteY5-368" fmla="*/ 10 h 9316"/>
              <a:gd name="connsiteX0-369" fmla="*/ 362 w 10000"/>
              <a:gd name="connsiteY0-370" fmla="*/ 11 h 10000"/>
              <a:gd name="connsiteX1-371" fmla="*/ 6796 w 10000"/>
              <a:gd name="connsiteY1-372" fmla="*/ 0 h 10000"/>
              <a:gd name="connsiteX2-373" fmla="*/ 7043 w 10000"/>
              <a:gd name="connsiteY2-374" fmla="*/ 9628 h 10000"/>
              <a:gd name="connsiteX3-375" fmla="*/ 10000 w 10000"/>
              <a:gd name="connsiteY3-376" fmla="*/ 9987 h 10000"/>
              <a:gd name="connsiteX4-377" fmla="*/ 3 w 10000"/>
              <a:gd name="connsiteY4-378" fmla="*/ 10000 h 10000"/>
              <a:gd name="connsiteX5-379" fmla="*/ 362 w 10000"/>
              <a:gd name="connsiteY5-380" fmla="*/ 11 h 10000"/>
              <a:gd name="connsiteX0-381" fmla="*/ 362 w 10000"/>
              <a:gd name="connsiteY0-382" fmla="*/ 11 h 10000"/>
              <a:gd name="connsiteX1-383" fmla="*/ 6796 w 10000"/>
              <a:gd name="connsiteY1-384" fmla="*/ 0 h 10000"/>
              <a:gd name="connsiteX2-385" fmla="*/ 7043 w 10000"/>
              <a:gd name="connsiteY2-386" fmla="*/ 9628 h 10000"/>
              <a:gd name="connsiteX3-387" fmla="*/ 10000 w 10000"/>
              <a:gd name="connsiteY3-388" fmla="*/ 9987 h 10000"/>
              <a:gd name="connsiteX4-389" fmla="*/ 3 w 10000"/>
              <a:gd name="connsiteY4-390" fmla="*/ 10000 h 10000"/>
              <a:gd name="connsiteX5-391" fmla="*/ 362 w 10000"/>
              <a:gd name="connsiteY5-392" fmla="*/ 11 h 10000"/>
              <a:gd name="connsiteX0-393" fmla="*/ 362 w 10000"/>
              <a:gd name="connsiteY0-394" fmla="*/ 11 h 10474"/>
              <a:gd name="connsiteX1-395" fmla="*/ 7101 w 10000"/>
              <a:gd name="connsiteY1-396" fmla="*/ 0 h 10474"/>
              <a:gd name="connsiteX2-397" fmla="*/ 7043 w 10000"/>
              <a:gd name="connsiteY2-398" fmla="*/ 9628 h 10474"/>
              <a:gd name="connsiteX3-399" fmla="*/ 10000 w 10000"/>
              <a:gd name="connsiteY3-400" fmla="*/ 9987 h 10474"/>
              <a:gd name="connsiteX4-401" fmla="*/ 3 w 10000"/>
              <a:gd name="connsiteY4-402" fmla="*/ 10000 h 10474"/>
              <a:gd name="connsiteX5-403" fmla="*/ 362 w 10000"/>
              <a:gd name="connsiteY5-404" fmla="*/ 11 h 10474"/>
              <a:gd name="connsiteX0-405" fmla="*/ 362 w 10000"/>
              <a:gd name="connsiteY0-406" fmla="*/ 11 h 10474"/>
              <a:gd name="connsiteX1-407" fmla="*/ 7101 w 10000"/>
              <a:gd name="connsiteY1-408" fmla="*/ 0 h 10474"/>
              <a:gd name="connsiteX2-409" fmla="*/ 7043 w 10000"/>
              <a:gd name="connsiteY2-410" fmla="*/ 9628 h 10474"/>
              <a:gd name="connsiteX3-411" fmla="*/ 10000 w 10000"/>
              <a:gd name="connsiteY3-412" fmla="*/ 9987 h 10474"/>
              <a:gd name="connsiteX4-413" fmla="*/ 3 w 10000"/>
              <a:gd name="connsiteY4-414" fmla="*/ 10000 h 10474"/>
              <a:gd name="connsiteX5-415" fmla="*/ 362 w 10000"/>
              <a:gd name="connsiteY5-416" fmla="*/ 11 h 10474"/>
              <a:gd name="connsiteX0-417" fmla="*/ 362 w 10000"/>
              <a:gd name="connsiteY0-418" fmla="*/ 11 h 10474"/>
              <a:gd name="connsiteX1-419" fmla="*/ 7101 w 10000"/>
              <a:gd name="connsiteY1-420" fmla="*/ 0 h 10474"/>
              <a:gd name="connsiteX2-421" fmla="*/ 7043 w 10000"/>
              <a:gd name="connsiteY2-422" fmla="*/ 9628 h 10474"/>
              <a:gd name="connsiteX3-423" fmla="*/ 10000 w 10000"/>
              <a:gd name="connsiteY3-424" fmla="*/ 9987 h 10474"/>
              <a:gd name="connsiteX4-425" fmla="*/ 3 w 10000"/>
              <a:gd name="connsiteY4-426" fmla="*/ 10000 h 10474"/>
              <a:gd name="connsiteX5-427" fmla="*/ 362 w 10000"/>
              <a:gd name="connsiteY5-428" fmla="*/ 11 h 10474"/>
              <a:gd name="connsiteX0-429" fmla="*/ 362 w 10000"/>
              <a:gd name="connsiteY0-430" fmla="*/ 11 h 10000"/>
              <a:gd name="connsiteX1-431" fmla="*/ 7101 w 10000"/>
              <a:gd name="connsiteY1-432" fmla="*/ 0 h 10000"/>
              <a:gd name="connsiteX2-433" fmla="*/ 7043 w 10000"/>
              <a:gd name="connsiteY2-434" fmla="*/ 9628 h 10000"/>
              <a:gd name="connsiteX3-435" fmla="*/ 10000 w 10000"/>
              <a:gd name="connsiteY3-436" fmla="*/ 9987 h 10000"/>
              <a:gd name="connsiteX4-437" fmla="*/ 3 w 10000"/>
              <a:gd name="connsiteY4-438" fmla="*/ 10000 h 10000"/>
              <a:gd name="connsiteX5-439" fmla="*/ 362 w 10000"/>
              <a:gd name="connsiteY5-440" fmla="*/ 11 h 10000"/>
              <a:gd name="connsiteX0-441" fmla="*/ 362 w 10000"/>
              <a:gd name="connsiteY0-442" fmla="*/ 11 h 10000"/>
              <a:gd name="connsiteX1-443" fmla="*/ 7101 w 10000"/>
              <a:gd name="connsiteY1-444" fmla="*/ 0 h 10000"/>
              <a:gd name="connsiteX2-445" fmla="*/ 7043 w 10000"/>
              <a:gd name="connsiteY2-446" fmla="*/ 9628 h 10000"/>
              <a:gd name="connsiteX3-447" fmla="*/ 10000 w 10000"/>
              <a:gd name="connsiteY3-448" fmla="*/ 9987 h 10000"/>
              <a:gd name="connsiteX4-449" fmla="*/ 3 w 10000"/>
              <a:gd name="connsiteY4-450" fmla="*/ 10000 h 10000"/>
              <a:gd name="connsiteX5-451" fmla="*/ 362 w 10000"/>
              <a:gd name="connsiteY5-452" fmla="*/ 11 h 10000"/>
              <a:gd name="connsiteX0-453" fmla="*/ 362 w 10000"/>
              <a:gd name="connsiteY0-454" fmla="*/ 11 h 10000"/>
              <a:gd name="connsiteX1-455" fmla="*/ 7101 w 10000"/>
              <a:gd name="connsiteY1-456" fmla="*/ 0 h 10000"/>
              <a:gd name="connsiteX2-457" fmla="*/ 7043 w 10000"/>
              <a:gd name="connsiteY2-458" fmla="*/ 9628 h 10000"/>
              <a:gd name="connsiteX3-459" fmla="*/ 10000 w 10000"/>
              <a:gd name="connsiteY3-460" fmla="*/ 9987 h 10000"/>
              <a:gd name="connsiteX4-461" fmla="*/ 3 w 10000"/>
              <a:gd name="connsiteY4-462" fmla="*/ 10000 h 10000"/>
              <a:gd name="connsiteX5-463" fmla="*/ 362 w 10000"/>
              <a:gd name="connsiteY5-464" fmla="*/ 11 h 10000"/>
              <a:gd name="connsiteX0-465" fmla="*/ 362 w 10000"/>
              <a:gd name="connsiteY0-466" fmla="*/ 11 h 10000"/>
              <a:gd name="connsiteX1-467" fmla="*/ 7101 w 10000"/>
              <a:gd name="connsiteY1-468" fmla="*/ 0 h 10000"/>
              <a:gd name="connsiteX2-469" fmla="*/ 7043 w 10000"/>
              <a:gd name="connsiteY2-470" fmla="*/ 9628 h 10000"/>
              <a:gd name="connsiteX3-471" fmla="*/ 10000 w 10000"/>
              <a:gd name="connsiteY3-472" fmla="*/ 9987 h 10000"/>
              <a:gd name="connsiteX4-473" fmla="*/ 3 w 10000"/>
              <a:gd name="connsiteY4-474" fmla="*/ 10000 h 10000"/>
              <a:gd name="connsiteX5-475" fmla="*/ 362 w 10000"/>
              <a:gd name="connsiteY5-476" fmla="*/ 11 h 10000"/>
              <a:gd name="connsiteX0-477" fmla="*/ 362 w 10000"/>
              <a:gd name="connsiteY0-478" fmla="*/ 11 h 10000"/>
              <a:gd name="connsiteX1-479" fmla="*/ 7101 w 10000"/>
              <a:gd name="connsiteY1-480" fmla="*/ 0 h 10000"/>
              <a:gd name="connsiteX2-481" fmla="*/ 7043 w 10000"/>
              <a:gd name="connsiteY2-482" fmla="*/ 9628 h 10000"/>
              <a:gd name="connsiteX3-483" fmla="*/ 10000 w 10000"/>
              <a:gd name="connsiteY3-484" fmla="*/ 9987 h 10000"/>
              <a:gd name="connsiteX4-485" fmla="*/ 3 w 10000"/>
              <a:gd name="connsiteY4-486" fmla="*/ 10000 h 10000"/>
              <a:gd name="connsiteX5-487" fmla="*/ 362 w 10000"/>
              <a:gd name="connsiteY5-488" fmla="*/ 11 h 10000"/>
              <a:gd name="connsiteX0-489" fmla="*/ 362 w 10000"/>
              <a:gd name="connsiteY0-490" fmla="*/ 11 h 10000"/>
              <a:gd name="connsiteX1-491" fmla="*/ 7101 w 10000"/>
              <a:gd name="connsiteY1-492" fmla="*/ 0 h 10000"/>
              <a:gd name="connsiteX2-493" fmla="*/ 7043 w 10000"/>
              <a:gd name="connsiteY2-494" fmla="*/ 9628 h 10000"/>
              <a:gd name="connsiteX3-495" fmla="*/ 10000 w 10000"/>
              <a:gd name="connsiteY3-496" fmla="*/ 9987 h 10000"/>
              <a:gd name="connsiteX4-497" fmla="*/ 3 w 10000"/>
              <a:gd name="connsiteY4-498" fmla="*/ 10000 h 10000"/>
              <a:gd name="connsiteX5-499" fmla="*/ 362 w 10000"/>
              <a:gd name="connsiteY5-500" fmla="*/ 11 h 10000"/>
              <a:gd name="connsiteX0-501" fmla="*/ 360 w 9998"/>
              <a:gd name="connsiteY0-502" fmla="*/ 11 h 10000"/>
              <a:gd name="connsiteX1-503" fmla="*/ 7099 w 9998"/>
              <a:gd name="connsiteY1-504" fmla="*/ 0 h 10000"/>
              <a:gd name="connsiteX2-505" fmla="*/ 7041 w 9998"/>
              <a:gd name="connsiteY2-506" fmla="*/ 9628 h 10000"/>
              <a:gd name="connsiteX3-507" fmla="*/ 9998 w 9998"/>
              <a:gd name="connsiteY3-508" fmla="*/ 9987 h 10000"/>
              <a:gd name="connsiteX4-509" fmla="*/ 1 w 9998"/>
              <a:gd name="connsiteY4-510" fmla="*/ 10000 h 10000"/>
              <a:gd name="connsiteX5-511" fmla="*/ 360 w 9998"/>
              <a:gd name="connsiteY5-512" fmla="*/ 11 h 10000"/>
              <a:gd name="connsiteX0-513" fmla="*/ 0 w 9640"/>
              <a:gd name="connsiteY0-514" fmla="*/ 11 h 10000"/>
              <a:gd name="connsiteX1-515" fmla="*/ 6740 w 9640"/>
              <a:gd name="connsiteY1-516" fmla="*/ 0 h 10000"/>
              <a:gd name="connsiteX2-517" fmla="*/ 6682 w 9640"/>
              <a:gd name="connsiteY2-518" fmla="*/ 9628 h 10000"/>
              <a:gd name="connsiteX3-519" fmla="*/ 9640 w 9640"/>
              <a:gd name="connsiteY3-520" fmla="*/ 9987 h 10000"/>
              <a:gd name="connsiteX4-521" fmla="*/ 302 w 9640"/>
              <a:gd name="connsiteY4-522" fmla="*/ 10000 h 10000"/>
              <a:gd name="connsiteX5-523" fmla="*/ 0 w 9640"/>
              <a:gd name="connsiteY5-524" fmla="*/ 11 h 10000"/>
              <a:gd name="connsiteX0-525" fmla="*/ 0 w 10000"/>
              <a:gd name="connsiteY0-526" fmla="*/ 11 h 10000"/>
              <a:gd name="connsiteX1-527" fmla="*/ 6992 w 10000"/>
              <a:gd name="connsiteY1-528" fmla="*/ 0 h 10000"/>
              <a:gd name="connsiteX2-529" fmla="*/ 6932 w 10000"/>
              <a:gd name="connsiteY2-530" fmla="*/ 9628 h 10000"/>
              <a:gd name="connsiteX3-531" fmla="*/ 10000 w 10000"/>
              <a:gd name="connsiteY3-532" fmla="*/ 9987 h 10000"/>
              <a:gd name="connsiteX4-533" fmla="*/ 6 w 10000"/>
              <a:gd name="connsiteY4-534" fmla="*/ 10000 h 10000"/>
              <a:gd name="connsiteX5-535" fmla="*/ 0 w 10000"/>
              <a:gd name="connsiteY5-536" fmla="*/ 11 h 10000"/>
              <a:gd name="connsiteX0-537" fmla="*/ 0 w 10000"/>
              <a:gd name="connsiteY0-538" fmla="*/ 11 h 10000"/>
              <a:gd name="connsiteX1-539" fmla="*/ 6992 w 10000"/>
              <a:gd name="connsiteY1-540" fmla="*/ 0 h 10000"/>
              <a:gd name="connsiteX2-541" fmla="*/ 6932 w 10000"/>
              <a:gd name="connsiteY2-542" fmla="*/ 9628 h 10000"/>
              <a:gd name="connsiteX3-543" fmla="*/ 10000 w 10000"/>
              <a:gd name="connsiteY3-544" fmla="*/ 9987 h 10000"/>
              <a:gd name="connsiteX4-545" fmla="*/ 6 w 10000"/>
              <a:gd name="connsiteY4-546" fmla="*/ 10000 h 10000"/>
              <a:gd name="connsiteX5-547" fmla="*/ 0 w 10000"/>
              <a:gd name="connsiteY5-548" fmla="*/ 11 h 10000"/>
              <a:gd name="connsiteX0-549" fmla="*/ 0 w 10056"/>
              <a:gd name="connsiteY0-550" fmla="*/ 4 h 10000"/>
              <a:gd name="connsiteX1-551" fmla="*/ 7048 w 10056"/>
              <a:gd name="connsiteY1-552" fmla="*/ 0 h 10000"/>
              <a:gd name="connsiteX2-553" fmla="*/ 6988 w 10056"/>
              <a:gd name="connsiteY2-554" fmla="*/ 9628 h 10000"/>
              <a:gd name="connsiteX3-555" fmla="*/ 10056 w 10056"/>
              <a:gd name="connsiteY3-556" fmla="*/ 9987 h 10000"/>
              <a:gd name="connsiteX4-557" fmla="*/ 62 w 10056"/>
              <a:gd name="connsiteY4-558" fmla="*/ 10000 h 10000"/>
              <a:gd name="connsiteX5-559" fmla="*/ 0 w 10056"/>
              <a:gd name="connsiteY5-560" fmla="*/ 4 h 10000"/>
              <a:gd name="connsiteX0-561" fmla="*/ 0 w 10056"/>
              <a:gd name="connsiteY0-562" fmla="*/ 4 h 10000"/>
              <a:gd name="connsiteX1-563" fmla="*/ 7048 w 10056"/>
              <a:gd name="connsiteY1-564" fmla="*/ 0 h 10000"/>
              <a:gd name="connsiteX2-565" fmla="*/ 6988 w 10056"/>
              <a:gd name="connsiteY2-566" fmla="*/ 9628 h 10000"/>
              <a:gd name="connsiteX3-567" fmla="*/ 10056 w 10056"/>
              <a:gd name="connsiteY3-568" fmla="*/ 9987 h 10000"/>
              <a:gd name="connsiteX4-569" fmla="*/ 62 w 10056"/>
              <a:gd name="connsiteY4-570" fmla="*/ 10000 h 10000"/>
              <a:gd name="connsiteX5-571" fmla="*/ 0 w 10056"/>
              <a:gd name="connsiteY5-572" fmla="*/ 4 h 10000"/>
              <a:gd name="connsiteX0-573" fmla="*/ 0 w 10056"/>
              <a:gd name="connsiteY0-574" fmla="*/ 4 h 9991"/>
              <a:gd name="connsiteX1-575" fmla="*/ 7048 w 10056"/>
              <a:gd name="connsiteY1-576" fmla="*/ 0 h 9991"/>
              <a:gd name="connsiteX2-577" fmla="*/ 6988 w 10056"/>
              <a:gd name="connsiteY2-578" fmla="*/ 9628 h 9991"/>
              <a:gd name="connsiteX3-579" fmla="*/ 10056 w 10056"/>
              <a:gd name="connsiteY3-580" fmla="*/ 9987 h 9991"/>
              <a:gd name="connsiteX4-581" fmla="*/ 129 w 10056"/>
              <a:gd name="connsiteY4-582" fmla="*/ 9991 h 9991"/>
              <a:gd name="connsiteX5-583" fmla="*/ 0 w 10056"/>
              <a:gd name="connsiteY5-584" fmla="*/ 4 h 9991"/>
              <a:gd name="connsiteX0-585" fmla="*/ 0 w 10000"/>
              <a:gd name="connsiteY0-586" fmla="*/ 0 h 9996"/>
              <a:gd name="connsiteX1-587" fmla="*/ 6799 w 10000"/>
              <a:gd name="connsiteY1-588" fmla="*/ 3842 h 9996"/>
              <a:gd name="connsiteX2-589" fmla="*/ 6949 w 10000"/>
              <a:gd name="connsiteY2-590" fmla="*/ 9633 h 9996"/>
              <a:gd name="connsiteX3-591" fmla="*/ 10000 w 10000"/>
              <a:gd name="connsiteY3-592" fmla="*/ 9992 h 9996"/>
              <a:gd name="connsiteX4-593" fmla="*/ 128 w 10000"/>
              <a:gd name="connsiteY4-594" fmla="*/ 9996 h 9996"/>
              <a:gd name="connsiteX5-595" fmla="*/ 0 w 10000"/>
              <a:gd name="connsiteY5-596" fmla="*/ 0 h 9996"/>
              <a:gd name="connsiteX0-597" fmla="*/ 0 w 9895"/>
              <a:gd name="connsiteY0-598" fmla="*/ 11 h 6156"/>
              <a:gd name="connsiteX1-599" fmla="*/ 6694 w 9895"/>
              <a:gd name="connsiteY1-600" fmla="*/ 0 h 6156"/>
              <a:gd name="connsiteX2-601" fmla="*/ 6844 w 9895"/>
              <a:gd name="connsiteY2-602" fmla="*/ 5793 h 6156"/>
              <a:gd name="connsiteX3-603" fmla="*/ 9895 w 9895"/>
              <a:gd name="connsiteY3-604" fmla="*/ 6152 h 6156"/>
              <a:gd name="connsiteX4-605" fmla="*/ 23 w 9895"/>
              <a:gd name="connsiteY4-606" fmla="*/ 6156 h 6156"/>
              <a:gd name="connsiteX5-607" fmla="*/ 0 w 9895"/>
              <a:gd name="connsiteY5-608" fmla="*/ 11 h 6156"/>
              <a:gd name="connsiteX0-609" fmla="*/ 0 w 11007"/>
              <a:gd name="connsiteY0-610" fmla="*/ 7 h 10000"/>
              <a:gd name="connsiteX1-611" fmla="*/ 7772 w 11007"/>
              <a:gd name="connsiteY1-612" fmla="*/ 0 h 10000"/>
              <a:gd name="connsiteX2-613" fmla="*/ 7924 w 11007"/>
              <a:gd name="connsiteY2-614" fmla="*/ 9410 h 10000"/>
              <a:gd name="connsiteX3-615" fmla="*/ 11007 w 11007"/>
              <a:gd name="connsiteY3-616" fmla="*/ 9994 h 10000"/>
              <a:gd name="connsiteX4-617" fmla="*/ 1030 w 11007"/>
              <a:gd name="connsiteY4-618" fmla="*/ 10000 h 10000"/>
              <a:gd name="connsiteX5-619" fmla="*/ 0 w 11007"/>
              <a:gd name="connsiteY5-620" fmla="*/ 7 h 10000"/>
              <a:gd name="connsiteX0-621" fmla="*/ 0 w 11007"/>
              <a:gd name="connsiteY0-622" fmla="*/ 7 h 10000"/>
              <a:gd name="connsiteX1-623" fmla="*/ 7772 w 11007"/>
              <a:gd name="connsiteY1-624" fmla="*/ 0 h 10000"/>
              <a:gd name="connsiteX2-625" fmla="*/ 7924 w 11007"/>
              <a:gd name="connsiteY2-626" fmla="*/ 9410 h 10000"/>
              <a:gd name="connsiteX3-627" fmla="*/ 11007 w 11007"/>
              <a:gd name="connsiteY3-628" fmla="*/ 9994 h 10000"/>
              <a:gd name="connsiteX4-629" fmla="*/ 23 w 11007"/>
              <a:gd name="connsiteY4-630" fmla="*/ 10000 h 10000"/>
              <a:gd name="connsiteX5-631" fmla="*/ 0 w 11007"/>
              <a:gd name="connsiteY5-632" fmla="*/ 7 h 10000"/>
              <a:gd name="connsiteX0-633" fmla="*/ 76 w 10988"/>
              <a:gd name="connsiteY0-634" fmla="*/ 45 h 10000"/>
              <a:gd name="connsiteX1-635" fmla="*/ 7753 w 10988"/>
              <a:gd name="connsiteY1-636" fmla="*/ 0 h 10000"/>
              <a:gd name="connsiteX2-637" fmla="*/ 7905 w 10988"/>
              <a:gd name="connsiteY2-638" fmla="*/ 9410 h 10000"/>
              <a:gd name="connsiteX3-639" fmla="*/ 10988 w 10988"/>
              <a:gd name="connsiteY3-640" fmla="*/ 9994 h 10000"/>
              <a:gd name="connsiteX4-641" fmla="*/ 4 w 10988"/>
              <a:gd name="connsiteY4-642" fmla="*/ 10000 h 10000"/>
              <a:gd name="connsiteX5-643" fmla="*/ 76 w 10988"/>
              <a:gd name="connsiteY5-644" fmla="*/ 45 h 10000"/>
              <a:gd name="connsiteX0-645" fmla="*/ 16 w 10988"/>
              <a:gd name="connsiteY0-646" fmla="*/ 20 h 10000"/>
              <a:gd name="connsiteX1-647" fmla="*/ 7753 w 10988"/>
              <a:gd name="connsiteY1-648" fmla="*/ 0 h 10000"/>
              <a:gd name="connsiteX2-649" fmla="*/ 7905 w 10988"/>
              <a:gd name="connsiteY2-650" fmla="*/ 9410 h 10000"/>
              <a:gd name="connsiteX3-651" fmla="*/ 10988 w 10988"/>
              <a:gd name="connsiteY3-652" fmla="*/ 9994 h 10000"/>
              <a:gd name="connsiteX4-653" fmla="*/ 4 w 10988"/>
              <a:gd name="connsiteY4-654" fmla="*/ 10000 h 10000"/>
              <a:gd name="connsiteX5-655" fmla="*/ 16 w 10988"/>
              <a:gd name="connsiteY5-656" fmla="*/ 20 h 10000"/>
              <a:gd name="connsiteX0-657" fmla="*/ 16 w 10988"/>
              <a:gd name="connsiteY0-658" fmla="*/ 0 h 9980"/>
              <a:gd name="connsiteX1-659" fmla="*/ 7753 w 10988"/>
              <a:gd name="connsiteY1-660" fmla="*/ 0 h 9980"/>
              <a:gd name="connsiteX2-661" fmla="*/ 7905 w 10988"/>
              <a:gd name="connsiteY2-662" fmla="*/ 9390 h 9980"/>
              <a:gd name="connsiteX3-663" fmla="*/ 10988 w 10988"/>
              <a:gd name="connsiteY3-664" fmla="*/ 9974 h 9980"/>
              <a:gd name="connsiteX4-665" fmla="*/ 4 w 10988"/>
              <a:gd name="connsiteY4-666" fmla="*/ 9980 h 9980"/>
              <a:gd name="connsiteX5-667" fmla="*/ 16 w 10988"/>
              <a:gd name="connsiteY5-668" fmla="*/ 0 h 9980"/>
              <a:gd name="connsiteX0-669" fmla="*/ 0 w 9985"/>
              <a:gd name="connsiteY0-670" fmla="*/ 0 h 9994"/>
              <a:gd name="connsiteX1-671" fmla="*/ 7041 w 9985"/>
              <a:gd name="connsiteY1-672" fmla="*/ 0 h 9994"/>
              <a:gd name="connsiteX2-673" fmla="*/ 7179 w 9985"/>
              <a:gd name="connsiteY2-674" fmla="*/ 9409 h 9994"/>
              <a:gd name="connsiteX3-675" fmla="*/ 9985 w 9985"/>
              <a:gd name="connsiteY3-676" fmla="*/ 9994 h 9994"/>
              <a:gd name="connsiteX4-677" fmla="*/ 11 w 9985"/>
              <a:gd name="connsiteY4-678" fmla="*/ 9987 h 9994"/>
              <a:gd name="connsiteX5-679" fmla="*/ 0 w 9985"/>
              <a:gd name="connsiteY5-680" fmla="*/ 0 h 9994"/>
              <a:gd name="connsiteX0-681" fmla="*/ 0 w 10000"/>
              <a:gd name="connsiteY0-682" fmla="*/ 0 h 10000"/>
              <a:gd name="connsiteX1-683" fmla="*/ 7052 w 10000"/>
              <a:gd name="connsiteY1-684" fmla="*/ 0 h 10000"/>
              <a:gd name="connsiteX2-685" fmla="*/ 7190 w 10000"/>
              <a:gd name="connsiteY2-686" fmla="*/ 9415 h 10000"/>
              <a:gd name="connsiteX3-687" fmla="*/ 10000 w 10000"/>
              <a:gd name="connsiteY3-688" fmla="*/ 10000 h 10000"/>
              <a:gd name="connsiteX4-689" fmla="*/ 11 w 10000"/>
              <a:gd name="connsiteY4-690" fmla="*/ 9996 h 10000"/>
              <a:gd name="connsiteX5-691" fmla="*/ 0 w 10000"/>
              <a:gd name="connsiteY5-692" fmla="*/ 0 h 10000"/>
              <a:gd name="connsiteX0-693" fmla="*/ 35 w 10035"/>
              <a:gd name="connsiteY0-694" fmla="*/ 0 h 10009"/>
              <a:gd name="connsiteX1-695" fmla="*/ 7087 w 10035"/>
              <a:gd name="connsiteY1-696" fmla="*/ 0 h 10009"/>
              <a:gd name="connsiteX2-697" fmla="*/ 7225 w 10035"/>
              <a:gd name="connsiteY2-698" fmla="*/ 9415 h 10009"/>
              <a:gd name="connsiteX3-699" fmla="*/ 10035 w 10035"/>
              <a:gd name="connsiteY3-700" fmla="*/ 10000 h 10009"/>
              <a:gd name="connsiteX4-701" fmla="*/ 3 w 10035"/>
              <a:gd name="connsiteY4-702" fmla="*/ 10009 h 10009"/>
              <a:gd name="connsiteX5-703" fmla="*/ 35 w 10035"/>
              <a:gd name="connsiteY5-704" fmla="*/ 0 h 10009"/>
              <a:gd name="connsiteX0-705" fmla="*/ 0 w 10000"/>
              <a:gd name="connsiteY0-706" fmla="*/ 0 h 10000"/>
              <a:gd name="connsiteX1-707" fmla="*/ 7052 w 10000"/>
              <a:gd name="connsiteY1-708" fmla="*/ 0 h 10000"/>
              <a:gd name="connsiteX2-709" fmla="*/ 7190 w 10000"/>
              <a:gd name="connsiteY2-710" fmla="*/ 9415 h 10000"/>
              <a:gd name="connsiteX3-711" fmla="*/ 10000 w 10000"/>
              <a:gd name="connsiteY3-712" fmla="*/ 10000 h 10000"/>
              <a:gd name="connsiteX4-713" fmla="*/ 66 w 10000"/>
              <a:gd name="connsiteY4-714" fmla="*/ 9989 h 10000"/>
              <a:gd name="connsiteX5-715" fmla="*/ 0 w 10000"/>
              <a:gd name="connsiteY5-716" fmla="*/ 0 h 10000"/>
              <a:gd name="connsiteX0-717" fmla="*/ 0 w 10000"/>
              <a:gd name="connsiteY0-718" fmla="*/ 0 h 10002"/>
              <a:gd name="connsiteX1-719" fmla="*/ 7052 w 10000"/>
              <a:gd name="connsiteY1-720" fmla="*/ 0 h 10002"/>
              <a:gd name="connsiteX2-721" fmla="*/ 7190 w 10000"/>
              <a:gd name="connsiteY2-722" fmla="*/ 9415 h 10002"/>
              <a:gd name="connsiteX3-723" fmla="*/ 10000 w 10000"/>
              <a:gd name="connsiteY3-724" fmla="*/ 10000 h 10002"/>
              <a:gd name="connsiteX4-725" fmla="*/ 23 w 10000"/>
              <a:gd name="connsiteY4-726" fmla="*/ 10002 h 10002"/>
              <a:gd name="connsiteX5-727" fmla="*/ 0 w 10000"/>
              <a:gd name="connsiteY5-728" fmla="*/ 0 h 10002"/>
              <a:gd name="connsiteX0-729" fmla="*/ 164 w 10164"/>
              <a:gd name="connsiteY0-730" fmla="*/ 0 h 10000"/>
              <a:gd name="connsiteX1-731" fmla="*/ 7216 w 10164"/>
              <a:gd name="connsiteY1-732" fmla="*/ 0 h 10000"/>
              <a:gd name="connsiteX2-733" fmla="*/ 7354 w 10164"/>
              <a:gd name="connsiteY2-734" fmla="*/ 9415 h 10000"/>
              <a:gd name="connsiteX3-735" fmla="*/ 10164 w 10164"/>
              <a:gd name="connsiteY3-736" fmla="*/ 10000 h 10000"/>
              <a:gd name="connsiteX4-737" fmla="*/ 2 w 10164"/>
              <a:gd name="connsiteY4-738" fmla="*/ 9999 h 10000"/>
              <a:gd name="connsiteX5-739" fmla="*/ 164 w 10164"/>
              <a:gd name="connsiteY5-740" fmla="*/ 0 h 10000"/>
              <a:gd name="connsiteX0-741" fmla="*/ 163 w 10163"/>
              <a:gd name="connsiteY0-742" fmla="*/ 0 h 10000"/>
              <a:gd name="connsiteX1-743" fmla="*/ 7215 w 10163"/>
              <a:gd name="connsiteY1-744" fmla="*/ 0 h 10000"/>
              <a:gd name="connsiteX2-745" fmla="*/ 7353 w 10163"/>
              <a:gd name="connsiteY2-746" fmla="*/ 9415 h 10000"/>
              <a:gd name="connsiteX3-747" fmla="*/ 10163 w 10163"/>
              <a:gd name="connsiteY3-748" fmla="*/ 10000 h 10000"/>
              <a:gd name="connsiteX4-749" fmla="*/ 1 w 10163"/>
              <a:gd name="connsiteY4-750" fmla="*/ 9999 h 10000"/>
              <a:gd name="connsiteX5-751" fmla="*/ 163 w 10163"/>
              <a:gd name="connsiteY5-752" fmla="*/ 0 h 10000"/>
              <a:gd name="connsiteX0-753" fmla="*/ 0 w 10174"/>
              <a:gd name="connsiteY0-754" fmla="*/ 0 h 10000"/>
              <a:gd name="connsiteX1-755" fmla="*/ 7226 w 10174"/>
              <a:gd name="connsiteY1-756" fmla="*/ 0 h 10000"/>
              <a:gd name="connsiteX2-757" fmla="*/ 7364 w 10174"/>
              <a:gd name="connsiteY2-758" fmla="*/ 9415 h 10000"/>
              <a:gd name="connsiteX3-759" fmla="*/ 10174 w 10174"/>
              <a:gd name="connsiteY3-760" fmla="*/ 10000 h 10000"/>
              <a:gd name="connsiteX4-761" fmla="*/ 12 w 10174"/>
              <a:gd name="connsiteY4-762" fmla="*/ 9999 h 10000"/>
              <a:gd name="connsiteX5-763" fmla="*/ 0 w 10174"/>
              <a:gd name="connsiteY5-764" fmla="*/ 0 h 10000"/>
              <a:gd name="connsiteX0-765" fmla="*/ 0 w 10174"/>
              <a:gd name="connsiteY0-766" fmla="*/ 0 h 10000"/>
              <a:gd name="connsiteX1-767" fmla="*/ 7226 w 10174"/>
              <a:gd name="connsiteY1-768" fmla="*/ 0 h 10000"/>
              <a:gd name="connsiteX2-769" fmla="*/ 7364 w 10174"/>
              <a:gd name="connsiteY2-770" fmla="*/ 9415 h 10000"/>
              <a:gd name="connsiteX3-771" fmla="*/ 10174 w 10174"/>
              <a:gd name="connsiteY3-772" fmla="*/ 10000 h 10000"/>
              <a:gd name="connsiteX4-773" fmla="*/ 12 w 10174"/>
              <a:gd name="connsiteY4-774" fmla="*/ 9999 h 10000"/>
              <a:gd name="connsiteX5-775" fmla="*/ 0 w 10174"/>
              <a:gd name="connsiteY5-776" fmla="*/ 0 h 10000"/>
              <a:gd name="connsiteX0-777" fmla="*/ 0 w 10174"/>
              <a:gd name="connsiteY0-778" fmla="*/ 3 h 10003"/>
              <a:gd name="connsiteX1-779" fmla="*/ 7335 w 10174"/>
              <a:gd name="connsiteY1-780" fmla="*/ 0 h 10003"/>
              <a:gd name="connsiteX2-781" fmla="*/ 7364 w 10174"/>
              <a:gd name="connsiteY2-782" fmla="*/ 9418 h 10003"/>
              <a:gd name="connsiteX3-783" fmla="*/ 10174 w 10174"/>
              <a:gd name="connsiteY3-784" fmla="*/ 10003 h 10003"/>
              <a:gd name="connsiteX4-785" fmla="*/ 12 w 10174"/>
              <a:gd name="connsiteY4-786" fmla="*/ 10002 h 10003"/>
              <a:gd name="connsiteX5-787" fmla="*/ 0 w 10174"/>
              <a:gd name="connsiteY5-788" fmla="*/ 3 h 10003"/>
              <a:gd name="connsiteX0-789" fmla="*/ 0 w 10174"/>
              <a:gd name="connsiteY0-790" fmla="*/ 6 h 10006"/>
              <a:gd name="connsiteX1-791" fmla="*/ 7346 w 10174"/>
              <a:gd name="connsiteY1-792" fmla="*/ 0 h 10006"/>
              <a:gd name="connsiteX2-793" fmla="*/ 7364 w 10174"/>
              <a:gd name="connsiteY2-794" fmla="*/ 9421 h 10006"/>
              <a:gd name="connsiteX3-795" fmla="*/ 10174 w 10174"/>
              <a:gd name="connsiteY3-796" fmla="*/ 10006 h 10006"/>
              <a:gd name="connsiteX4-797" fmla="*/ 12 w 10174"/>
              <a:gd name="connsiteY4-798" fmla="*/ 10005 h 10006"/>
              <a:gd name="connsiteX5-799" fmla="*/ 0 w 10174"/>
              <a:gd name="connsiteY5-800" fmla="*/ 6 h 10006"/>
              <a:gd name="connsiteX0-801" fmla="*/ 0 w 10174"/>
              <a:gd name="connsiteY0-802" fmla="*/ 6 h 10006"/>
              <a:gd name="connsiteX1-803" fmla="*/ 7346 w 10174"/>
              <a:gd name="connsiteY1-804" fmla="*/ 0 h 10006"/>
              <a:gd name="connsiteX2-805" fmla="*/ 7364 w 10174"/>
              <a:gd name="connsiteY2-806" fmla="*/ 9421 h 10006"/>
              <a:gd name="connsiteX3-807" fmla="*/ 10174 w 10174"/>
              <a:gd name="connsiteY3-808" fmla="*/ 10006 h 10006"/>
              <a:gd name="connsiteX4-809" fmla="*/ 12 w 10174"/>
              <a:gd name="connsiteY4-810" fmla="*/ 10005 h 10006"/>
              <a:gd name="connsiteX5-811" fmla="*/ 0 w 10174"/>
              <a:gd name="connsiteY5-812" fmla="*/ 6 h 10006"/>
              <a:gd name="connsiteX0-813" fmla="*/ 0 w 10174"/>
              <a:gd name="connsiteY0-814" fmla="*/ 9 h 10009"/>
              <a:gd name="connsiteX1-815" fmla="*/ 7346 w 10174"/>
              <a:gd name="connsiteY1-816" fmla="*/ 0 h 10009"/>
              <a:gd name="connsiteX2-817" fmla="*/ 7364 w 10174"/>
              <a:gd name="connsiteY2-818" fmla="*/ 9424 h 10009"/>
              <a:gd name="connsiteX3-819" fmla="*/ 10174 w 10174"/>
              <a:gd name="connsiteY3-820" fmla="*/ 10009 h 10009"/>
              <a:gd name="connsiteX4-821" fmla="*/ 12 w 10174"/>
              <a:gd name="connsiteY4-822" fmla="*/ 10008 h 10009"/>
              <a:gd name="connsiteX5-823" fmla="*/ 0 w 10174"/>
              <a:gd name="connsiteY5-824" fmla="*/ 9 h 10009"/>
              <a:gd name="connsiteX0-825" fmla="*/ 0 w 10174"/>
              <a:gd name="connsiteY0-826" fmla="*/ 9 h 10009"/>
              <a:gd name="connsiteX1-827" fmla="*/ 7346 w 10174"/>
              <a:gd name="connsiteY1-828" fmla="*/ 0 h 10009"/>
              <a:gd name="connsiteX2-829" fmla="*/ 7364 w 10174"/>
              <a:gd name="connsiteY2-830" fmla="*/ 9424 h 10009"/>
              <a:gd name="connsiteX3-831" fmla="*/ 10174 w 10174"/>
              <a:gd name="connsiteY3-832" fmla="*/ 10009 h 10009"/>
              <a:gd name="connsiteX4-833" fmla="*/ 12 w 10174"/>
              <a:gd name="connsiteY4-834" fmla="*/ 10008 h 10009"/>
              <a:gd name="connsiteX5-835" fmla="*/ 0 w 10174"/>
              <a:gd name="connsiteY5-836" fmla="*/ 9 h 10009"/>
              <a:gd name="connsiteX0-837" fmla="*/ 0 w 10174"/>
              <a:gd name="connsiteY0-838" fmla="*/ 9 h 10009"/>
              <a:gd name="connsiteX1-839" fmla="*/ 7346 w 10174"/>
              <a:gd name="connsiteY1-840" fmla="*/ 0 h 10009"/>
              <a:gd name="connsiteX2-841" fmla="*/ 7364 w 10174"/>
              <a:gd name="connsiteY2-842" fmla="*/ 9424 h 10009"/>
              <a:gd name="connsiteX3-843" fmla="*/ 10174 w 10174"/>
              <a:gd name="connsiteY3-844" fmla="*/ 10009 h 10009"/>
              <a:gd name="connsiteX4-845" fmla="*/ 12 w 10174"/>
              <a:gd name="connsiteY4-846" fmla="*/ 10008 h 10009"/>
              <a:gd name="connsiteX5-847" fmla="*/ 0 w 10174"/>
              <a:gd name="connsiteY5-848" fmla="*/ 9 h 10009"/>
              <a:gd name="connsiteX0-849" fmla="*/ 0 w 10174"/>
              <a:gd name="connsiteY0-850" fmla="*/ 9 h 10009"/>
              <a:gd name="connsiteX1-851" fmla="*/ 7346 w 10174"/>
              <a:gd name="connsiteY1-852" fmla="*/ 0 h 10009"/>
              <a:gd name="connsiteX2-853" fmla="*/ 7364 w 10174"/>
              <a:gd name="connsiteY2-854" fmla="*/ 9424 h 10009"/>
              <a:gd name="connsiteX3-855" fmla="*/ 10174 w 10174"/>
              <a:gd name="connsiteY3-856" fmla="*/ 10009 h 10009"/>
              <a:gd name="connsiteX4-857" fmla="*/ 12 w 10174"/>
              <a:gd name="connsiteY4-858" fmla="*/ 10008 h 10009"/>
              <a:gd name="connsiteX5-859" fmla="*/ 0 w 10174"/>
              <a:gd name="connsiteY5-860" fmla="*/ 9 h 10009"/>
              <a:gd name="connsiteX0-861" fmla="*/ 550 w 10163"/>
              <a:gd name="connsiteY0-862" fmla="*/ 3 h 10009"/>
              <a:gd name="connsiteX1-863" fmla="*/ 7335 w 10163"/>
              <a:gd name="connsiteY1-864" fmla="*/ 0 h 10009"/>
              <a:gd name="connsiteX2-865" fmla="*/ 7353 w 10163"/>
              <a:gd name="connsiteY2-866" fmla="*/ 9424 h 10009"/>
              <a:gd name="connsiteX3-867" fmla="*/ 10163 w 10163"/>
              <a:gd name="connsiteY3-868" fmla="*/ 10009 h 10009"/>
              <a:gd name="connsiteX4-869" fmla="*/ 1 w 10163"/>
              <a:gd name="connsiteY4-870" fmla="*/ 10008 h 10009"/>
              <a:gd name="connsiteX5-871" fmla="*/ 550 w 10163"/>
              <a:gd name="connsiteY5-872" fmla="*/ 3 h 10009"/>
              <a:gd name="connsiteX0-873" fmla="*/ 550 w 10163"/>
              <a:gd name="connsiteY0-874" fmla="*/ 3 h 10009"/>
              <a:gd name="connsiteX1-875" fmla="*/ 7335 w 10163"/>
              <a:gd name="connsiteY1-876" fmla="*/ 0 h 10009"/>
              <a:gd name="connsiteX2-877" fmla="*/ 7353 w 10163"/>
              <a:gd name="connsiteY2-878" fmla="*/ 9424 h 10009"/>
              <a:gd name="connsiteX3-879" fmla="*/ 10163 w 10163"/>
              <a:gd name="connsiteY3-880" fmla="*/ 10009 h 10009"/>
              <a:gd name="connsiteX4-881" fmla="*/ 1 w 10163"/>
              <a:gd name="connsiteY4-882" fmla="*/ 10008 h 10009"/>
              <a:gd name="connsiteX5-883" fmla="*/ 550 w 10163"/>
              <a:gd name="connsiteY5-884" fmla="*/ 3 h 10009"/>
              <a:gd name="connsiteX0-885" fmla="*/ 550 w 10163"/>
              <a:gd name="connsiteY0-886" fmla="*/ 3 h 10009"/>
              <a:gd name="connsiteX1-887" fmla="*/ 7335 w 10163"/>
              <a:gd name="connsiteY1-888" fmla="*/ 0 h 10009"/>
              <a:gd name="connsiteX2-889" fmla="*/ 7353 w 10163"/>
              <a:gd name="connsiteY2-890" fmla="*/ 9424 h 10009"/>
              <a:gd name="connsiteX3-891" fmla="*/ 10163 w 10163"/>
              <a:gd name="connsiteY3-892" fmla="*/ 10009 h 10009"/>
              <a:gd name="connsiteX4-893" fmla="*/ 1 w 10163"/>
              <a:gd name="connsiteY4-894" fmla="*/ 10008 h 10009"/>
              <a:gd name="connsiteX5-895" fmla="*/ 550 w 10163"/>
              <a:gd name="connsiteY5-896" fmla="*/ 3 h 10009"/>
              <a:gd name="connsiteX0-897" fmla="*/ 0 w 9613"/>
              <a:gd name="connsiteY0-898" fmla="*/ 3 h 10009"/>
              <a:gd name="connsiteX1-899" fmla="*/ 6785 w 9613"/>
              <a:gd name="connsiteY1-900" fmla="*/ 0 h 10009"/>
              <a:gd name="connsiteX2-901" fmla="*/ 6803 w 9613"/>
              <a:gd name="connsiteY2-902" fmla="*/ 9424 h 10009"/>
              <a:gd name="connsiteX3-903" fmla="*/ 9613 w 9613"/>
              <a:gd name="connsiteY3-904" fmla="*/ 10009 h 10009"/>
              <a:gd name="connsiteX4-905" fmla="*/ 95 w 9613"/>
              <a:gd name="connsiteY4-906" fmla="*/ 9998 h 10009"/>
              <a:gd name="connsiteX5-907" fmla="*/ 0 w 9613"/>
              <a:gd name="connsiteY5-908" fmla="*/ 3 h 10009"/>
              <a:gd name="connsiteX0-909" fmla="*/ 0 w 10000"/>
              <a:gd name="connsiteY0-910" fmla="*/ 3 h 10000"/>
              <a:gd name="connsiteX1-911" fmla="*/ 7058 w 10000"/>
              <a:gd name="connsiteY1-912" fmla="*/ 0 h 10000"/>
              <a:gd name="connsiteX2-913" fmla="*/ 7077 w 10000"/>
              <a:gd name="connsiteY2-914" fmla="*/ 9416 h 10000"/>
              <a:gd name="connsiteX3-915" fmla="*/ 10000 w 10000"/>
              <a:gd name="connsiteY3-916" fmla="*/ 10000 h 10000"/>
              <a:gd name="connsiteX4-917" fmla="*/ 14 w 10000"/>
              <a:gd name="connsiteY4-918" fmla="*/ 9999 h 10000"/>
              <a:gd name="connsiteX5-919" fmla="*/ 0 w 10000"/>
              <a:gd name="connsiteY5-920" fmla="*/ 3 h 10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10000" h="10000">
                <a:moveTo>
                  <a:pt x="0" y="3"/>
                </a:moveTo>
                <a:lnTo>
                  <a:pt x="7058" y="0"/>
                </a:lnTo>
                <a:cubicBezTo>
                  <a:pt x="7049" y="2528"/>
                  <a:pt x="7068" y="8825"/>
                  <a:pt x="7077" y="9416"/>
                </a:cubicBezTo>
                <a:cubicBezTo>
                  <a:pt x="7052" y="9743"/>
                  <a:pt x="8384" y="10000"/>
                  <a:pt x="10000" y="10000"/>
                </a:cubicBezTo>
                <a:lnTo>
                  <a:pt x="14" y="9999"/>
                </a:lnTo>
                <a:cubicBezTo>
                  <a:pt x="7" y="7401"/>
                  <a:pt x="15" y="1749"/>
                  <a:pt x="0" y="3"/>
                </a:cubicBezTo>
                <a:close/>
              </a:path>
            </a:pathLst>
          </a:custGeom>
          <a:solidFill>
            <a:srgbClr val="AA006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extBox 1"/>
          <p:cNvSpPr txBox="1"/>
          <p:nvPr userDrawn="1"/>
        </p:nvSpPr>
        <p:spPr>
          <a:xfrm>
            <a:off x="10246589" y="585744"/>
            <a:ext cx="2225725" cy="4196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chemeClr val="bg1"/>
                </a:solidFill>
              </a:rPr>
              <a:t>Meta-analysis</a:t>
            </a:r>
            <a:endParaRPr lang="en-GB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14BA06-560F-4272-BD1D-D3D251BC0A82}" type="datetimeFigureOut">
              <a:rPr lang="en-GB" smtClean="0"/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2DF36B-8F18-4F81-92A8-26E2BC629512}" type="slidenum">
              <a:rPr lang="en-GB" smtClean="0"/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tags" Target="../tags/tag8.xml"/><Relationship Id="rId8" Type="http://schemas.openxmlformats.org/officeDocument/2006/relationships/tags" Target="../tags/tag7.xml"/><Relationship Id="rId7" Type="http://schemas.openxmlformats.org/officeDocument/2006/relationships/tags" Target="../tags/tag6.xml"/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2" Type="http://schemas.openxmlformats.org/officeDocument/2006/relationships/slideLayout" Target="../slideLayouts/slideLayout1.xml"/><Relationship Id="rId21" Type="http://schemas.openxmlformats.org/officeDocument/2006/relationships/image" Target="../media/image4.svg"/><Relationship Id="rId20" Type="http://schemas.openxmlformats.org/officeDocument/2006/relationships/image" Target="../media/image3.png"/><Relationship Id="rId2" Type="http://schemas.openxmlformats.org/officeDocument/2006/relationships/tags" Target="../tags/tag1.xml"/><Relationship Id="rId19" Type="http://schemas.openxmlformats.org/officeDocument/2006/relationships/image" Target="../media/image2.png"/><Relationship Id="rId18" Type="http://schemas.openxmlformats.org/officeDocument/2006/relationships/tags" Target="../tags/tag17.xml"/><Relationship Id="rId17" Type="http://schemas.openxmlformats.org/officeDocument/2006/relationships/tags" Target="../tags/tag16.xml"/><Relationship Id="rId16" Type="http://schemas.openxmlformats.org/officeDocument/2006/relationships/tags" Target="../tags/tag15.xml"/><Relationship Id="rId15" Type="http://schemas.openxmlformats.org/officeDocument/2006/relationships/tags" Target="../tags/tag14.xml"/><Relationship Id="rId14" Type="http://schemas.openxmlformats.org/officeDocument/2006/relationships/tags" Target="../tags/tag13.xml"/><Relationship Id="rId13" Type="http://schemas.openxmlformats.org/officeDocument/2006/relationships/tags" Target="../tags/tag12.xml"/><Relationship Id="rId12" Type="http://schemas.openxmlformats.org/officeDocument/2006/relationships/tags" Target="../tags/tag11.xml"/><Relationship Id="rId11" Type="http://schemas.openxmlformats.org/officeDocument/2006/relationships/tags" Target="../tags/tag10.xml"/><Relationship Id="rId10" Type="http://schemas.openxmlformats.org/officeDocument/2006/relationships/tags" Target="../tags/tag9.xml"/><Relationship Id="rId1" Type="http://schemas.openxmlformats.org/officeDocument/2006/relationships/chart" Target="../charts/char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le 1"/>
          <p:cNvSpPr txBox="1"/>
          <p:nvPr/>
        </p:nvSpPr>
        <p:spPr>
          <a:xfrm>
            <a:off x="0" y="0"/>
            <a:ext cx="10297160" cy="108585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15900" algn="ctr"/>
            <a:r>
              <a:rPr lang="en-US" altLang="zh-CN" sz="2800" b="1" dirty="0">
                <a:solidFill>
                  <a:schemeClr val="bg1"/>
                </a:solidFill>
              </a:rPr>
              <a:t>Intraoperative blood pressure variability </a:t>
            </a:r>
            <a:r>
              <a:rPr lang="en-US" altLang="zh-CN" sz="2800" b="1" dirty="0">
                <a:solidFill>
                  <a:schemeClr val="bg1"/>
                </a:solidFill>
              </a:rPr>
              <a:t>is associated with  postoperative acute kidney injury in pediatric cardiac surgery</a:t>
            </a:r>
            <a:endParaRPr lang="en-GB" sz="2800" b="1" dirty="0">
              <a:solidFill>
                <a:schemeClr val="bg1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80340" y="1157605"/>
            <a:ext cx="12011660" cy="52959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GB" b="1" dirty="0">
                <a:solidFill>
                  <a:schemeClr val="bg1"/>
                </a:solidFill>
              </a:rPr>
              <a:t>AIM</a:t>
            </a:r>
            <a:r>
              <a:rPr lang="en-GB" dirty="0">
                <a:solidFill>
                  <a:schemeClr val="bg1"/>
                </a:solidFill>
              </a:rPr>
              <a:t>: </a:t>
            </a:r>
            <a:r>
              <a:rPr lang="en-US" altLang="en-GB" sz="1600" dirty="0">
                <a:solidFill>
                  <a:schemeClr val="bg1"/>
                </a:solidFill>
              </a:rPr>
              <a:t>T</a:t>
            </a:r>
            <a:r>
              <a:rPr lang="en-US" altLang="zh-CN" sz="1600" dirty="0">
                <a:solidFill>
                  <a:schemeClr val="bg1"/>
                </a:solidFill>
              </a:rPr>
              <a:t>o explore the relationship between intraoperative blood pressure variability and acute kidney injury in pediatric cardiac surgery </a:t>
            </a:r>
            <a:endParaRPr lang="en-GB" sz="1600" dirty="0">
              <a:solidFill>
                <a:schemeClr val="bg1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73448" y="1758951"/>
            <a:ext cx="11505934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0065AA"/>
                </a:solidFill>
              </a:rPr>
              <a:t>DESIGN &amp; OUTCOMES</a:t>
            </a:r>
            <a:r>
              <a:rPr lang="en-GB" dirty="0">
                <a:solidFill>
                  <a:srgbClr val="0065AA"/>
                </a:solidFill>
              </a:rPr>
              <a:t>:</a:t>
            </a:r>
            <a:endParaRPr lang="en-GB" dirty="0">
              <a:solidFill>
                <a:srgbClr val="0065AA"/>
              </a:solidFill>
            </a:endParaRPr>
          </a:p>
          <a:p>
            <a:endParaRPr lang="en-GB" dirty="0">
              <a:solidFill>
                <a:srgbClr val="0065AA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7679856" y="5678917"/>
            <a:ext cx="4108032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en-GB" sz="2000" b="1" dirty="0">
                <a:solidFill>
                  <a:schemeClr val="bg1"/>
                </a:solidFill>
                <a:latin typeface="+mj-lt"/>
              </a:rPr>
              <a:t>Rong xiao</a:t>
            </a:r>
            <a:r>
              <a:rPr lang="en-GB" sz="2000" b="1" dirty="0">
                <a:solidFill>
                  <a:schemeClr val="bg1"/>
                </a:solidFill>
                <a:latin typeface="+mj-lt"/>
              </a:rPr>
              <a:t> et al. 2024</a:t>
            </a:r>
            <a:endParaRPr lang="en-GB" sz="14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73355" y="5719445"/>
            <a:ext cx="7294880" cy="113792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600"/>
              </a:spcAft>
            </a:pPr>
            <a:r>
              <a:rPr lang="en-GB" b="1" dirty="0">
                <a:solidFill>
                  <a:schemeClr val="bg1"/>
                </a:solidFill>
              </a:rPr>
              <a:t>CONCLUSION</a:t>
            </a:r>
            <a:r>
              <a:rPr lang="en-GB" dirty="0">
                <a:solidFill>
                  <a:schemeClr val="bg1"/>
                </a:solidFill>
              </a:rPr>
              <a:t>: </a:t>
            </a:r>
            <a:r>
              <a:rPr lang="en-US" altLang="zh-CN" dirty="0">
                <a:solidFill>
                  <a:schemeClr val="bg1"/>
                </a:solidFill>
              </a:rPr>
              <a:t>Greater blood pressure variability, specifically MAP variations exceeding 30%AUC during CPB, may be a potential risk factor for CSA-AKI in pediatric. 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20" name="Rectangle 19"/>
          <p:cNvSpPr/>
          <p:nvPr>
            <p:custDataLst>
              <p:tags r:id="rId2"/>
            </p:custDataLst>
          </p:nvPr>
        </p:nvSpPr>
        <p:spPr>
          <a:xfrm>
            <a:off x="243205" y="3228340"/>
            <a:ext cx="1854835" cy="867410"/>
          </a:xfrm>
          <a:prstGeom prst="rect">
            <a:avLst/>
          </a:prstGeom>
          <a:solidFill>
            <a:srgbClr val="296DC0"/>
          </a:solidFill>
          <a:ln w="41275">
            <a:noFill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en-GB" dirty="0"/>
              <a:t>A retrospective  observational study</a:t>
            </a:r>
            <a:endParaRPr lang="en-US" altLang="en-GB" dirty="0"/>
          </a:p>
        </p:txBody>
      </p:sp>
      <p:sp>
        <p:nvSpPr>
          <p:cNvPr id="69" name="Freeform: Shape 46"/>
          <p:cNvSpPr/>
          <p:nvPr>
            <p:custDataLst>
              <p:tags r:id="rId3"/>
            </p:custDataLst>
          </p:nvPr>
        </p:nvSpPr>
        <p:spPr>
          <a:xfrm>
            <a:off x="2352263" y="3056421"/>
            <a:ext cx="513284" cy="1049898"/>
          </a:xfrm>
          <a:custGeom>
            <a:avLst/>
            <a:gdLst>
              <a:gd name="connsiteX0" fmla="*/ 427832 w 855663"/>
              <a:gd name="connsiteY0" fmla="*/ 350043 h 1750218"/>
              <a:gd name="connsiteX1" fmla="*/ 556181 w 855663"/>
              <a:gd name="connsiteY1" fmla="*/ 365601 h 1750218"/>
              <a:gd name="connsiteX2" fmla="*/ 719535 w 855663"/>
              <a:gd name="connsiteY2" fmla="*/ 451168 h 1750218"/>
              <a:gd name="connsiteX3" fmla="*/ 742872 w 855663"/>
              <a:gd name="connsiteY3" fmla="*/ 493950 h 1750218"/>
              <a:gd name="connsiteX4" fmla="*/ 851774 w 855663"/>
              <a:gd name="connsiteY4" fmla="*/ 956786 h 1750218"/>
              <a:gd name="connsiteX5" fmla="*/ 855663 w 855663"/>
              <a:gd name="connsiteY5" fmla="*/ 976232 h 1750218"/>
              <a:gd name="connsiteX6" fmla="*/ 777876 w 855663"/>
              <a:gd name="connsiteY6" fmla="*/ 1054020 h 1750218"/>
              <a:gd name="connsiteX7" fmla="*/ 703977 w 855663"/>
              <a:gd name="connsiteY7" fmla="*/ 995680 h 1750218"/>
              <a:gd name="connsiteX8" fmla="*/ 622301 w 855663"/>
              <a:gd name="connsiteY8" fmla="*/ 657304 h 1750218"/>
              <a:gd name="connsiteX9" fmla="*/ 622301 w 855663"/>
              <a:gd name="connsiteY9" fmla="*/ 1750218 h 1750218"/>
              <a:gd name="connsiteX10" fmla="*/ 466726 w 855663"/>
              <a:gd name="connsiteY10" fmla="*/ 1750218 h 1750218"/>
              <a:gd name="connsiteX11" fmla="*/ 466726 w 855663"/>
              <a:gd name="connsiteY11" fmla="*/ 1050131 h 1750218"/>
              <a:gd name="connsiteX12" fmla="*/ 388938 w 855663"/>
              <a:gd name="connsiteY12" fmla="*/ 1050131 h 1750218"/>
              <a:gd name="connsiteX13" fmla="*/ 388938 w 855663"/>
              <a:gd name="connsiteY13" fmla="*/ 1750218 h 1750218"/>
              <a:gd name="connsiteX14" fmla="*/ 233363 w 855663"/>
              <a:gd name="connsiteY14" fmla="*/ 1750218 h 1750218"/>
              <a:gd name="connsiteX15" fmla="*/ 233363 w 855663"/>
              <a:gd name="connsiteY15" fmla="*/ 661193 h 1750218"/>
              <a:gd name="connsiteX16" fmla="*/ 151686 w 855663"/>
              <a:gd name="connsiteY16" fmla="*/ 999569 h 1750218"/>
              <a:gd name="connsiteX17" fmla="*/ 77788 w 855663"/>
              <a:gd name="connsiteY17" fmla="*/ 1057910 h 1750218"/>
              <a:gd name="connsiteX18" fmla="*/ 0 w 855663"/>
              <a:gd name="connsiteY18" fmla="*/ 980123 h 1750218"/>
              <a:gd name="connsiteX19" fmla="*/ 3889 w 855663"/>
              <a:gd name="connsiteY19" fmla="*/ 960675 h 1750218"/>
              <a:gd name="connsiteX20" fmla="*/ 112792 w 855663"/>
              <a:gd name="connsiteY20" fmla="*/ 497840 h 1750218"/>
              <a:gd name="connsiteX21" fmla="*/ 136129 w 855663"/>
              <a:gd name="connsiteY21" fmla="*/ 455057 h 1750218"/>
              <a:gd name="connsiteX22" fmla="*/ 299482 w 855663"/>
              <a:gd name="connsiteY22" fmla="*/ 369490 h 1750218"/>
              <a:gd name="connsiteX23" fmla="*/ 427832 w 855663"/>
              <a:gd name="connsiteY23" fmla="*/ 350043 h 1750218"/>
              <a:gd name="connsiteX24" fmla="*/ 427831 w 855663"/>
              <a:gd name="connsiteY24" fmla="*/ 0 h 1750218"/>
              <a:gd name="connsiteX25" fmla="*/ 583406 w 855663"/>
              <a:gd name="connsiteY25" fmla="*/ 155575 h 1750218"/>
              <a:gd name="connsiteX26" fmla="*/ 427831 w 855663"/>
              <a:gd name="connsiteY26" fmla="*/ 311150 h 1750218"/>
              <a:gd name="connsiteX27" fmla="*/ 272256 w 855663"/>
              <a:gd name="connsiteY27" fmla="*/ 155575 h 1750218"/>
              <a:gd name="connsiteX28" fmla="*/ 427831 w 855663"/>
              <a:gd name="connsiteY28" fmla="*/ 0 h 1750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855663" h="1750218">
                <a:moveTo>
                  <a:pt x="427832" y="350043"/>
                </a:moveTo>
                <a:cubicBezTo>
                  <a:pt x="470615" y="350043"/>
                  <a:pt x="513398" y="357821"/>
                  <a:pt x="556181" y="365601"/>
                </a:cubicBezTo>
                <a:cubicBezTo>
                  <a:pt x="618412" y="385047"/>
                  <a:pt x="672862" y="412273"/>
                  <a:pt x="719535" y="451168"/>
                </a:cubicBezTo>
                <a:cubicBezTo>
                  <a:pt x="731203" y="462835"/>
                  <a:pt x="738983" y="478392"/>
                  <a:pt x="742872" y="493950"/>
                </a:cubicBezTo>
                <a:lnTo>
                  <a:pt x="851774" y="956786"/>
                </a:lnTo>
                <a:cubicBezTo>
                  <a:pt x="851774" y="960675"/>
                  <a:pt x="855663" y="968454"/>
                  <a:pt x="855663" y="976232"/>
                </a:cubicBezTo>
                <a:cubicBezTo>
                  <a:pt x="855663" y="1019016"/>
                  <a:pt x="820659" y="1054020"/>
                  <a:pt x="777876" y="1054020"/>
                </a:cubicBezTo>
                <a:cubicBezTo>
                  <a:pt x="742872" y="1054020"/>
                  <a:pt x="711757" y="1026795"/>
                  <a:pt x="703977" y="995680"/>
                </a:cubicBezTo>
                <a:lnTo>
                  <a:pt x="622301" y="657304"/>
                </a:lnTo>
                <a:lnTo>
                  <a:pt x="622301" y="1750218"/>
                </a:lnTo>
                <a:lnTo>
                  <a:pt x="466726" y="1750218"/>
                </a:lnTo>
                <a:lnTo>
                  <a:pt x="466726" y="1050131"/>
                </a:lnTo>
                <a:lnTo>
                  <a:pt x="388938" y="1050131"/>
                </a:lnTo>
                <a:lnTo>
                  <a:pt x="388938" y="1750218"/>
                </a:lnTo>
                <a:lnTo>
                  <a:pt x="233363" y="1750218"/>
                </a:lnTo>
                <a:lnTo>
                  <a:pt x="233363" y="661193"/>
                </a:lnTo>
                <a:lnTo>
                  <a:pt x="151686" y="999569"/>
                </a:lnTo>
                <a:cubicBezTo>
                  <a:pt x="143907" y="1030684"/>
                  <a:pt x="112792" y="1057910"/>
                  <a:pt x="77788" y="1057910"/>
                </a:cubicBezTo>
                <a:cubicBezTo>
                  <a:pt x="35004" y="1057910"/>
                  <a:pt x="0" y="1022905"/>
                  <a:pt x="0" y="980123"/>
                </a:cubicBezTo>
                <a:cubicBezTo>
                  <a:pt x="0" y="972343"/>
                  <a:pt x="3889" y="964564"/>
                  <a:pt x="3889" y="960675"/>
                </a:cubicBezTo>
                <a:lnTo>
                  <a:pt x="112792" y="497840"/>
                </a:lnTo>
                <a:cubicBezTo>
                  <a:pt x="116682" y="482281"/>
                  <a:pt x="124460" y="466725"/>
                  <a:pt x="136129" y="455057"/>
                </a:cubicBezTo>
                <a:cubicBezTo>
                  <a:pt x="182801" y="416162"/>
                  <a:pt x="237252" y="385047"/>
                  <a:pt x="299482" y="369490"/>
                </a:cubicBezTo>
                <a:cubicBezTo>
                  <a:pt x="342265" y="357821"/>
                  <a:pt x="385049" y="350043"/>
                  <a:pt x="427832" y="350043"/>
                </a:cubicBezTo>
                <a:close/>
                <a:moveTo>
                  <a:pt x="427831" y="0"/>
                </a:moveTo>
                <a:cubicBezTo>
                  <a:pt x="513753" y="0"/>
                  <a:pt x="583406" y="69653"/>
                  <a:pt x="583406" y="155575"/>
                </a:cubicBezTo>
                <a:cubicBezTo>
                  <a:pt x="583406" y="241496"/>
                  <a:pt x="513753" y="311150"/>
                  <a:pt x="427831" y="311150"/>
                </a:cubicBezTo>
                <a:cubicBezTo>
                  <a:pt x="341910" y="311150"/>
                  <a:pt x="272256" y="241496"/>
                  <a:pt x="272256" y="155575"/>
                </a:cubicBezTo>
                <a:cubicBezTo>
                  <a:pt x="272256" y="69653"/>
                  <a:pt x="341910" y="0"/>
                  <a:pt x="427831" y="0"/>
                </a:cubicBezTo>
                <a:close/>
              </a:path>
            </a:pathLst>
          </a:custGeom>
          <a:solidFill>
            <a:srgbClr val="296DC0"/>
          </a:solidFill>
          <a:ln w="15081" cap="flat">
            <a:noFill/>
            <a:prstDash val="solid"/>
            <a:miter/>
          </a:ln>
        </p:spPr>
        <p:txBody>
          <a:bodyPr wrap="square" rtlCol="0" anchor="ctr">
            <a:noAutofit/>
          </a:bodyPr>
          <a:p>
            <a:endParaRPr lang="en-US"/>
          </a:p>
        </p:txBody>
      </p:sp>
      <p:sp>
        <p:nvSpPr>
          <p:cNvPr id="49" name="Rectangle 48"/>
          <p:cNvSpPr/>
          <p:nvPr>
            <p:custDataLst>
              <p:tags r:id="rId4"/>
            </p:custDataLst>
          </p:nvPr>
        </p:nvSpPr>
        <p:spPr>
          <a:xfrm>
            <a:off x="2098040" y="4409440"/>
            <a:ext cx="1735455" cy="812165"/>
          </a:xfrm>
          <a:prstGeom prst="rect">
            <a:avLst/>
          </a:prstGeom>
          <a:noFill/>
          <a:ln w="41275">
            <a:solidFill>
              <a:srgbClr val="296DC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GB" dirty="0">
                <a:solidFill>
                  <a:srgbClr val="296DC0"/>
                </a:solidFill>
              </a:rPr>
              <a:t>570 patients</a:t>
            </a:r>
            <a:endParaRPr lang="en-GB" dirty="0">
              <a:solidFill>
                <a:srgbClr val="296DC0"/>
              </a:solidFill>
            </a:endParaRPr>
          </a:p>
          <a:p>
            <a:pPr algn="ctr"/>
            <a:r>
              <a:rPr lang="en-US" altLang="en-GB" dirty="0">
                <a:solidFill>
                  <a:srgbClr val="296DC0"/>
                </a:solidFill>
              </a:rPr>
              <a:t>undergoing cardiac surgery</a:t>
            </a:r>
            <a:endParaRPr lang="en-US" altLang="en-GB" dirty="0">
              <a:solidFill>
                <a:srgbClr val="296DC0"/>
              </a:solidFill>
            </a:endParaRPr>
          </a:p>
        </p:txBody>
      </p:sp>
      <p:sp>
        <p:nvSpPr>
          <p:cNvPr id="72" name="Freeform: Shape 46"/>
          <p:cNvSpPr/>
          <p:nvPr>
            <p:custDataLst>
              <p:tags r:id="rId5"/>
            </p:custDataLst>
          </p:nvPr>
        </p:nvSpPr>
        <p:spPr>
          <a:xfrm>
            <a:off x="3024658" y="3077088"/>
            <a:ext cx="513284" cy="1049898"/>
          </a:xfrm>
          <a:custGeom>
            <a:avLst/>
            <a:gdLst>
              <a:gd name="connsiteX0" fmla="*/ 427832 w 855663"/>
              <a:gd name="connsiteY0" fmla="*/ 350043 h 1750218"/>
              <a:gd name="connsiteX1" fmla="*/ 556181 w 855663"/>
              <a:gd name="connsiteY1" fmla="*/ 365601 h 1750218"/>
              <a:gd name="connsiteX2" fmla="*/ 719535 w 855663"/>
              <a:gd name="connsiteY2" fmla="*/ 451168 h 1750218"/>
              <a:gd name="connsiteX3" fmla="*/ 742872 w 855663"/>
              <a:gd name="connsiteY3" fmla="*/ 493950 h 1750218"/>
              <a:gd name="connsiteX4" fmla="*/ 851774 w 855663"/>
              <a:gd name="connsiteY4" fmla="*/ 956786 h 1750218"/>
              <a:gd name="connsiteX5" fmla="*/ 855663 w 855663"/>
              <a:gd name="connsiteY5" fmla="*/ 976232 h 1750218"/>
              <a:gd name="connsiteX6" fmla="*/ 777876 w 855663"/>
              <a:gd name="connsiteY6" fmla="*/ 1054020 h 1750218"/>
              <a:gd name="connsiteX7" fmla="*/ 703977 w 855663"/>
              <a:gd name="connsiteY7" fmla="*/ 995680 h 1750218"/>
              <a:gd name="connsiteX8" fmla="*/ 622301 w 855663"/>
              <a:gd name="connsiteY8" fmla="*/ 657304 h 1750218"/>
              <a:gd name="connsiteX9" fmla="*/ 622301 w 855663"/>
              <a:gd name="connsiteY9" fmla="*/ 1750218 h 1750218"/>
              <a:gd name="connsiteX10" fmla="*/ 466726 w 855663"/>
              <a:gd name="connsiteY10" fmla="*/ 1750218 h 1750218"/>
              <a:gd name="connsiteX11" fmla="*/ 466726 w 855663"/>
              <a:gd name="connsiteY11" fmla="*/ 1050131 h 1750218"/>
              <a:gd name="connsiteX12" fmla="*/ 388938 w 855663"/>
              <a:gd name="connsiteY12" fmla="*/ 1050131 h 1750218"/>
              <a:gd name="connsiteX13" fmla="*/ 388938 w 855663"/>
              <a:gd name="connsiteY13" fmla="*/ 1750218 h 1750218"/>
              <a:gd name="connsiteX14" fmla="*/ 233363 w 855663"/>
              <a:gd name="connsiteY14" fmla="*/ 1750218 h 1750218"/>
              <a:gd name="connsiteX15" fmla="*/ 233363 w 855663"/>
              <a:gd name="connsiteY15" fmla="*/ 661193 h 1750218"/>
              <a:gd name="connsiteX16" fmla="*/ 151686 w 855663"/>
              <a:gd name="connsiteY16" fmla="*/ 999569 h 1750218"/>
              <a:gd name="connsiteX17" fmla="*/ 77788 w 855663"/>
              <a:gd name="connsiteY17" fmla="*/ 1057910 h 1750218"/>
              <a:gd name="connsiteX18" fmla="*/ 0 w 855663"/>
              <a:gd name="connsiteY18" fmla="*/ 980123 h 1750218"/>
              <a:gd name="connsiteX19" fmla="*/ 3889 w 855663"/>
              <a:gd name="connsiteY19" fmla="*/ 960675 h 1750218"/>
              <a:gd name="connsiteX20" fmla="*/ 112792 w 855663"/>
              <a:gd name="connsiteY20" fmla="*/ 497840 h 1750218"/>
              <a:gd name="connsiteX21" fmla="*/ 136129 w 855663"/>
              <a:gd name="connsiteY21" fmla="*/ 455057 h 1750218"/>
              <a:gd name="connsiteX22" fmla="*/ 299482 w 855663"/>
              <a:gd name="connsiteY22" fmla="*/ 369490 h 1750218"/>
              <a:gd name="connsiteX23" fmla="*/ 427832 w 855663"/>
              <a:gd name="connsiteY23" fmla="*/ 350043 h 1750218"/>
              <a:gd name="connsiteX24" fmla="*/ 427831 w 855663"/>
              <a:gd name="connsiteY24" fmla="*/ 0 h 1750218"/>
              <a:gd name="connsiteX25" fmla="*/ 583406 w 855663"/>
              <a:gd name="connsiteY25" fmla="*/ 155575 h 1750218"/>
              <a:gd name="connsiteX26" fmla="*/ 427831 w 855663"/>
              <a:gd name="connsiteY26" fmla="*/ 311150 h 1750218"/>
              <a:gd name="connsiteX27" fmla="*/ 272256 w 855663"/>
              <a:gd name="connsiteY27" fmla="*/ 155575 h 1750218"/>
              <a:gd name="connsiteX28" fmla="*/ 427831 w 855663"/>
              <a:gd name="connsiteY28" fmla="*/ 0 h 1750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855663" h="1750218">
                <a:moveTo>
                  <a:pt x="427832" y="350043"/>
                </a:moveTo>
                <a:cubicBezTo>
                  <a:pt x="470615" y="350043"/>
                  <a:pt x="513398" y="357821"/>
                  <a:pt x="556181" y="365601"/>
                </a:cubicBezTo>
                <a:cubicBezTo>
                  <a:pt x="618412" y="385047"/>
                  <a:pt x="672862" y="412273"/>
                  <a:pt x="719535" y="451168"/>
                </a:cubicBezTo>
                <a:cubicBezTo>
                  <a:pt x="731203" y="462835"/>
                  <a:pt x="738983" y="478392"/>
                  <a:pt x="742872" y="493950"/>
                </a:cubicBezTo>
                <a:lnTo>
                  <a:pt x="851774" y="956786"/>
                </a:lnTo>
                <a:cubicBezTo>
                  <a:pt x="851774" y="960675"/>
                  <a:pt x="855663" y="968454"/>
                  <a:pt x="855663" y="976232"/>
                </a:cubicBezTo>
                <a:cubicBezTo>
                  <a:pt x="855663" y="1019016"/>
                  <a:pt x="820659" y="1054020"/>
                  <a:pt x="777876" y="1054020"/>
                </a:cubicBezTo>
                <a:cubicBezTo>
                  <a:pt x="742872" y="1054020"/>
                  <a:pt x="711757" y="1026795"/>
                  <a:pt x="703977" y="995680"/>
                </a:cubicBezTo>
                <a:lnTo>
                  <a:pt x="622301" y="657304"/>
                </a:lnTo>
                <a:lnTo>
                  <a:pt x="622301" y="1750218"/>
                </a:lnTo>
                <a:lnTo>
                  <a:pt x="466726" y="1750218"/>
                </a:lnTo>
                <a:lnTo>
                  <a:pt x="466726" y="1050131"/>
                </a:lnTo>
                <a:lnTo>
                  <a:pt x="388938" y="1050131"/>
                </a:lnTo>
                <a:lnTo>
                  <a:pt x="388938" y="1750218"/>
                </a:lnTo>
                <a:lnTo>
                  <a:pt x="233363" y="1750218"/>
                </a:lnTo>
                <a:lnTo>
                  <a:pt x="233363" y="661193"/>
                </a:lnTo>
                <a:lnTo>
                  <a:pt x="151686" y="999569"/>
                </a:lnTo>
                <a:cubicBezTo>
                  <a:pt x="143907" y="1030684"/>
                  <a:pt x="112792" y="1057910"/>
                  <a:pt x="77788" y="1057910"/>
                </a:cubicBezTo>
                <a:cubicBezTo>
                  <a:pt x="35004" y="1057910"/>
                  <a:pt x="0" y="1022905"/>
                  <a:pt x="0" y="980123"/>
                </a:cubicBezTo>
                <a:cubicBezTo>
                  <a:pt x="0" y="972343"/>
                  <a:pt x="3889" y="964564"/>
                  <a:pt x="3889" y="960675"/>
                </a:cubicBezTo>
                <a:lnTo>
                  <a:pt x="112792" y="497840"/>
                </a:lnTo>
                <a:cubicBezTo>
                  <a:pt x="116682" y="482281"/>
                  <a:pt x="124460" y="466725"/>
                  <a:pt x="136129" y="455057"/>
                </a:cubicBezTo>
                <a:cubicBezTo>
                  <a:pt x="182801" y="416162"/>
                  <a:pt x="237252" y="385047"/>
                  <a:pt x="299482" y="369490"/>
                </a:cubicBezTo>
                <a:cubicBezTo>
                  <a:pt x="342265" y="357821"/>
                  <a:pt x="385049" y="350043"/>
                  <a:pt x="427832" y="350043"/>
                </a:cubicBezTo>
                <a:close/>
                <a:moveTo>
                  <a:pt x="427831" y="0"/>
                </a:moveTo>
                <a:cubicBezTo>
                  <a:pt x="513753" y="0"/>
                  <a:pt x="583406" y="69653"/>
                  <a:pt x="583406" y="155575"/>
                </a:cubicBezTo>
                <a:cubicBezTo>
                  <a:pt x="583406" y="241496"/>
                  <a:pt x="513753" y="311150"/>
                  <a:pt x="427831" y="311150"/>
                </a:cubicBezTo>
                <a:cubicBezTo>
                  <a:pt x="341910" y="311150"/>
                  <a:pt x="272256" y="241496"/>
                  <a:pt x="272256" y="155575"/>
                </a:cubicBezTo>
                <a:cubicBezTo>
                  <a:pt x="272256" y="69653"/>
                  <a:pt x="341910" y="0"/>
                  <a:pt x="427831" y="0"/>
                </a:cubicBezTo>
                <a:close/>
              </a:path>
            </a:pathLst>
          </a:custGeom>
          <a:solidFill>
            <a:srgbClr val="65AA00"/>
          </a:solidFill>
          <a:ln w="15081" cap="flat">
            <a:noFill/>
            <a:prstDash val="solid"/>
            <a:miter/>
          </a:ln>
        </p:spPr>
        <p:txBody>
          <a:bodyPr wrap="square" rtlCol="0" anchor="ctr">
            <a:noAutofit/>
          </a:bodyPr>
          <a:p>
            <a:endParaRPr lang="en-US"/>
          </a:p>
        </p:txBody>
      </p:sp>
      <p:sp>
        <p:nvSpPr>
          <p:cNvPr id="12" name="Rectangle 48"/>
          <p:cNvSpPr/>
          <p:nvPr>
            <p:custDataLst>
              <p:tags r:id="rId6"/>
            </p:custDataLst>
          </p:nvPr>
        </p:nvSpPr>
        <p:spPr>
          <a:xfrm>
            <a:off x="2097823" y="2275800"/>
            <a:ext cx="1735313" cy="622841"/>
          </a:xfrm>
          <a:prstGeom prst="rect">
            <a:avLst/>
          </a:prstGeom>
          <a:noFill/>
          <a:ln w="41275">
            <a:solidFill>
              <a:srgbClr val="296DC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en-GB" dirty="0">
                <a:solidFill>
                  <a:srgbClr val="296DC0"/>
                </a:solidFill>
              </a:rPr>
              <a:t>In pediatrics</a:t>
            </a:r>
            <a:endParaRPr lang="en-US" altLang="en-GB" dirty="0">
              <a:solidFill>
                <a:srgbClr val="296DC0"/>
              </a:solidFill>
            </a:endParaRPr>
          </a:p>
          <a:p>
            <a:pPr algn="ctr"/>
            <a:r>
              <a:rPr lang="en-US" altLang="en-GB" dirty="0">
                <a:solidFill>
                  <a:srgbClr val="296DC0"/>
                </a:solidFill>
              </a:rPr>
              <a:t>(0 to 7 years)</a:t>
            </a:r>
            <a:endParaRPr lang="en-US" altLang="en-GB" dirty="0">
              <a:solidFill>
                <a:srgbClr val="296DC0"/>
              </a:solidFill>
            </a:endParaRPr>
          </a:p>
        </p:txBody>
      </p:sp>
      <p:cxnSp>
        <p:nvCxnSpPr>
          <p:cNvPr id="18" name="Straight Arrow Connector 17"/>
          <p:cNvCxnSpPr/>
          <p:nvPr>
            <p:custDataLst>
              <p:tags r:id="rId7"/>
            </p:custDataLst>
          </p:nvPr>
        </p:nvCxnSpPr>
        <p:spPr>
          <a:xfrm flipV="1">
            <a:off x="3983560" y="3655767"/>
            <a:ext cx="574040" cy="6350"/>
          </a:xfrm>
          <a:prstGeom prst="straightConnector1">
            <a:avLst/>
          </a:prstGeom>
          <a:ln w="31750">
            <a:solidFill>
              <a:srgbClr val="296DC0"/>
            </a:solidFill>
            <a:headEnd w="lg" len="med"/>
            <a:tailEnd type="arrow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Rectangle 55"/>
          <p:cNvSpPr/>
          <p:nvPr>
            <p:custDataLst>
              <p:tags r:id="rId8"/>
            </p:custDataLst>
          </p:nvPr>
        </p:nvSpPr>
        <p:spPr>
          <a:xfrm>
            <a:off x="4976690" y="3395687"/>
            <a:ext cx="1728385" cy="614223"/>
          </a:xfrm>
          <a:prstGeom prst="rect">
            <a:avLst/>
          </a:prstGeom>
          <a:solidFill>
            <a:srgbClr val="AA0065"/>
          </a:solidFill>
          <a:ln w="41275">
            <a:noFill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GB" dirty="0"/>
              <a:t>blood pressure variability (BPV)</a:t>
            </a:r>
            <a:endParaRPr lang="en-GB" dirty="0"/>
          </a:p>
        </p:txBody>
      </p:sp>
      <p:sp>
        <p:nvSpPr>
          <p:cNvPr id="59" name="Rectangle 58"/>
          <p:cNvSpPr/>
          <p:nvPr>
            <p:custDataLst>
              <p:tags r:id="rId9"/>
            </p:custDataLst>
          </p:nvPr>
        </p:nvSpPr>
        <p:spPr>
          <a:xfrm>
            <a:off x="4962918" y="2374024"/>
            <a:ext cx="1735313" cy="622841"/>
          </a:xfrm>
          <a:prstGeom prst="rect">
            <a:avLst/>
          </a:prstGeom>
          <a:noFill/>
          <a:ln w="41275">
            <a:solidFill>
              <a:srgbClr val="AA0065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GB" dirty="0">
                <a:solidFill>
                  <a:srgbClr val="AA0065"/>
                </a:solidFill>
              </a:rPr>
              <a:t>coefficients of variation (CVs)</a:t>
            </a:r>
            <a:endParaRPr lang="en-GB" dirty="0">
              <a:solidFill>
                <a:srgbClr val="AA0065"/>
              </a:solidFill>
            </a:endParaRPr>
          </a:p>
        </p:txBody>
      </p:sp>
      <p:sp>
        <p:nvSpPr>
          <p:cNvPr id="13" name="Rectangle 58"/>
          <p:cNvSpPr/>
          <p:nvPr>
            <p:custDataLst>
              <p:tags r:id="rId10"/>
            </p:custDataLst>
          </p:nvPr>
        </p:nvSpPr>
        <p:spPr>
          <a:xfrm>
            <a:off x="4962283" y="4409199"/>
            <a:ext cx="1735313" cy="622841"/>
          </a:xfrm>
          <a:prstGeom prst="rect">
            <a:avLst/>
          </a:prstGeom>
          <a:noFill/>
          <a:ln w="41275">
            <a:solidFill>
              <a:srgbClr val="AA0065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rgbClr val="AA0065"/>
                </a:solidFill>
              </a:rPr>
              <a:t>area under the curve (AUC)</a:t>
            </a:r>
            <a:endParaRPr lang="en-GB" dirty="0">
              <a:solidFill>
                <a:srgbClr val="AA0065"/>
              </a:solidFill>
            </a:endParaRPr>
          </a:p>
        </p:txBody>
      </p:sp>
      <p:sp>
        <p:nvSpPr>
          <p:cNvPr id="15" name="Up Arrow 12"/>
          <p:cNvSpPr/>
          <p:nvPr>
            <p:custDataLst>
              <p:tags r:id="rId11"/>
            </p:custDataLst>
          </p:nvPr>
        </p:nvSpPr>
        <p:spPr>
          <a:xfrm rot="10800000">
            <a:off x="5619422" y="3883197"/>
            <a:ext cx="301374" cy="524454"/>
          </a:xfrm>
          <a:prstGeom prst="upArrow">
            <a:avLst>
              <a:gd name="adj1" fmla="val 0"/>
              <a:gd name="adj2" fmla="val 108703"/>
            </a:avLst>
          </a:prstGeom>
          <a:solidFill>
            <a:srgbClr val="AA00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GB"/>
          </a:p>
        </p:txBody>
      </p:sp>
      <p:sp>
        <p:nvSpPr>
          <p:cNvPr id="16" name="Up Arrow 10"/>
          <p:cNvSpPr/>
          <p:nvPr>
            <p:custDataLst>
              <p:tags r:id="rId12"/>
            </p:custDataLst>
          </p:nvPr>
        </p:nvSpPr>
        <p:spPr>
          <a:xfrm>
            <a:off x="5619309" y="3023937"/>
            <a:ext cx="301374" cy="524454"/>
          </a:xfrm>
          <a:prstGeom prst="upArrow">
            <a:avLst>
              <a:gd name="adj1" fmla="val 0"/>
              <a:gd name="adj2" fmla="val 108703"/>
            </a:avLst>
          </a:prstGeom>
          <a:solidFill>
            <a:srgbClr val="AA00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GB"/>
          </a:p>
        </p:txBody>
      </p:sp>
      <p:cxnSp>
        <p:nvCxnSpPr>
          <p:cNvPr id="55" name="Straight Arrow Connector 54"/>
          <p:cNvCxnSpPr/>
          <p:nvPr>
            <p:custDataLst>
              <p:tags r:id="rId13"/>
            </p:custDataLst>
          </p:nvPr>
        </p:nvCxnSpPr>
        <p:spPr>
          <a:xfrm flipV="1">
            <a:off x="6982005" y="3698111"/>
            <a:ext cx="436245" cy="5080"/>
          </a:xfrm>
          <a:prstGeom prst="straightConnector1">
            <a:avLst/>
          </a:prstGeom>
          <a:ln w="31750">
            <a:solidFill>
              <a:srgbClr val="AA0065"/>
            </a:solidFill>
            <a:headEnd w="lg" len="med"/>
            <a:tailEnd type="arrow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7" name="表格 16"/>
          <p:cNvGraphicFramePr/>
          <p:nvPr>
            <p:custDataLst>
              <p:tags r:id="rId14"/>
            </p:custDataLst>
          </p:nvPr>
        </p:nvGraphicFramePr>
        <p:xfrm>
          <a:off x="7613015" y="2872105"/>
          <a:ext cx="4288790" cy="2473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5260"/>
                <a:gridCol w="1824990"/>
                <a:gridCol w="1018540"/>
              </a:tblGrid>
              <a:tr h="36576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BPV</a:t>
                      </a:r>
                      <a:endParaRPr lang="en-US" altLang="zh-CN"/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OR(95% CI)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P value</a:t>
                      </a:r>
                      <a:endParaRPr lang="en-US" altLang="zh-CN"/>
                    </a:p>
                  </a:txBody>
                  <a:tcPr/>
                </a:tc>
              </a:tr>
              <a:tr h="461645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sz="1400"/>
                        <a:t>±10% AUC-MAP</a:t>
                      </a:r>
                      <a:endParaRPr lang="en-US" altLang="zh-CN" sz="1400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1400"/>
                        <a:t>1.000</a:t>
                      </a:r>
                      <a:r>
                        <a:rPr lang="en-US" altLang="zh-CN" sz="1400"/>
                        <a:t>(</a:t>
                      </a:r>
                      <a:r>
                        <a:rPr lang="zh-CN" altLang="en-US" sz="1400"/>
                        <a:t>0.999 - 1.000</a:t>
                      </a:r>
                      <a:r>
                        <a:rPr lang="en-US" altLang="zh-CN" sz="1400"/>
                        <a:t>)</a:t>
                      </a:r>
                      <a:endParaRPr lang="en-US" altLang="zh-CN" sz="1400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1400"/>
                        <a:t>0.366</a:t>
                      </a:r>
                      <a:endParaRPr lang="zh-CN" altLang="en-US" sz="1400"/>
                    </a:p>
                  </a:txBody>
                  <a:tcPr/>
                </a:tc>
              </a:tr>
              <a:tr h="51816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1400"/>
                        <a:t>±20% AUC</a:t>
                      </a:r>
                      <a:r>
                        <a:rPr lang="en-US" altLang="zh-CN" sz="1400"/>
                        <a:t>-MAP</a:t>
                      </a:r>
                      <a:endParaRPr lang="en-US" altLang="zh-CN" sz="1400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sz="1400">
                          <a:sym typeface="+mn-ea"/>
                        </a:rPr>
                        <a:t>1</a:t>
                      </a:r>
                      <a:r>
                        <a:rPr lang="zh-CN" altLang="en-US" sz="1400">
                          <a:sym typeface="+mn-ea"/>
                        </a:rPr>
                        <a:t>.000</a:t>
                      </a:r>
                      <a:r>
                        <a:rPr lang="en-US" altLang="zh-CN" sz="1400">
                          <a:sym typeface="+mn-ea"/>
                        </a:rPr>
                        <a:t>(</a:t>
                      </a:r>
                      <a:r>
                        <a:rPr lang="zh-CN" altLang="en-US" sz="1400">
                          <a:sym typeface="+mn-ea"/>
                        </a:rPr>
                        <a:t>0.999 - 1.00</a:t>
                      </a:r>
                      <a:r>
                        <a:rPr lang="en-US" altLang="zh-CN" sz="1400">
                          <a:sym typeface="+mn-ea"/>
                        </a:rPr>
                        <a:t>1)</a:t>
                      </a:r>
                      <a:endParaRPr lang="en-US" altLang="zh-CN" sz="1400"/>
                    </a:p>
                    <a:p>
                      <a:pPr>
                        <a:buNone/>
                      </a:pPr>
                      <a:endParaRPr lang="en-US" altLang="zh-CN" sz="1400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1400"/>
                        <a:t>0.660</a:t>
                      </a:r>
                      <a:endParaRPr lang="zh-CN" altLang="en-US" sz="1400"/>
                    </a:p>
                  </a:txBody>
                  <a:tcPr/>
                </a:tc>
              </a:tr>
              <a:tr h="65913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1400"/>
                        <a:t>±30% AUC</a:t>
                      </a:r>
                      <a:r>
                        <a:rPr lang="en-US" altLang="zh-CN" sz="1400"/>
                        <a:t>-MAP</a:t>
                      </a:r>
                      <a:endParaRPr lang="en-US" altLang="zh-CN" sz="1400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sz="1400">
                          <a:sym typeface="+mn-ea"/>
                        </a:rPr>
                        <a:t>1</a:t>
                      </a:r>
                      <a:r>
                        <a:rPr lang="zh-CN" altLang="en-US" sz="1400">
                          <a:sym typeface="+mn-ea"/>
                        </a:rPr>
                        <a:t>.00</a:t>
                      </a:r>
                      <a:r>
                        <a:rPr lang="en-US" altLang="zh-CN" sz="1400">
                          <a:sym typeface="+mn-ea"/>
                        </a:rPr>
                        <a:t>1(</a:t>
                      </a:r>
                      <a:r>
                        <a:rPr lang="zh-CN" altLang="en-US" sz="1400">
                          <a:sym typeface="+mn-ea"/>
                        </a:rPr>
                        <a:t>0.999 - 1.00</a:t>
                      </a:r>
                      <a:r>
                        <a:rPr lang="en-US" altLang="zh-CN" sz="1400">
                          <a:sym typeface="+mn-ea"/>
                        </a:rPr>
                        <a:t>2)</a:t>
                      </a:r>
                      <a:endParaRPr lang="en-US" altLang="zh-CN" sz="1400"/>
                    </a:p>
                    <a:p>
                      <a:pPr>
                        <a:buNone/>
                      </a:pPr>
                      <a:endParaRPr lang="zh-CN" altLang="en-US" sz="1400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1400"/>
                        <a:t>0.014</a:t>
                      </a:r>
                      <a:endParaRPr lang="zh-CN" altLang="en-US" sz="1400"/>
                    </a:p>
                  </a:txBody>
                  <a:tcPr/>
                </a:tc>
              </a:tr>
              <a:tr h="469265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sz="1400"/>
                        <a:t>CVs-MAP</a:t>
                      </a:r>
                      <a:endParaRPr lang="en-US" altLang="zh-CN" sz="1400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1400"/>
                        <a:t>0.133</a:t>
                      </a:r>
                      <a:r>
                        <a:rPr lang="en-US" altLang="zh-CN" sz="1400"/>
                        <a:t>(0.004 - 4.656)</a:t>
                      </a:r>
                      <a:endParaRPr lang="en-US" altLang="zh-CN" sz="1400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1400"/>
                        <a:t>0.266</a:t>
                      </a:r>
                      <a:endParaRPr lang="zh-CN" altLang="en-US" sz="140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9" name="Rectangle 55"/>
          <p:cNvSpPr/>
          <p:nvPr>
            <p:custDataLst>
              <p:tags r:id="rId15"/>
            </p:custDataLst>
          </p:nvPr>
        </p:nvSpPr>
        <p:spPr>
          <a:xfrm>
            <a:off x="7602220" y="2058035"/>
            <a:ext cx="2846705" cy="614045"/>
          </a:xfrm>
          <a:prstGeom prst="rect">
            <a:avLst/>
          </a:prstGeom>
          <a:solidFill>
            <a:srgbClr val="C00000"/>
          </a:solidFill>
          <a:ln w="41275">
            <a:noFill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GB" dirty="0"/>
              <a:t>Cardiac surgery-associated acute kidney injury (CSA-AKI)</a:t>
            </a:r>
            <a:endParaRPr lang="en-GB" dirty="0"/>
          </a:p>
        </p:txBody>
      </p:sp>
      <p:sp>
        <p:nvSpPr>
          <p:cNvPr id="1048966" name="矩形 40"/>
          <p:cNvSpPr/>
          <p:nvPr>
            <p:custDataLst>
              <p:tags r:id="rId16"/>
            </p:custDataLst>
          </p:nvPr>
        </p:nvSpPr>
        <p:spPr>
          <a:xfrm>
            <a:off x="10560050" y="2058035"/>
            <a:ext cx="1045210" cy="448945"/>
          </a:xfrm>
          <a:prstGeom prst="rect">
            <a:avLst/>
          </a:prstGeom>
          <a:noFill/>
        </p:spPr>
        <p:txBody>
          <a:bodyPr wrap="square" lIns="91440" tIns="45720" rIns="91440" bIns="45720">
            <a:noAutofit/>
          </a:bodyPr>
          <a:p>
            <a:pPr algn="ctr"/>
            <a:r>
              <a:rPr lang="en-US" altLang="zh-CN" sz="1600" b="1" cap="none" spc="0" dirty="0">
                <a:ln w="0"/>
                <a:effectLst/>
                <a:latin typeface="微软雅黑" panose="020B0503020204020204" charset="-122"/>
                <a:ea typeface="微软雅黑" panose="020B0503020204020204" charset="-122"/>
              </a:rPr>
              <a:t>36.1%</a:t>
            </a:r>
            <a:endParaRPr lang="zh-CN" altLang="en-US" sz="1600" b="1" cap="none" spc="0" dirty="0">
              <a:ln w="0"/>
              <a:effectLst/>
              <a:latin typeface="微软雅黑" panose="020B0503020204020204" charset="-122"/>
              <a:ea typeface="微软雅黑" panose="020B0503020204020204" charset="-122"/>
            </a:endParaRPr>
          </a:p>
        </p:txBody>
      </p:sp>
      <p:graphicFrame>
        <p:nvGraphicFramePr>
          <p:cNvPr id="29" name="图表 38"/>
          <p:cNvGraphicFramePr/>
          <p:nvPr>
            <p:custDataLst>
              <p:tags r:id="rId17"/>
            </p:custDataLst>
          </p:nvPr>
        </p:nvGraphicFramePr>
        <p:xfrm>
          <a:off x="8179288" y="1339003"/>
          <a:ext cx="4106595" cy="155975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pic>
        <p:nvPicPr>
          <p:cNvPr id="2097161" name="图片 2042716820"/>
          <p:cNvPicPr/>
          <p:nvPr>
            <p:custDataLst>
              <p:tags r:id="rId18"/>
            </p:custDataLst>
          </p:nvPr>
        </p:nvPicPr>
        <p:blipFill>
          <a:blip r:embed="rId19" cstate="print"/>
          <a:srcRect/>
          <a:stretch>
            <a:fillRect/>
          </a:stretch>
        </p:blipFill>
        <p:spPr>
          <a:xfrm>
            <a:off x="5053965" y="5026660"/>
            <a:ext cx="1643380" cy="654685"/>
          </a:xfrm>
          <a:prstGeom prst="rect">
            <a:avLst/>
          </a:prstGeom>
        </p:spPr>
      </p:pic>
      <p:pic>
        <p:nvPicPr>
          <p:cNvPr id="30" name="图片 29" descr="3b333733323232363bccfdd5efc6f7"/>
          <p:cNvPicPr>
            <a:picLocks noChangeAspect="1"/>
          </p:cNvPicPr>
          <p:nvPr/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624840" y="4307205"/>
            <a:ext cx="914400" cy="914400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BEAUTIFY_FLAG" val=""/>
</p:tagLst>
</file>

<file path=ppt/tags/tag5.xml><?xml version="1.0" encoding="utf-8"?>
<p:tagLst xmlns:p="http://schemas.openxmlformats.org/presentationml/2006/main">
  <p:tag name="KSO_WM_BEAUTIFY_FLAG" val=""/>
</p:tagLst>
</file>

<file path=ppt/tags/tag6.xml><?xml version="1.0" encoding="utf-8"?>
<p:tagLst xmlns:p="http://schemas.openxmlformats.org/presentationml/2006/main">
  <p:tag name="KSO_WM_BEAUTIFY_FLAG" val=""/>
</p:tagLst>
</file>

<file path=ppt/tags/tag7.xml><?xml version="1.0" encoding="utf-8"?>
<p:tagLst xmlns:p="http://schemas.openxmlformats.org/presentationml/2006/main">
  <p:tag name="KSO_WM_BEAUTIFY_FLAG" val=""/>
</p:tagLst>
</file>

<file path=ppt/tags/tag8.xml><?xml version="1.0" encoding="utf-8"?>
<p:tagLst xmlns:p="http://schemas.openxmlformats.org/presentationml/2006/main">
  <p:tag name="KSO_WM_BEAUTIFY_FLAG" val=""/>
</p:tagLst>
</file>

<file path=ppt/tags/tag9.xml><?xml version="1.0" encoding="utf-8"?>
<p:tagLst xmlns:p="http://schemas.openxmlformats.org/presentationml/2006/main">
  <p:tag name="KSO_WM_BEAUTIFY_FLAG" val=""/>
</p:tagLst>
</file>

<file path=ppt/tags/tag10.xml><?xml version="1.0" encoding="utf-8"?>
<p:tagLst xmlns:p="http://schemas.openxmlformats.org/presentationml/2006/main">
  <p:tag name="KSO_WM_BEAUTIFY_FLAG" val=""/>
</p:tagLst>
</file>

<file path=ppt/tags/tag11.xml><?xml version="1.0" encoding="utf-8"?>
<p:tagLst xmlns:p="http://schemas.openxmlformats.org/presentationml/2006/main">
  <p:tag name="KSO_WM_BEAUTIFY_FLAG" val=""/>
</p:tagLst>
</file>

<file path=ppt/tags/tag12.xml><?xml version="1.0" encoding="utf-8"?>
<p:tagLst xmlns:p="http://schemas.openxmlformats.org/presentationml/2006/main">
  <p:tag name="KSO_WM_BEAUTIFY_FLAG" val=""/>
</p:tagLst>
</file>

<file path=ppt/tags/tag13.xml><?xml version="1.0" encoding="utf-8"?>
<p:tagLst xmlns:p="http://schemas.openxmlformats.org/presentationml/2006/main">
  <p:tag name="TABLE_ENDDRAG_ORIGIN_RECT" val="337*202"/>
  <p:tag name="TABLE_ENDDRAG_RECT" val="598*200*337*202"/>
</p:tagLst>
</file>

<file path=ppt/tags/tag14.xml><?xml version="1.0" encoding="utf-8"?>
<p:tagLst xmlns:p="http://schemas.openxmlformats.org/presentationml/2006/main">
  <p:tag name="KSO_WM_BEAUTIFY_FLAG" val=""/>
</p:tagLst>
</file>

<file path=ppt/tags/tag15.xml><?xml version="1.0" encoding="utf-8"?>
<p:tagLst xmlns:p="http://schemas.openxmlformats.org/presentationml/2006/main">
  <p:tag name="KSO_WM_BEAUTIFY_FLAG" val=""/>
</p:tagLst>
</file>

<file path=ppt/tags/tag16.xml><?xml version="1.0" encoding="utf-8"?>
<p:tagLst xmlns:p="http://schemas.openxmlformats.org/presentationml/2006/main">
  <p:tag name="KSO_WM_BEAUTIFY_FLAG" val=""/>
</p:tagLst>
</file>

<file path=ppt/tags/tag17.xml><?xml version="1.0" encoding="utf-8"?>
<p:tagLst xmlns:p="http://schemas.openxmlformats.org/presentationml/2006/main">
  <p:tag name="KSO_WM_BEAUTIFY_FLAG" val=""/>
</p:tagLst>
</file>

<file path=ppt/tags/tag18.xml><?xml version="1.0" encoding="utf-8"?>
<p:tagLst xmlns:p="http://schemas.openxmlformats.org/presentationml/2006/main">
  <p:tag name="commondata" val="eyJoZGlkIjoiMDFlMjIxYjA3ODY3MWYwOTI1YmUxZDdjZjQ0ODQ5YzAifQ==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875</Words>
  <Application>WPS 演示</Application>
  <PresentationFormat>Widescreen</PresentationFormat>
  <Paragraphs>61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12" baseType="lpstr">
      <vt:lpstr>Arial</vt:lpstr>
      <vt:lpstr>宋体</vt:lpstr>
      <vt:lpstr>Wingdings</vt:lpstr>
      <vt:lpstr>Calibri</vt:lpstr>
      <vt:lpstr>Times New Roman</vt:lpstr>
      <vt:lpstr>微软雅黑</vt:lpstr>
      <vt:lpstr>Calibri Light</vt:lpstr>
      <vt:lpstr>等线</vt:lpstr>
      <vt:lpstr>Arial Unicode MS</vt:lpstr>
      <vt:lpstr>等线 Light</vt:lpstr>
      <vt:lpstr>Office Theme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DRAFT IDEAS  initially using a combination of    monochromatic and triadic colours</dc:title>
  <dc:creator/>
  <cp:lastModifiedBy>smile</cp:lastModifiedBy>
  <cp:revision>69</cp:revision>
  <dcterms:created xsi:type="dcterms:W3CDTF">2019-06-13T12:30:00Z</dcterms:created>
  <dcterms:modified xsi:type="dcterms:W3CDTF">2024-11-27T14:43:29Z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376C3A16D0244A388D4C9BAEF9B2DDA8_13</vt:lpwstr>
  </property>
  <property fmtid="{D5CDD505-2E9C-101B-9397-08002B2CF9AE}" pid="3" name="KSOProductBuildVer">
    <vt:lpwstr>2052-12.1.0.18608</vt:lpwstr>
  </property>
</Properties>
</file>