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7283A9-1F66-4974-AA4E-DE711C8FE1DB}" v="2" dt="2021-04-09T11:37:14.9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40" d="100"/>
          <a:sy n="140" d="100"/>
        </p:scale>
        <p:origin x="15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enbrugge, Joris van" userId="36a37336-743a-40f8-8c6f-5f4c2343e6f4" providerId="ADAL" clId="{C67283A9-1F66-4974-AA4E-DE711C8FE1DB}"/>
    <pc:docChg chg="custSel addSld modSld">
      <pc:chgData name="Steenbrugge, Joris van" userId="36a37336-743a-40f8-8c6f-5f4c2343e6f4" providerId="ADAL" clId="{C67283A9-1F66-4974-AA4E-DE711C8FE1DB}" dt="2021-04-09T11:37:17.203" v="6" actId="20577"/>
      <pc:docMkLst>
        <pc:docMk/>
      </pc:docMkLst>
      <pc:sldChg chg="addSp delSp modSp new mod">
        <pc:chgData name="Steenbrugge, Joris van" userId="36a37336-743a-40f8-8c6f-5f4c2343e6f4" providerId="ADAL" clId="{C67283A9-1F66-4974-AA4E-DE711C8FE1DB}" dt="2021-04-09T11:37:17.203" v="6" actId="20577"/>
        <pc:sldMkLst>
          <pc:docMk/>
          <pc:sldMk cId="4062298864" sldId="258"/>
        </pc:sldMkLst>
        <pc:spChg chg="del">
          <ac:chgData name="Steenbrugge, Joris van" userId="36a37336-743a-40f8-8c6f-5f4c2343e6f4" providerId="ADAL" clId="{C67283A9-1F66-4974-AA4E-DE711C8FE1DB}" dt="2021-04-09T11:37:08.047" v="2" actId="478"/>
          <ac:spMkLst>
            <pc:docMk/>
            <pc:sldMk cId="4062298864" sldId="258"/>
            <ac:spMk id="2" creationId="{27A838CE-2A8B-46B1-A018-431D594FC10B}"/>
          </ac:spMkLst>
        </pc:spChg>
        <pc:spChg chg="del">
          <ac:chgData name="Steenbrugge, Joris van" userId="36a37336-743a-40f8-8c6f-5f4c2343e6f4" providerId="ADAL" clId="{C67283A9-1F66-4974-AA4E-DE711C8FE1DB}" dt="2021-04-09T11:37:07.380" v="1" actId="478"/>
          <ac:spMkLst>
            <pc:docMk/>
            <pc:sldMk cId="4062298864" sldId="258"/>
            <ac:spMk id="3" creationId="{07468404-1237-4AF3-BE27-AD8E5EFFD6E8}"/>
          </ac:spMkLst>
        </pc:spChg>
        <pc:spChg chg="add mod">
          <ac:chgData name="Steenbrugge, Joris van" userId="36a37336-743a-40f8-8c6f-5f4c2343e6f4" providerId="ADAL" clId="{C67283A9-1F66-4974-AA4E-DE711C8FE1DB}" dt="2021-04-09T11:37:17.203" v="6" actId="20577"/>
          <ac:spMkLst>
            <pc:docMk/>
            <pc:sldMk cId="4062298864" sldId="258"/>
            <ac:spMk id="6" creationId="{D81C9F4D-ADFE-433A-AD28-6DF7B977A627}"/>
          </ac:spMkLst>
        </pc:spChg>
        <pc:picChg chg="add mod">
          <ac:chgData name="Steenbrugge, Joris van" userId="36a37336-743a-40f8-8c6f-5f4c2343e6f4" providerId="ADAL" clId="{C67283A9-1F66-4974-AA4E-DE711C8FE1DB}" dt="2021-04-09T11:37:08.816" v="3"/>
          <ac:picMkLst>
            <pc:docMk/>
            <pc:sldMk cId="4062298864" sldId="258"/>
            <ac:picMk id="5" creationId="{82D36978-BA19-4380-B7D3-A7AA9801FA9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294518-307A-4828-B6C0-8E2F95372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88EEDD1-B509-4E0C-B633-CEB48B1CA7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86144C2-3539-46BF-9159-34A8C1A44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A543-6A87-418F-9A72-D4B9C4AC3D53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B005A59-4F9E-48F3-8F65-4D1800229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C35A5CC-5FAC-454C-A3D9-1DEDF1530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D216-D430-4A95-8ED5-50B443D338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63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6CFD6-BE29-43C9-AEE2-CAAD25E3B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D92F04-D12C-46D7-BC92-E9A801617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9CD5E6-EA1D-4F88-A8CD-7A9A0951B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A543-6A87-418F-9A72-D4B9C4AC3D53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52D3A7-78B2-4832-A06F-D28B857C2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C3B28E-A138-48F2-90B4-33B364B97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D216-D430-4A95-8ED5-50B443D338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59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A9822A-05C4-48E3-A15F-90EACBF8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2C1B3DC-9233-403C-AA1D-ACA9D0F03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78BEE8E-3C72-4B5C-958E-DE0BE8303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A543-6A87-418F-9A72-D4B9C4AC3D53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1F0A14-AF6D-440F-9F9D-B91F16A58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C94FD2-FE76-42C9-B22C-29796C1C4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D216-D430-4A95-8ED5-50B443D338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92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448AE2-9C3C-461C-8066-F16690D13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F2B331-BE43-44E1-B74C-996488BE8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2EF0FFF-75C0-4D9F-8D97-9239D6281E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E935E3A-2AC1-4E73-976F-272306849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A543-6A87-418F-9A72-D4B9C4AC3D53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C495E6E-99A7-4985-8014-3B955CFB8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49169A8-492E-4F71-8E4F-62C9EA9AA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D216-D430-4A95-8ED5-50B443D338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235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32516F-B553-49FE-87B2-54C55326A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A00CC0C-9535-431E-B02A-656A50614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5E667C8-9C3A-4B97-8D9C-387FC4318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12F770D-1ACD-46F6-A985-A31405EC38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2857D1C-2780-4D26-BBC0-37715FFCFA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9033DCF-8033-4D7B-A963-839C14572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A543-6A87-418F-9A72-D4B9C4AC3D53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3C346BD-B3EC-4E49-8122-F5368161D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AF9882A-35F2-455E-9531-A9BC9B80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D216-D430-4A95-8ED5-50B443D338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36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B06957-E0E5-4E51-9D2C-DE7395391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16962B1-569D-4F76-986F-0975AB732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A543-6A87-418F-9A72-D4B9C4AC3D53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F520D1E-B940-45B0-A94F-9F0400D6C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C8DD7E2-CD75-4DA0-9741-4EE23F80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D216-D430-4A95-8ED5-50B443D338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21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1066FD5-F411-4802-9E02-D49E44056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A543-6A87-418F-9A72-D4B9C4AC3D53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CC682FE-3B31-4278-BE9E-FD8D46063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77EF6C1-31CD-44BF-9F74-8465A33B3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D216-D430-4A95-8ED5-50B443D338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253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C3E5B7-D573-4F64-BA5B-6D41A8F1D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C225D32-2693-4FC6-A0AB-67C87C52F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E7A43FB-38B6-468E-8CCA-7D272E6CF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67F85AB-C517-44A7-A859-CBB6676D2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A543-6A87-418F-9A72-D4B9C4AC3D53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ADE4C85-35B9-4167-BBB0-E2F0B3619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220B193-A3F4-4E15-84DD-00F1BCBD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D216-D430-4A95-8ED5-50B443D338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870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2B9BCE-FCD5-4E01-8ED4-95972E27B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B9CD62C-D364-4C48-AA1C-78C39E2F7B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FDB6BFA-9D33-4866-8757-3B2E7CC1E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79EF84A-911B-45D7-B8F7-2D3DC0074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A543-6A87-418F-9A72-D4B9C4AC3D53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D657DD3-18EC-44F5-AA0C-DA61F8997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9D262FD-AF88-472B-B95D-E0099B01A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D216-D430-4A95-8ED5-50B443D338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564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1FD3F-43FB-4229-A7BE-4F4F9DCC6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C1AD683-3D4C-4DF9-A6F2-A55F78B7D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64AFEB5-BD3D-49A4-A0E3-E46284B1C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A543-6A87-418F-9A72-D4B9C4AC3D53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0B382E-05DB-4F56-B977-153C2B16A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47BDFF-04A1-4855-A993-54D1F04D5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D216-D430-4A95-8ED5-50B443D338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855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C488AB5-66C8-4A6F-B404-78CB38D343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C307B5D-A836-4CE5-BF02-E510052B1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C76CB3A-915D-4488-A19A-C7BF39CD2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4A543-6A87-418F-9A72-D4B9C4AC3D53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B8ABB7-6D09-49C2-976C-9174864D3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A5F42A-2834-4143-A6E0-0E44F9C2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D216-D430-4A95-8ED5-50B443D338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209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57A8F77-F907-4DA7-90CB-BD9D842C3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E4BDDC5-65AD-4FB7-B74C-185FE07B9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8B7410-2E8B-409E-8507-5E0683773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4A543-6A87-418F-9A72-D4B9C4AC3D53}" type="datetimeFigureOut">
              <a:rPr lang="en-GB" smtClean="0"/>
              <a:t>09/04/2021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E123451-AFB5-49CE-AC0C-80F362D63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C14DAAE-0731-4BFD-8F7A-4D4377277A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AD216-D430-4A95-8ED5-50B443D338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757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44B5D72-1CCE-4F61-9DE5-7CB000ECF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654" y="0"/>
            <a:ext cx="5034692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58963C5-10EB-44EC-9A6F-E26FCD3FFB3F}"/>
              </a:ext>
            </a:extLst>
          </p:cNvPr>
          <p:cNvSpPr txBox="1"/>
          <p:nvPr/>
        </p:nvSpPr>
        <p:spPr>
          <a:xfrm>
            <a:off x="3336406" y="286604"/>
            <a:ext cx="48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3DCB665-0019-4F22-84C5-2B06BB8BE541}"/>
              </a:ext>
            </a:extLst>
          </p:cNvPr>
          <p:cNvSpPr txBox="1"/>
          <p:nvPr/>
        </p:nvSpPr>
        <p:spPr>
          <a:xfrm>
            <a:off x="3455491" y="5270311"/>
            <a:ext cx="48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D19DE4C-11D1-45C0-AFBE-FD4895EBB39D}"/>
              </a:ext>
            </a:extLst>
          </p:cNvPr>
          <p:cNvSpPr txBox="1"/>
          <p:nvPr/>
        </p:nvSpPr>
        <p:spPr>
          <a:xfrm>
            <a:off x="238836" y="211541"/>
            <a:ext cx="22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Supplemental figure 1</a:t>
            </a:r>
          </a:p>
        </p:txBody>
      </p:sp>
    </p:spTree>
    <p:extLst>
      <p:ext uri="{BB962C8B-B14F-4D97-AF65-F5344CB8AC3E}">
        <p14:creationId xmlns:p14="http://schemas.microsoft.com/office/powerpoint/2010/main" val="391048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1D5FA94-C086-443A-A121-295920BE4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998" y="0"/>
            <a:ext cx="5016004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13511DF-6F20-4AAC-938B-C27801AE136A}"/>
              </a:ext>
            </a:extLst>
          </p:cNvPr>
          <p:cNvSpPr txBox="1"/>
          <p:nvPr/>
        </p:nvSpPr>
        <p:spPr>
          <a:xfrm>
            <a:off x="3336406" y="286604"/>
            <a:ext cx="48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111AC2D-AD6C-4495-9948-099974C48CF3}"/>
              </a:ext>
            </a:extLst>
          </p:cNvPr>
          <p:cNvSpPr txBox="1"/>
          <p:nvPr/>
        </p:nvSpPr>
        <p:spPr>
          <a:xfrm>
            <a:off x="3455491" y="5270311"/>
            <a:ext cx="48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4AB8C85-7794-4939-BF8A-65596EF3F700}"/>
              </a:ext>
            </a:extLst>
          </p:cNvPr>
          <p:cNvSpPr txBox="1"/>
          <p:nvPr/>
        </p:nvSpPr>
        <p:spPr>
          <a:xfrm>
            <a:off x="238836" y="211541"/>
            <a:ext cx="22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Supplemental figure 2</a:t>
            </a:r>
          </a:p>
        </p:txBody>
      </p:sp>
    </p:spTree>
    <p:extLst>
      <p:ext uri="{BB962C8B-B14F-4D97-AF65-F5344CB8AC3E}">
        <p14:creationId xmlns:p14="http://schemas.microsoft.com/office/powerpoint/2010/main" val="2296940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2D36978-BA19-4380-B7D3-A7AA9801F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684" y="0"/>
            <a:ext cx="6786631" cy="685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81C9F4D-ADFE-433A-AD28-6DF7B977A627}"/>
              </a:ext>
            </a:extLst>
          </p:cNvPr>
          <p:cNvSpPr txBox="1"/>
          <p:nvPr/>
        </p:nvSpPr>
        <p:spPr>
          <a:xfrm>
            <a:off x="238836" y="211541"/>
            <a:ext cx="22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Supplemental figure 3</a:t>
            </a:r>
          </a:p>
        </p:txBody>
      </p:sp>
    </p:spTree>
    <p:extLst>
      <p:ext uri="{BB962C8B-B14F-4D97-AF65-F5344CB8AC3E}">
        <p14:creationId xmlns:p14="http://schemas.microsoft.com/office/powerpoint/2010/main" val="406229886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</Words>
  <Application>Microsoft Office PowerPoint</Application>
  <PresentationFormat>Breedbeeld</PresentationFormat>
  <Paragraphs>7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Steenbrugge, Joris van</dc:creator>
  <cp:lastModifiedBy>Steenbrugge, Joris van</cp:lastModifiedBy>
  <cp:revision>1</cp:revision>
  <dcterms:created xsi:type="dcterms:W3CDTF">2021-04-09T11:28:34Z</dcterms:created>
  <dcterms:modified xsi:type="dcterms:W3CDTF">2021-04-09T11:37:30Z</dcterms:modified>
</cp:coreProperties>
</file>