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11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2148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8819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751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95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023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708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86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148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27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742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181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324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3E9FA-B121-4A26-B3C0-D9B2C213662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EA9F0-116D-4D0D-8255-33189678D9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80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028" y="3747490"/>
            <a:ext cx="4763944" cy="2743206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2941607" y="3439713"/>
            <a:ext cx="3260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Klebsiella</a:t>
            </a:r>
            <a:r>
              <a:rPr lang="en-US" altLang="ja-JP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pneumoniae</a:t>
            </a:r>
            <a:r>
              <a:rPr lang="en-US" altLang="ja-JP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M5a1 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572240" y="6490696"/>
            <a:ext cx="3999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Polaromonas</a:t>
            </a:r>
            <a:r>
              <a:rPr kumimoji="1" lang="en-US" altLang="ja-JP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naphthalenivorans</a:t>
            </a:r>
            <a:r>
              <a:rPr kumimoji="1" lang="en-US" altLang="ja-JP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CJ2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547576" y="4965204"/>
            <a:ext cx="79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NH9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430122" y="174418"/>
            <a:ext cx="2283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NH9 chromosome 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488089" y="1561161"/>
            <a:ext cx="910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DBO1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30957" y="17963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30957" y="340524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6297016" y="42812"/>
            <a:ext cx="2842222" cy="405112"/>
            <a:chOff x="6297016" y="42812"/>
            <a:chExt cx="2842222" cy="405112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7016" y="131486"/>
              <a:ext cx="2768832" cy="316438"/>
            </a:xfrm>
            <a:prstGeom prst="rect">
              <a:avLst/>
            </a:prstGeom>
          </p:spPr>
        </p:pic>
        <p:sp>
          <p:nvSpPr>
            <p:cNvPr id="15" name="テキスト ボックス 14"/>
            <p:cNvSpPr txBox="1"/>
            <p:nvPr/>
          </p:nvSpPr>
          <p:spPr>
            <a:xfrm>
              <a:off x="6364395" y="42812"/>
              <a:ext cx="3070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kumimoji="1"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6709347" y="42812"/>
              <a:ext cx="3070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kumimoji="1" lang="en-US" altLang="ja-JP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1"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059061" y="42812"/>
              <a:ext cx="3070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kumimoji="1"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7406394" y="42812"/>
              <a:ext cx="3070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r>
                <a:rPr kumimoji="1" lang="en-US" altLang="ja-JP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1"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7753468" y="42812"/>
              <a:ext cx="3070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kumimoji="1"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8098463" y="42812"/>
              <a:ext cx="3070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kumimoji="1" lang="en-US" altLang="ja-JP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1"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8445796" y="42812"/>
              <a:ext cx="30708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endParaRPr kumimoji="1" lang="ja-JP" alt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8757646" y="42812"/>
              <a:ext cx="38159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kumimoji="1"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028" y="454237"/>
            <a:ext cx="4763944" cy="2521626"/>
          </a:xfrm>
          <a:prstGeom prst="rect">
            <a:avLst/>
          </a:prstGeom>
        </p:spPr>
      </p:pic>
      <p:sp>
        <p:nvSpPr>
          <p:cNvPr id="24" name="テキスト ボックス 23"/>
          <p:cNvSpPr txBox="1"/>
          <p:nvPr/>
        </p:nvSpPr>
        <p:spPr>
          <a:xfrm>
            <a:off x="3430121" y="2950799"/>
            <a:ext cx="2283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NH9 chromosome 2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395404" y="1618690"/>
            <a:ext cx="4472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andAd</a:t>
            </a:r>
            <a:endParaRPr kumimoji="1" lang="ja-JP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206100" y="447489"/>
            <a:ext cx="4472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18165</a:t>
            </a:r>
            <a:endParaRPr kumimoji="1" lang="ja-JP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457209" y="442203"/>
            <a:ext cx="4472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18170</a:t>
            </a:r>
            <a:endParaRPr kumimoji="1" lang="ja-JP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440824" y="2795779"/>
            <a:ext cx="4472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29485</a:t>
            </a:r>
            <a:endParaRPr kumimoji="1" lang="ja-JP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233608" y="2795777"/>
            <a:ext cx="4472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29470</a:t>
            </a:r>
            <a:endParaRPr kumimoji="1" lang="ja-JP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100969" y="2795778"/>
            <a:ext cx="4472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29490</a:t>
            </a:r>
            <a:endParaRPr kumimoji="1" lang="ja-JP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134993" y="1616944"/>
            <a:ext cx="4472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andAb</a:t>
            </a:r>
            <a:endParaRPr kumimoji="1" lang="ja-JP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167703" y="6263549"/>
            <a:ext cx="734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nagX</a:t>
            </a:r>
            <a:endParaRPr kumimoji="1"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72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</TotalTime>
  <Words>32</Words>
  <Application>Microsoft Office PowerPoint</Application>
  <PresentationFormat>画面に合わせる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moriuchi</dc:creator>
  <cp:lastModifiedBy>moriuchi</cp:lastModifiedBy>
  <cp:revision>47</cp:revision>
  <dcterms:created xsi:type="dcterms:W3CDTF">2019-07-01T06:48:55Z</dcterms:created>
  <dcterms:modified xsi:type="dcterms:W3CDTF">2020-07-02T01:50:42Z</dcterms:modified>
</cp:coreProperties>
</file>