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92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616" y="336"/>
      </p:cViewPr>
      <p:guideLst>
        <p:guide orient="horz" pos="2160"/>
        <p:guide pos="285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23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975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078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76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848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880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46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58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059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45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DC8A5-3541-4B7C-9DF1-B32F4361988D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0421-792E-4D91-8ACB-DDB9A2B50D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89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グループ化 55"/>
          <p:cNvGrpSpPr/>
          <p:nvPr/>
        </p:nvGrpSpPr>
        <p:grpSpPr>
          <a:xfrm>
            <a:off x="8417700" y="63666"/>
            <a:ext cx="602644" cy="307777"/>
            <a:chOff x="8306383" y="53777"/>
            <a:chExt cx="602644" cy="307777"/>
          </a:xfrm>
        </p:grpSpPr>
        <p:cxnSp>
          <p:nvCxnSpPr>
            <p:cNvPr id="184" name="直線コネクタ 183"/>
            <p:cNvCxnSpPr/>
            <p:nvPr/>
          </p:nvCxnSpPr>
          <p:spPr>
            <a:xfrm>
              <a:off x="8436537" y="361554"/>
              <a:ext cx="36660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テキスト ボックス 135"/>
            <p:cNvSpPr txBox="1"/>
            <p:nvPr/>
          </p:nvSpPr>
          <p:spPr>
            <a:xfrm>
              <a:off x="8306383" y="53777"/>
              <a:ext cx="6026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 kb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665235" y="634339"/>
            <a:ext cx="2843432" cy="717350"/>
            <a:chOff x="608548" y="386789"/>
            <a:chExt cx="2843432" cy="717350"/>
          </a:xfrm>
        </p:grpSpPr>
        <p:sp>
          <p:nvSpPr>
            <p:cNvPr id="32" name="テキスト ボックス 31"/>
            <p:cNvSpPr txBox="1"/>
            <p:nvPr/>
          </p:nvSpPr>
          <p:spPr>
            <a:xfrm rot="2700000">
              <a:off x="975470" y="398663"/>
              <a:ext cx="338554" cy="107239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BJN34_08550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 rot="2700000">
              <a:off x="1501265" y="497767"/>
              <a:ext cx="346249" cy="5004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catA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 rot="2700000">
              <a:off x="1950596" y="474551"/>
              <a:ext cx="338554" cy="61131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benA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 rot="2700000">
              <a:off x="2301253" y="474632"/>
              <a:ext cx="338554" cy="61131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benB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 rot="2700000">
              <a:off x="2593327" y="472482"/>
              <a:ext cx="338554" cy="61131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benC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グループ化 16"/>
            <p:cNvGrpSpPr/>
            <p:nvPr/>
          </p:nvGrpSpPr>
          <p:grpSpPr>
            <a:xfrm>
              <a:off x="1209859" y="386789"/>
              <a:ext cx="2242121" cy="127000"/>
              <a:chOff x="641682" y="520139"/>
              <a:chExt cx="3280277" cy="127000"/>
            </a:xfrm>
          </p:grpSpPr>
          <p:cxnSp>
            <p:nvCxnSpPr>
              <p:cNvPr id="185" name="直線コネクタ 184"/>
              <p:cNvCxnSpPr/>
              <p:nvPr/>
            </p:nvCxnSpPr>
            <p:spPr>
              <a:xfrm>
                <a:off x="641682" y="583639"/>
                <a:ext cx="32802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ホームベース 30"/>
              <p:cNvSpPr/>
              <p:nvPr/>
            </p:nvSpPr>
            <p:spPr bwMode="auto">
              <a:xfrm flipH="1">
                <a:off x="756447" y="520139"/>
                <a:ext cx="481760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3" name="ホームベース 32"/>
              <p:cNvSpPr/>
              <p:nvPr/>
            </p:nvSpPr>
            <p:spPr bwMode="auto">
              <a:xfrm>
                <a:off x="1314303" y="520139"/>
                <a:ext cx="484909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5" name="ホームベース 34"/>
              <p:cNvSpPr/>
              <p:nvPr/>
            </p:nvSpPr>
            <p:spPr bwMode="auto">
              <a:xfrm>
                <a:off x="1853790" y="520139"/>
                <a:ext cx="747830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7" name="ホームベース 36"/>
              <p:cNvSpPr/>
              <p:nvPr/>
            </p:nvSpPr>
            <p:spPr bwMode="auto">
              <a:xfrm>
                <a:off x="2599521" y="520139"/>
                <a:ext cx="270793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" name="ホームベース 38"/>
              <p:cNvSpPr/>
              <p:nvPr/>
            </p:nvSpPr>
            <p:spPr bwMode="auto">
              <a:xfrm>
                <a:off x="2881335" y="520139"/>
                <a:ext cx="535289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41" name="ホームベース 40"/>
              <p:cNvSpPr/>
              <p:nvPr/>
            </p:nvSpPr>
            <p:spPr bwMode="auto">
              <a:xfrm>
                <a:off x="3425546" y="520139"/>
                <a:ext cx="412487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42" name="テキスト ボックス 41"/>
            <p:cNvSpPr txBox="1"/>
            <p:nvPr/>
          </p:nvSpPr>
          <p:spPr>
            <a:xfrm rot="2700000">
              <a:off x="2921501" y="479786"/>
              <a:ext cx="338554" cy="61131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benD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1" name="テキスト ボックス 200"/>
          <p:cNvSpPr txBox="1"/>
          <p:nvPr/>
        </p:nvSpPr>
        <p:spPr>
          <a:xfrm>
            <a:off x="299636" y="202400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グループ化 20"/>
          <p:cNvGrpSpPr/>
          <p:nvPr/>
        </p:nvGrpSpPr>
        <p:grpSpPr>
          <a:xfrm>
            <a:off x="5491092" y="681812"/>
            <a:ext cx="2422180" cy="555994"/>
            <a:chOff x="5670286" y="1863673"/>
            <a:chExt cx="2422180" cy="555994"/>
          </a:xfrm>
        </p:grpSpPr>
        <p:sp>
          <p:nvSpPr>
            <p:cNvPr id="3" name="テキスト ボックス 2"/>
            <p:cNvSpPr txBox="1"/>
            <p:nvPr/>
          </p:nvSpPr>
          <p:spPr>
            <a:xfrm rot="2700000">
              <a:off x="5796813" y="1953028"/>
              <a:ext cx="338554" cy="59160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cbnR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テキスト ボックス 4"/>
            <p:cNvSpPr txBox="1"/>
            <p:nvPr/>
          </p:nvSpPr>
          <p:spPr>
            <a:xfrm rot="2700000">
              <a:off x="6104611" y="1954210"/>
              <a:ext cx="338554" cy="59160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cbnA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 rot="2700000">
              <a:off x="6455457" y="1954586"/>
              <a:ext cx="338554" cy="59160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cbnB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 rot="2700000">
              <a:off x="6825640" y="1952049"/>
              <a:ext cx="338554" cy="59160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orfX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 rot="2700000">
              <a:off x="7144564" y="1952049"/>
              <a:ext cx="338554" cy="59160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cbnC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" name="グループ化 25"/>
            <p:cNvGrpSpPr/>
            <p:nvPr/>
          </p:nvGrpSpPr>
          <p:grpSpPr>
            <a:xfrm>
              <a:off x="5850345" y="1863673"/>
              <a:ext cx="2242121" cy="127000"/>
              <a:chOff x="5282168" y="1982208"/>
              <a:chExt cx="3280277" cy="127000"/>
            </a:xfrm>
          </p:grpSpPr>
          <p:cxnSp>
            <p:nvCxnSpPr>
              <p:cNvPr id="183" name="直線コネクタ 182"/>
              <p:cNvCxnSpPr/>
              <p:nvPr/>
            </p:nvCxnSpPr>
            <p:spPr>
              <a:xfrm>
                <a:off x="5282168" y="2044275"/>
                <a:ext cx="32802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ホームベース 1"/>
              <p:cNvSpPr/>
              <p:nvPr/>
            </p:nvSpPr>
            <p:spPr bwMode="auto">
              <a:xfrm flipH="1">
                <a:off x="5424309" y="1982208"/>
                <a:ext cx="464442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4" name="ホームベース 3"/>
              <p:cNvSpPr/>
              <p:nvPr/>
            </p:nvSpPr>
            <p:spPr bwMode="auto">
              <a:xfrm>
                <a:off x="5966945" y="1982208"/>
                <a:ext cx="396744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6" name="ホームベース 5"/>
              <p:cNvSpPr/>
              <p:nvPr/>
            </p:nvSpPr>
            <p:spPr bwMode="auto">
              <a:xfrm>
                <a:off x="6361589" y="1982208"/>
                <a:ext cx="584095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8" name="ホームベース 7"/>
              <p:cNvSpPr/>
              <p:nvPr/>
            </p:nvSpPr>
            <p:spPr bwMode="auto">
              <a:xfrm>
                <a:off x="6946209" y="1982208"/>
                <a:ext cx="530566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0" name="ホームベース 9"/>
              <p:cNvSpPr/>
              <p:nvPr/>
            </p:nvSpPr>
            <p:spPr bwMode="auto">
              <a:xfrm>
                <a:off x="7487796" y="1982208"/>
                <a:ext cx="376277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2" name="ホームベース 11"/>
              <p:cNvSpPr/>
              <p:nvPr/>
            </p:nvSpPr>
            <p:spPr bwMode="auto">
              <a:xfrm>
                <a:off x="7861973" y="1982208"/>
                <a:ext cx="555756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13" name="テキスト ボックス 12"/>
            <p:cNvSpPr txBox="1"/>
            <p:nvPr/>
          </p:nvSpPr>
          <p:spPr>
            <a:xfrm rot="2700000">
              <a:off x="7455973" y="1953286"/>
              <a:ext cx="338554" cy="59160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cbnD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3" name="テキスト ボックス 202"/>
          <p:cNvSpPr txBox="1"/>
          <p:nvPr/>
        </p:nvSpPr>
        <p:spPr>
          <a:xfrm>
            <a:off x="4460115" y="146819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テキスト ボックス 204"/>
          <p:cNvSpPr txBox="1"/>
          <p:nvPr/>
        </p:nvSpPr>
        <p:spPr>
          <a:xfrm>
            <a:off x="299636" y="402392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テキスト ボックス 206"/>
          <p:cNvSpPr txBox="1"/>
          <p:nvPr/>
        </p:nvSpPr>
        <p:spPr>
          <a:xfrm>
            <a:off x="301670" y="5285267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テキスト ボックス 205"/>
          <p:cNvSpPr txBox="1"/>
          <p:nvPr/>
        </p:nvSpPr>
        <p:spPr>
          <a:xfrm>
            <a:off x="4460115" y="4020414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299636" y="273468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4463695" y="20520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970135" y="3196167"/>
            <a:ext cx="2906538" cy="736697"/>
            <a:chOff x="5475366" y="385454"/>
            <a:chExt cx="2906538" cy="736697"/>
          </a:xfrm>
        </p:grpSpPr>
        <p:grpSp>
          <p:nvGrpSpPr>
            <p:cNvPr id="23" name="グループ化 22"/>
            <p:cNvGrpSpPr/>
            <p:nvPr/>
          </p:nvGrpSpPr>
          <p:grpSpPr>
            <a:xfrm>
              <a:off x="5556250" y="385454"/>
              <a:ext cx="2825654" cy="127000"/>
              <a:chOff x="4190530" y="530848"/>
              <a:chExt cx="5002144" cy="127000"/>
            </a:xfrm>
          </p:grpSpPr>
          <p:cxnSp>
            <p:nvCxnSpPr>
              <p:cNvPr id="137" name="直線コネクタ 136"/>
              <p:cNvCxnSpPr/>
              <p:nvPr/>
            </p:nvCxnSpPr>
            <p:spPr>
              <a:xfrm>
                <a:off x="4190530" y="594035"/>
                <a:ext cx="5002144" cy="185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ホームベース 103"/>
              <p:cNvSpPr/>
              <p:nvPr/>
            </p:nvSpPr>
            <p:spPr bwMode="auto">
              <a:xfrm flipH="1">
                <a:off x="4337437" y="530848"/>
                <a:ext cx="794385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05" name="ホームベース 104"/>
              <p:cNvSpPr/>
              <p:nvPr/>
            </p:nvSpPr>
            <p:spPr bwMode="auto">
              <a:xfrm flipH="1">
                <a:off x="5149602" y="530848"/>
                <a:ext cx="904875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06" name="ホームベース 105"/>
              <p:cNvSpPr/>
              <p:nvPr/>
            </p:nvSpPr>
            <p:spPr bwMode="auto">
              <a:xfrm flipH="1">
                <a:off x="6076702" y="530848"/>
                <a:ext cx="1083945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07" name="ホームベース 106"/>
              <p:cNvSpPr/>
              <p:nvPr/>
            </p:nvSpPr>
            <p:spPr bwMode="auto">
              <a:xfrm flipH="1">
                <a:off x="7231132" y="530848"/>
                <a:ext cx="613410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12" name="ホームベース 111"/>
              <p:cNvSpPr/>
              <p:nvPr/>
            </p:nvSpPr>
            <p:spPr bwMode="auto">
              <a:xfrm>
                <a:off x="8026152" y="530848"/>
                <a:ext cx="1019175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142" name="テキスト ボックス 141"/>
            <p:cNvSpPr txBox="1"/>
            <p:nvPr/>
          </p:nvSpPr>
          <p:spPr>
            <a:xfrm rot="2700000">
              <a:off x="5579720" y="481627"/>
              <a:ext cx="338554" cy="5472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</a:t>
              </a:r>
              <a:r>
                <a:rPr kumimoji="1"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テキスト ボックス 144"/>
            <p:cNvSpPr txBox="1"/>
            <p:nvPr/>
          </p:nvSpPr>
          <p:spPr>
            <a:xfrm rot="2700000">
              <a:off x="6079049" y="480197"/>
              <a:ext cx="338554" cy="5472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</a:t>
              </a:r>
              <a:r>
                <a:rPr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テキスト ボックス 146"/>
            <p:cNvSpPr txBox="1"/>
            <p:nvPr/>
          </p:nvSpPr>
          <p:spPr>
            <a:xfrm rot="2700000">
              <a:off x="6655817" y="480811"/>
              <a:ext cx="338554" cy="5472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boxC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テキスト ボックス 148"/>
            <p:cNvSpPr txBox="1"/>
            <p:nvPr/>
          </p:nvSpPr>
          <p:spPr>
            <a:xfrm rot="2700000">
              <a:off x="7693367" y="489133"/>
              <a:ext cx="338554" cy="5472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bclA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テキスト ボックス 2"/>
            <p:cNvSpPr txBox="1"/>
            <p:nvPr/>
          </p:nvSpPr>
          <p:spPr>
            <a:xfrm rot="2700000">
              <a:off x="6985106" y="399720"/>
              <a:ext cx="338554" cy="110630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BJN34_07195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1" name="テキスト ボックス 150"/>
          <p:cNvSpPr txBox="1"/>
          <p:nvPr/>
        </p:nvSpPr>
        <p:spPr>
          <a:xfrm>
            <a:off x="299636" y="146819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813356" y="4384291"/>
            <a:ext cx="2859605" cy="682316"/>
            <a:chOff x="5375831" y="4501766"/>
            <a:chExt cx="2859605" cy="682316"/>
          </a:xfrm>
        </p:grpSpPr>
        <p:sp>
          <p:nvSpPr>
            <p:cNvPr id="159" name="テキスト ボックス 15"/>
            <p:cNvSpPr txBox="1"/>
            <p:nvPr/>
          </p:nvSpPr>
          <p:spPr>
            <a:xfrm rot="2700000">
              <a:off x="6298882" y="4582674"/>
              <a:ext cx="338554" cy="62798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mhbM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テキスト ボックス 17"/>
            <p:cNvSpPr txBox="1"/>
            <p:nvPr/>
          </p:nvSpPr>
          <p:spPr>
            <a:xfrm rot="2700000">
              <a:off x="6664319" y="4604143"/>
              <a:ext cx="338554" cy="5021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mhbI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テキスト ボックス 19"/>
            <p:cNvSpPr txBox="1"/>
            <p:nvPr/>
          </p:nvSpPr>
          <p:spPr>
            <a:xfrm rot="2700000">
              <a:off x="6917031" y="4596884"/>
              <a:ext cx="338554" cy="5601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mhbH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テキスト ボックス 21"/>
            <p:cNvSpPr txBox="1"/>
            <p:nvPr/>
          </p:nvSpPr>
          <p:spPr>
            <a:xfrm rot="2700000">
              <a:off x="7260720" y="4592547"/>
              <a:ext cx="338554" cy="5913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mhbD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テキスト ボックス 23"/>
            <p:cNvSpPr txBox="1"/>
            <p:nvPr/>
          </p:nvSpPr>
          <p:spPr>
            <a:xfrm rot="2700000">
              <a:off x="7626993" y="4591604"/>
              <a:ext cx="338554" cy="60061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mhbR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グループ化 45"/>
            <p:cNvGrpSpPr/>
            <p:nvPr/>
          </p:nvGrpSpPr>
          <p:grpSpPr>
            <a:xfrm>
              <a:off x="5769103" y="4501766"/>
              <a:ext cx="2466333" cy="127000"/>
              <a:chOff x="5137982" y="3312776"/>
              <a:chExt cx="3608305" cy="127000"/>
            </a:xfrm>
          </p:grpSpPr>
          <p:cxnSp>
            <p:nvCxnSpPr>
              <p:cNvPr id="214" name="直線コネクタ 213"/>
              <p:cNvCxnSpPr/>
              <p:nvPr/>
            </p:nvCxnSpPr>
            <p:spPr>
              <a:xfrm>
                <a:off x="5137982" y="3373101"/>
                <a:ext cx="36083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ホームベース 210"/>
              <p:cNvSpPr/>
              <p:nvPr/>
            </p:nvSpPr>
            <p:spPr bwMode="auto">
              <a:xfrm flipH="1">
                <a:off x="7050846" y="3312776"/>
                <a:ext cx="367568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08" name="ホームベース 207"/>
              <p:cNvSpPr/>
              <p:nvPr/>
            </p:nvSpPr>
            <p:spPr bwMode="auto">
              <a:xfrm flipH="1">
                <a:off x="5279787" y="3312776"/>
                <a:ext cx="705163" cy="127000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09" name="ホームベース 208"/>
              <p:cNvSpPr/>
              <p:nvPr/>
            </p:nvSpPr>
            <p:spPr bwMode="auto">
              <a:xfrm flipH="1">
                <a:off x="6042268" y="3312776"/>
                <a:ext cx="638906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10" name="ホームベース 209"/>
              <p:cNvSpPr/>
              <p:nvPr/>
            </p:nvSpPr>
            <p:spPr bwMode="auto">
              <a:xfrm flipH="1">
                <a:off x="6695372" y="3312776"/>
                <a:ext cx="337595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12" name="ホームベース 211"/>
              <p:cNvSpPr/>
              <p:nvPr/>
            </p:nvSpPr>
            <p:spPr bwMode="auto">
              <a:xfrm flipH="1">
                <a:off x="7466267" y="3312776"/>
                <a:ext cx="556874" cy="127000"/>
              </a:xfrm>
              <a:prstGeom prst="homePlate">
                <a:avLst/>
              </a:prstGeom>
              <a:solidFill>
                <a:srgbClr xmlns:mc="http://schemas.openxmlformats.org/markup-compatibility/2006" xmlns:a14="http://schemas.microsoft.com/office/drawing/2010/main" val="000000" mc:Ignorable="a14" a14:legacySpreadsheetColorIndex="0"/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13" name="ホームベース 212"/>
              <p:cNvSpPr/>
              <p:nvPr/>
            </p:nvSpPr>
            <p:spPr bwMode="auto">
              <a:xfrm>
                <a:off x="8092553" y="3312776"/>
                <a:ext cx="500082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215" name="テキスト ボックス 15"/>
            <p:cNvSpPr txBox="1"/>
            <p:nvPr/>
          </p:nvSpPr>
          <p:spPr>
            <a:xfrm rot="2700000">
              <a:off x="5674360" y="4546999"/>
              <a:ext cx="338554" cy="93561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BJN34_30890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6031632" y="1869391"/>
            <a:ext cx="1328300" cy="544627"/>
            <a:chOff x="6477456" y="3272587"/>
            <a:chExt cx="1328300" cy="544627"/>
          </a:xfrm>
        </p:grpSpPr>
        <p:sp>
          <p:nvSpPr>
            <p:cNvPr id="120" name="テキスト ボックス 1637"/>
            <p:cNvSpPr txBox="1"/>
            <p:nvPr/>
          </p:nvSpPr>
          <p:spPr>
            <a:xfrm rot="2700000">
              <a:off x="6576222" y="3379894"/>
              <a:ext cx="338554" cy="53608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pcaI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テキスト ボックス 1639"/>
            <p:cNvSpPr txBox="1"/>
            <p:nvPr/>
          </p:nvSpPr>
          <p:spPr>
            <a:xfrm rot="2700000">
              <a:off x="6832941" y="3371180"/>
              <a:ext cx="338554" cy="53608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pcaJ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テキスト ボックス 1641"/>
            <p:cNvSpPr txBox="1"/>
            <p:nvPr/>
          </p:nvSpPr>
          <p:spPr>
            <a:xfrm rot="2700000">
              <a:off x="7193311" y="3374595"/>
              <a:ext cx="338554" cy="53608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pcaF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9" name="直線コネクタ 198"/>
            <p:cNvCxnSpPr/>
            <p:nvPr/>
          </p:nvCxnSpPr>
          <p:spPr>
            <a:xfrm>
              <a:off x="6655194" y="3336087"/>
              <a:ext cx="11505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ホームベース 118"/>
            <p:cNvSpPr/>
            <p:nvPr/>
          </p:nvSpPr>
          <p:spPr bwMode="auto">
            <a:xfrm>
              <a:off x="6802409" y="3272587"/>
              <a:ext cx="237821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21" name="ホームベース 120"/>
            <p:cNvSpPr/>
            <p:nvPr/>
          </p:nvSpPr>
          <p:spPr bwMode="auto">
            <a:xfrm>
              <a:off x="7049198" y="3272587"/>
              <a:ext cx="230288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123" name="ホームベース 122"/>
            <p:cNvSpPr/>
            <p:nvPr/>
          </p:nvSpPr>
          <p:spPr bwMode="auto">
            <a:xfrm>
              <a:off x="7297062" y="3272587"/>
              <a:ext cx="431521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</p:grpSp>
      <p:grpSp>
        <p:nvGrpSpPr>
          <p:cNvPr id="22" name="グループ化 21"/>
          <p:cNvGrpSpPr/>
          <p:nvPr/>
        </p:nvGrpSpPr>
        <p:grpSpPr>
          <a:xfrm>
            <a:off x="4733829" y="3192050"/>
            <a:ext cx="4211277" cy="746245"/>
            <a:chOff x="307020" y="1849309"/>
            <a:chExt cx="4211277" cy="746245"/>
          </a:xfrm>
        </p:grpSpPr>
        <p:sp>
          <p:nvSpPr>
            <p:cNvPr id="174" name="テキスト ボックス 173"/>
            <p:cNvSpPr txBox="1"/>
            <p:nvPr/>
          </p:nvSpPr>
          <p:spPr>
            <a:xfrm rot="2700000">
              <a:off x="413993" y="1949247"/>
              <a:ext cx="338554" cy="5525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</a:t>
              </a:r>
              <a:r>
                <a:rPr kumimoji="1"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テキスト ボックス 174"/>
            <p:cNvSpPr txBox="1"/>
            <p:nvPr/>
          </p:nvSpPr>
          <p:spPr>
            <a:xfrm rot="2700000">
              <a:off x="945513" y="1956360"/>
              <a:ext cx="338554" cy="5525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</a:t>
              </a:r>
              <a:r>
                <a:rPr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テキスト ボックス 175"/>
            <p:cNvSpPr txBox="1"/>
            <p:nvPr/>
          </p:nvSpPr>
          <p:spPr>
            <a:xfrm rot="2700000">
              <a:off x="1525114" y="1945316"/>
              <a:ext cx="338554" cy="5525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boxC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テキスト ボックス 176"/>
            <p:cNvSpPr txBox="1"/>
            <p:nvPr/>
          </p:nvSpPr>
          <p:spPr>
            <a:xfrm rot="2700000">
              <a:off x="2670055" y="1954171"/>
              <a:ext cx="338554" cy="5525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boxD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テキスト ボックス 2"/>
            <p:cNvSpPr txBox="1"/>
            <p:nvPr/>
          </p:nvSpPr>
          <p:spPr>
            <a:xfrm rot="2700000">
              <a:off x="1858449" y="1869005"/>
              <a:ext cx="338554" cy="110041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BJN34_32105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テキスト ボックス 2"/>
            <p:cNvSpPr txBox="1"/>
            <p:nvPr/>
          </p:nvSpPr>
          <p:spPr>
            <a:xfrm rot="2700000">
              <a:off x="2132639" y="1877002"/>
              <a:ext cx="338554" cy="109854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BJN34_32110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9" name="グループ化 48"/>
            <p:cNvGrpSpPr/>
            <p:nvPr/>
          </p:nvGrpSpPr>
          <p:grpSpPr>
            <a:xfrm>
              <a:off x="373063" y="1849309"/>
              <a:ext cx="4145234" cy="127000"/>
              <a:chOff x="368300" y="2005947"/>
              <a:chExt cx="4145234" cy="127000"/>
            </a:xfrm>
          </p:grpSpPr>
          <p:cxnSp>
            <p:nvCxnSpPr>
              <p:cNvPr id="173" name="直線コネクタ 172"/>
              <p:cNvCxnSpPr/>
              <p:nvPr/>
            </p:nvCxnSpPr>
            <p:spPr>
              <a:xfrm>
                <a:off x="368300" y="2070271"/>
                <a:ext cx="4145234" cy="394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ホームベース 188"/>
              <p:cNvSpPr/>
              <p:nvPr/>
            </p:nvSpPr>
            <p:spPr bwMode="auto">
              <a:xfrm flipH="1">
                <a:off x="489797" y="2005947"/>
                <a:ext cx="462332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91" name="ホームベース 190"/>
              <p:cNvSpPr/>
              <p:nvPr/>
            </p:nvSpPr>
            <p:spPr bwMode="auto">
              <a:xfrm flipH="1">
                <a:off x="976310" y="2005947"/>
                <a:ext cx="515386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92" name="ホームベース 191"/>
              <p:cNvSpPr/>
              <p:nvPr/>
            </p:nvSpPr>
            <p:spPr bwMode="auto">
              <a:xfrm flipH="1">
                <a:off x="1508298" y="2005947"/>
                <a:ext cx="598758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94" name="ホームベース 193"/>
              <p:cNvSpPr/>
              <p:nvPr/>
            </p:nvSpPr>
            <p:spPr bwMode="auto">
              <a:xfrm flipH="1">
                <a:off x="2164441" y="2005947"/>
                <a:ext cx="347561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96" name="ホームベース 195"/>
              <p:cNvSpPr/>
              <p:nvPr/>
            </p:nvSpPr>
            <p:spPr bwMode="auto">
              <a:xfrm>
                <a:off x="2544123" y="2005947"/>
                <a:ext cx="167826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198" name="ホームベース 197"/>
              <p:cNvSpPr/>
              <p:nvPr/>
            </p:nvSpPr>
            <p:spPr bwMode="auto">
              <a:xfrm>
                <a:off x="2714836" y="2005947"/>
                <a:ext cx="558696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00" name="ホームベース 199"/>
              <p:cNvSpPr/>
              <p:nvPr/>
            </p:nvSpPr>
            <p:spPr bwMode="auto">
              <a:xfrm>
                <a:off x="3304209" y="2005947"/>
                <a:ext cx="579268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216" name="ホームベース 215"/>
              <p:cNvSpPr/>
              <p:nvPr/>
            </p:nvSpPr>
            <p:spPr bwMode="auto">
              <a:xfrm>
                <a:off x="3903328" y="2005947"/>
                <a:ext cx="490483" cy="127000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235" name="テキスト ボックス 2"/>
            <p:cNvSpPr txBox="1"/>
            <p:nvPr/>
          </p:nvSpPr>
          <p:spPr>
            <a:xfrm rot="2700000">
              <a:off x="3100096" y="1864042"/>
              <a:ext cx="338554" cy="109854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BJN34_32120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テキスト ボックス 2"/>
            <p:cNvSpPr txBox="1"/>
            <p:nvPr/>
          </p:nvSpPr>
          <p:spPr>
            <a:xfrm rot="2700000">
              <a:off x="3670942" y="1873907"/>
              <a:ext cx="338554" cy="109854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BJN34_32125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896990" y="1571926"/>
            <a:ext cx="2431080" cy="1025533"/>
            <a:chOff x="954213" y="2841256"/>
            <a:chExt cx="2431080" cy="1025533"/>
          </a:xfrm>
        </p:grpSpPr>
        <p:cxnSp>
          <p:nvCxnSpPr>
            <p:cNvPr id="266" name="直線コネクタ 265"/>
            <p:cNvCxnSpPr/>
            <p:nvPr/>
          </p:nvCxnSpPr>
          <p:spPr>
            <a:xfrm>
              <a:off x="1505523" y="3200753"/>
              <a:ext cx="18797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ホームベース 269"/>
            <p:cNvSpPr/>
            <p:nvPr/>
          </p:nvSpPr>
          <p:spPr bwMode="auto">
            <a:xfrm flipH="1">
              <a:off x="2829841" y="3137253"/>
              <a:ext cx="296576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71" name="ホームベース 270"/>
            <p:cNvSpPr/>
            <p:nvPr/>
          </p:nvSpPr>
          <p:spPr bwMode="auto">
            <a:xfrm flipH="1">
              <a:off x="3144667" y="3137253"/>
              <a:ext cx="108364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72" name="ホームベース 271"/>
            <p:cNvSpPr/>
            <p:nvPr/>
          </p:nvSpPr>
          <p:spPr bwMode="auto">
            <a:xfrm flipH="1">
              <a:off x="1631757" y="3137253"/>
              <a:ext cx="349310" cy="127000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73" name="ホームベース 272"/>
            <p:cNvSpPr/>
            <p:nvPr/>
          </p:nvSpPr>
          <p:spPr bwMode="auto">
            <a:xfrm>
              <a:off x="2023304" y="3137253"/>
              <a:ext cx="425793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grpSp>
          <p:nvGrpSpPr>
            <p:cNvPr id="276" name="グループ化 275"/>
            <p:cNvGrpSpPr/>
            <p:nvPr/>
          </p:nvGrpSpPr>
          <p:grpSpPr>
            <a:xfrm>
              <a:off x="2572508" y="3080905"/>
              <a:ext cx="118755" cy="241402"/>
              <a:chOff x="2120110" y="5928131"/>
              <a:chExt cx="198431" cy="241402"/>
            </a:xfrm>
          </p:grpSpPr>
          <p:cxnSp>
            <p:nvCxnSpPr>
              <p:cNvPr id="287" name="直線コネクタ 286"/>
              <p:cNvCxnSpPr/>
              <p:nvPr/>
            </p:nvCxnSpPr>
            <p:spPr>
              <a:xfrm rot="180000" flipH="1">
                <a:off x="2120110" y="5928131"/>
                <a:ext cx="153983" cy="2093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線コネクタ 287"/>
              <p:cNvCxnSpPr/>
              <p:nvPr/>
            </p:nvCxnSpPr>
            <p:spPr>
              <a:xfrm rot="180000" flipH="1">
                <a:off x="2164558" y="5960208"/>
                <a:ext cx="153983" cy="2093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直線コネクタ 288"/>
              <p:cNvCxnSpPr/>
              <p:nvPr/>
            </p:nvCxnSpPr>
            <p:spPr>
              <a:xfrm rot="180000" flipH="1">
                <a:off x="2141143" y="5946550"/>
                <a:ext cx="153983" cy="209325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7" name="テキスト ボックス 276"/>
            <p:cNvSpPr txBox="1"/>
            <p:nvPr/>
          </p:nvSpPr>
          <p:spPr>
            <a:xfrm>
              <a:off x="2320118" y="2841256"/>
              <a:ext cx="6623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1.2</a:t>
              </a:r>
              <a:r>
                <a:rPr kumimoji="1" lang="en-US" altLang="ja-JP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1100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kumimoji="1" lang="en-US" altLang="ja-JP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テキスト ボックス 1617"/>
            <p:cNvSpPr txBox="1"/>
            <p:nvPr/>
          </p:nvSpPr>
          <p:spPr>
            <a:xfrm rot="2700000">
              <a:off x="1937665" y="3260665"/>
              <a:ext cx="346249" cy="43633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catB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テキスト ボックス 1626"/>
            <p:cNvSpPr txBox="1"/>
            <p:nvPr/>
          </p:nvSpPr>
          <p:spPr>
            <a:xfrm rot="2700000">
              <a:off x="2711816" y="3251985"/>
              <a:ext cx="338554" cy="44892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catD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テキスト ボックス 1628"/>
            <p:cNvSpPr txBox="1"/>
            <p:nvPr/>
          </p:nvSpPr>
          <p:spPr>
            <a:xfrm rot="2700000">
              <a:off x="2958700" y="3259464"/>
              <a:ext cx="338554" cy="44892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catC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テキスト ボックス 2"/>
            <p:cNvSpPr txBox="1"/>
            <p:nvPr/>
          </p:nvSpPr>
          <p:spPr>
            <a:xfrm rot="2700000">
              <a:off x="1325264" y="3157184"/>
              <a:ext cx="338554" cy="108065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BJN34_24335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3" name="テキスト ボックス 292"/>
          <p:cNvSpPr txBox="1"/>
          <p:nvPr/>
        </p:nvSpPr>
        <p:spPr>
          <a:xfrm>
            <a:off x="4463695" y="5285267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グループ化 85"/>
          <p:cNvGrpSpPr/>
          <p:nvPr/>
        </p:nvGrpSpPr>
        <p:grpSpPr>
          <a:xfrm>
            <a:off x="356506" y="5662934"/>
            <a:ext cx="3494338" cy="777321"/>
            <a:chOff x="281188" y="5822369"/>
            <a:chExt cx="3494338" cy="777321"/>
          </a:xfrm>
        </p:grpSpPr>
        <p:grpSp>
          <p:nvGrpSpPr>
            <p:cNvPr id="85" name="グループ化 84"/>
            <p:cNvGrpSpPr/>
            <p:nvPr/>
          </p:nvGrpSpPr>
          <p:grpSpPr>
            <a:xfrm>
              <a:off x="981073" y="5822369"/>
              <a:ext cx="2794453" cy="127000"/>
              <a:chOff x="981073" y="5822369"/>
              <a:chExt cx="2794453" cy="127000"/>
            </a:xfrm>
          </p:grpSpPr>
          <p:cxnSp>
            <p:nvCxnSpPr>
              <p:cNvPr id="378" name="直線コネクタ 377"/>
              <p:cNvCxnSpPr/>
              <p:nvPr/>
            </p:nvCxnSpPr>
            <p:spPr>
              <a:xfrm flipV="1">
                <a:off x="981073" y="5882275"/>
                <a:ext cx="2794453" cy="49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ホームベース 355"/>
              <p:cNvSpPr/>
              <p:nvPr/>
            </p:nvSpPr>
            <p:spPr bwMode="auto">
              <a:xfrm flipH="1">
                <a:off x="1073619" y="5822369"/>
                <a:ext cx="339848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57" name="ホームベース 356"/>
              <p:cNvSpPr/>
              <p:nvPr/>
            </p:nvSpPr>
            <p:spPr bwMode="auto">
              <a:xfrm flipH="1">
                <a:off x="1418650" y="5822369"/>
                <a:ext cx="513104" cy="127000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58" name="ホームベース 357"/>
              <p:cNvSpPr/>
              <p:nvPr/>
            </p:nvSpPr>
            <p:spPr bwMode="auto">
              <a:xfrm flipH="1">
                <a:off x="1955817" y="5822369"/>
                <a:ext cx="453131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59" name="ホームベース 358"/>
              <p:cNvSpPr/>
              <p:nvPr/>
            </p:nvSpPr>
            <p:spPr bwMode="auto">
              <a:xfrm flipH="1">
                <a:off x="2414501" y="5822369"/>
                <a:ext cx="123278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0" name="ホームベース 359"/>
              <p:cNvSpPr/>
              <p:nvPr/>
            </p:nvSpPr>
            <p:spPr bwMode="auto">
              <a:xfrm flipH="1">
                <a:off x="2541852" y="5822369"/>
                <a:ext cx="176588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1" name="ホームベース 360"/>
              <p:cNvSpPr/>
              <p:nvPr/>
            </p:nvSpPr>
            <p:spPr bwMode="auto">
              <a:xfrm flipH="1">
                <a:off x="2718810" y="5822369"/>
                <a:ext cx="473122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2" name="ホームベース 361"/>
              <p:cNvSpPr/>
              <p:nvPr/>
            </p:nvSpPr>
            <p:spPr bwMode="auto">
              <a:xfrm>
                <a:off x="3322614" y="5822369"/>
                <a:ext cx="375388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371" name="テキスト ボックス 2"/>
            <p:cNvSpPr txBox="1"/>
            <p:nvPr/>
          </p:nvSpPr>
          <p:spPr>
            <a:xfrm rot="2700000">
              <a:off x="697694" y="5839266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catA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テキスト ボックス 2"/>
            <p:cNvSpPr txBox="1"/>
            <p:nvPr/>
          </p:nvSpPr>
          <p:spPr>
            <a:xfrm rot="2700000">
              <a:off x="1164248" y="5835495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BJN34_18155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テキスト ボックス 2"/>
            <p:cNvSpPr txBox="1"/>
            <p:nvPr/>
          </p:nvSpPr>
          <p:spPr>
            <a:xfrm rot="2700000">
              <a:off x="1682626" y="5831723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andAa1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テキスト ボックス 2"/>
            <p:cNvSpPr txBox="1"/>
            <p:nvPr/>
          </p:nvSpPr>
          <p:spPr>
            <a:xfrm rot="2700000">
              <a:off x="1942690" y="5839265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andAb1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5" name="テキスト ボックス 2"/>
            <p:cNvSpPr txBox="1"/>
            <p:nvPr/>
          </p:nvSpPr>
          <p:spPr>
            <a:xfrm rot="2700000">
              <a:off x="2141869" y="5841440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andAd1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テキスト ボックス 2"/>
            <p:cNvSpPr txBox="1"/>
            <p:nvPr/>
          </p:nvSpPr>
          <p:spPr>
            <a:xfrm rot="2700000">
              <a:off x="2475049" y="5844630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andAc1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テキスト ボックス 2"/>
            <p:cNvSpPr txBox="1"/>
            <p:nvPr/>
          </p:nvSpPr>
          <p:spPr>
            <a:xfrm rot="2700000">
              <a:off x="2974040" y="5835496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andR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グループ化 89"/>
          <p:cNvGrpSpPr/>
          <p:nvPr/>
        </p:nvGrpSpPr>
        <p:grpSpPr>
          <a:xfrm>
            <a:off x="5201316" y="4388520"/>
            <a:ext cx="3417890" cy="764469"/>
            <a:chOff x="5231984" y="5821092"/>
            <a:chExt cx="3417890" cy="764469"/>
          </a:xfrm>
        </p:grpSpPr>
        <p:grpSp>
          <p:nvGrpSpPr>
            <p:cNvPr id="89" name="グループ化 88"/>
            <p:cNvGrpSpPr/>
            <p:nvPr/>
          </p:nvGrpSpPr>
          <p:grpSpPr>
            <a:xfrm>
              <a:off x="5267324" y="5821092"/>
              <a:ext cx="3382550" cy="127000"/>
              <a:chOff x="5267324" y="5821092"/>
              <a:chExt cx="3382550" cy="127000"/>
            </a:xfrm>
          </p:grpSpPr>
          <p:cxnSp>
            <p:nvCxnSpPr>
              <p:cNvPr id="379" name="直線コネクタ 378"/>
              <p:cNvCxnSpPr/>
              <p:nvPr/>
            </p:nvCxnSpPr>
            <p:spPr>
              <a:xfrm>
                <a:off x="5267324" y="5884592"/>
                <a:ext cx="33825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3" name="ホームベース 362"/>
              <p:cNvSpPr/>
              <p:nvPr/>
            </p:nvSpPr>
            <p:spPr bwMode="auto">
              <a:xfrm flipH="1">
                <a:off x="5344694" y="5821092"/>
                <a:ext cx="433140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4" name="ホームベース 363"/>
              <p:cNvSpPr/>
              <p:nvPr/>
            </p:nvSpPr>
            <p:spPr bwMode="auto">
              <a:xfrm>
                <a:off x="5824480" y="5821092"/>
                <a:ext cx="336516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5" name="ホームベース 364"/>
              <p:cNvSpPr/>
              <p:nvPr/>
            </p:nvSpPr>
            <p:spPr bwMode="auto">
              <a:xfrm flipH="1">
                <a:off x="6162477" y="5821092"/>
                <a:ext cx="435361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6" name="ホームベース 365"/>
              <p:cNvSpPr/>
              <p:nvPr/>
            </p:nvSpPr>
            <p:spPr bwMode="auto">
              <a:xfrm flipH="1">
                <a:off x="6625974" y="5821092"/>
                <a:ext cx="503109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7" name="ホームベース 366"/>
              <p:cNvSpPr/>
              <p:nvPr/>
            </p:nvSpPr>
            <p:spPr bwMode="auto">
              <a:xfrm flipH="1">
                <a:off x="7177950" y="5821092"/>
                <a:ext cx="211017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8" name="ホームベース 367"/>
              <p:cNvSpPr/>
              <p:nvPr/>
            </p:nvSpPr>
            <p:spPr bwMode="auto">
              <a:xfrm flipH="1">
                <a:off x="7390447" y="5821092"/>
                <a:ext cx="259884" cy="127000"/>
              </a:xfrm>
              <a:prstGeom prst="homePlat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69" name="ホームベース 368"/>
              <p:cNvSpPr/>
              <p:nvPr/>
            </p:nvSpPr>
            <p:spPr bwMode="auto">
              <a:xfrm>
                <a:off x="7685871" y="5821092"/>
                <a:ext cx="350954" cy="127000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70" name="ホームベース 369"/>
              <p:cNvSpPr/>
              <p:nvPr/>
            </p:nvSpPr>
            <p:spPr bwMode="auto">
              <a:xfrm flipH="1">
                <a:off x="8040157" y="5821092"/>
                <a:ext cx="513104" cy="127000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rot="0" spcFirstLastPara="0" vert="horz" wrap="square" lIns="18288" tIns="0" rIns="0" bIns="0" numCol="1" spcCol="0" rtlCol="0" fromWordArt="0" anchor="t" anchorCtr="0" forceAA="0" upright="1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</p:grpSp>
        <p:sp>
          <p:nvSpPr>
            <p:cNvPr id="380" name="テキスト ボックス 578"/>
            <p:cNvSpPr txBox="1"/>
            <p:nvPr/>
          </p:nvSpPr>
          <p:spPr>
            <a:xfrm rot="2700000">
              <a:off x="5283208" y="5944484"/>
              <a:ext cx="346249" cy="44869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pobA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テキスト ボックス 580"/>
            <p:cNvSpPr txBox="1"/>
            <p:nvPr/>
          </p:nvSpPr>
          <p:spPr>
            <a:xfrm rot="2700000">
              <a:off x="5687666" y="5935138"/>
              <a:ext cx="346249" cy="51250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pobR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2" name="テキスト ボックス 582"/>
            <p:cNvSpPr txBox="1"/>
            <p:nvPr/>
          </p:nvSpPr>
          <p:spPr>
            <a:xfrm rot="2700000">
              <a:off x="6119981" y="5944482"/>
              <a:ext cx="346249" cy="44869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pcaC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テキスト ボックス 584"/>
            <p:cNvSpPr txBox="1"/>
            <p:nvPr/>
          </p:nvSpPr>
          <p:spPr>
            <a:xfrm rot="2700000">
              <a:off x="6628002" y="5944482"/>
              <a:ext cx="346249" cy="44869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pcaB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テキスト ボックス 586"/>
            <p:cNvSpPr txBox="1"/>
            <p:nvPr/>
          </p:nvSpPr>
          <p:spPr>
            <a:xfrm rot="2700000">
              <a:off x="6998522" y="5937675"/>
              <a:ext cx="346249" cy="49517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pcaG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テキスト ボックス 588"/>
            <p:cNvSpPr txBox="1"/>
            <p:nvPr/>
          </p:nvSpPr>
          <p:spPr>
            <a:xfrm rot="2700000">
              <a:off x="7256561" y="5951578"/>
              <a:ext cx="346249" cy="44869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pcaH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テキスト ボックス 590"/>
            <p:cNvSpPr txBox="1"/>
            <p:nvPr/>
          </p:nvSpPr>
          <p:spPr>
            <a:xfrm rot="2700000">
              <a:off x="7545481" y="5937391"/>
              <a:ext cx="346249" cy="49573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10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pcaQ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テキスト ボックス 2"/>
            <p:cNvSpPr txBox="1"/>
            <p:nvPr/>
          </p:nvSpPr>
          <p:spPr>
            <a:xfrm rot="2700000">
              <a:off x="7809065" y="5830501"/>
              <a:ext cx="338554" cy="117156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BJN34_33870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8" name="テキスト ボックス 167"/>
          <p:cNvSpPr txBox="1"/>
          <p:nvPr/>
        </p:nvSpPr>
        <p:spPr>
          <a:xfrm>
            <a:off x="4460115" y="273468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グループ化 23"/>
          <p:cNvGrpSpPr/>
          <p:nvPr/>
        </p:nvGrpSpPr>
        <p:grpSpPr>
          <a:xfrm>
            <a:off x="4784871" y="5667750"/>
            <a:ext cx="3881313" cy="689694"/>
            <a:chOff x="4841534" y="5867025"/>
            <a:chExt cx="3881313" cy="689694"/>
          </a:xfrm>
        </p:grpSpPr>
        <p:cxnSp>
          <p:nvCxnSpPr>
            <p:cNvPr id="251" name="直線コネクタ 250"/>
            <p:cNvCxnSpPr/>
            <p:nvPr/>
          </p:nvCxnSpPr>
          <p:spPr>
            <a:xfrm flipV="1">
              <a:off x="5304026" y="5932011"/>
              <a:ext cx="3381288" cy="4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ホームベース 240"/>
            <p:cNvSpPr/>
            <p:nvPr/>
          </p:nvSpPr>
          <p:spPr bwMode="auto">
            <a:xfrm>
              <a:off x="5423199" y="5867025"/>
              <a:ext cx="439384" cy="127000"/>
            </a:xfrm>
            <a:prstGeom prst="homePlate">
              <a:avLst/>
            </a:prstGeom>
            <a:solidFill>
              <a:schemeClr val="bg1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2" name="ホームベース 241"/>
            <p:cNvSpPr/>
            <p:nvPr/>
          </p:nvSpPr>
          <p:spPr bwMode="auto">
            <a:xfrm>
              <a:off x="5865108" y="5867025"/>
              <a:ext cx="287872" cy="127000"/>
            </a:xfrm>
            <a:prstGeom prst="homePlate">
              <a:avLst/>
            </a:prstGeom>
            <a:solidFill>
              <a:schemeClr val="bg1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3" name="ホームベース 242"/>
            <p:cNvSpPr/>
            <p:nvPr/>
          </p:nvSpPr>
          <p:spPr bwMode="auto">
            <a:xfrm>
              <a:off x="6151537" y="5867025"/>
              <a:ext cx="266228" cy="127000"/>
            </a:xfrm>
            <a:prstGeom prst="homePlate">
              <a:avLst/>
            </a:prstGeom>
            <a:solidFill>
              <a:schemeClr val="bg1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4" name="ホームベース 243"/>
            <p:cNvSpPr/>
            <p:nvPr/>
          </p:nvSpPr>
          <p:spPr bwMode="auto">
            <a:xfrm>
              <a:off x="6422094" y="5867025"/>
              <a:ext cx="319257" cy="127000"/>
            </a:xfrm>
            <a:prstGeom prst="homePlate">
              <a:avLst/>
            </a:prstGeom>
            <a:solidFill>
              <a:schemeClr val="bg1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5" name="ホームベース 244"/>
            <p:cNvSpPr/>
            <p:nvPr/>
          </p:nvSpPr>
          <p:spPr bwMode="auto">
            <a:xfrm>
              <a:off x="6740990" y="5867025"/>
              <a:ext cx="378779" cy="127000"/>
            </a:xfrm>
            <a:prstGeom prst="homePlate">
              <a:avLst/>
            </a:prstGeom>
            <a:solidFill>
              <a:schemeClr val="bg1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6" name="ホームベース 245"/>
            <p:cNvSpPr/>
            <p:nvPr/>
          </p:nvSpPr>
          <p:spPr bwMode="auto">
            <a:xfrm>
              <a:off x="7149351" y="5867025"/>
              <a:ext cx="110387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7" name="ホームベース 246"/>
            <p:cNvSpPr/>
            <p:nvPr/>
          </p:nvSpPr>
          <p:spPr bwMode="auto">
            <a:xfrm>
              <a:off x="7263706" y="5867025"/>
              <a:ext cx="462111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8" name="ホームベース 247"/>
            <p:cNvSpPr/>
            <p:nvPr/>
          </p:nvSpPr>
          <p:spPr bwMode="auto">
            <a:xfrm>
              <a:off x="7730146" y="5867025"/>
              <a:ext cx="465358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49" name="ホームベース 248"/>
            <p:cNvSpPr/>
            <p:nvPr/>
          </p:nvSpPr>
          <p:spPr bwMode="auto">
            <a:xfrm>
              <a:off x="8208129" y="5867025"/>
              <a:ext cx="186143" cy="127000"/>
            </a:xfrm>
            <a:prstGeom prst="homePlate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0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50" name="ホームベース 249"/>
            <p:cNvSpPr/>
            <p:nvPr/>
          </p:nvSpPr>
          <p:spPr bwMode="auto">
            <a:xfrm flipH="1">
              <a:off x="8410506" y="5867025"/>
              <a:ext cx="170992" cy="127000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252" name="テキスト ボックス 2"/>
            <p:cNvSpPr txBox="1"/>
            <p:nvPr/>
          </p:nvSpPr>
          <p:spPr>
            <a:xfrm rot="2700000">
              <a:off x="7083504" y="5941785"/>
              <a:ext cx="338554" cy="76161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andAa2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テキスト ボックス 2"/>
            <p:cNvSpPr txBox="1"/>
            <p:nvPr/>
          </p:nvSpPr>
          <p:spPr>
            <a:xfrm rot="2700000">
              <a:off x="6759788" y="5942820"/>
              <a:ext cx="338554" cy="76161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andAb2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テキスト ボックス 2"/>
            <p:cNvSpPr txBox="1"/>
            <p:nvPr/>
          </p:nvSpPr>
          <p:spPr>
            <a:xfrm rot="2700000">
              <a:off x="7859456" y="5941179"/>
              <a:ext cx="338554" cy="76161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andAd2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テキスト ボックス 2"/>
            <p:cNvSpPr txBox="1"/>
            <p:nvPr/>
          </p:nvSpPr>
          <p:spPr>
            <a:xfrm rot="2700000">
              <a:off x="7544557" y="5941783"/>
              <a:ext cx="338554" cy="76161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andAc2</a:t>
              </a:r>
              <a:endParaRPr kumimoji="1" lang="ja-JP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テキスト ボックス 2"/>
            <p:cNvSpPr txBox="1"/>
            <p:nvPr/>
          </p:nvSpPr>
          <p:spPr>
            <a:xfrm rot="2700000">
              <a:off x="5141424" y="5918275"/>
              <a:ext cx="338554" cy="938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BJN34_29445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テキスト ボックス 2"/>
            <p:cNvSpPr txBox="1"/>
            <p:nvPr/>
          </p:nvSpPr>
          <p:spPr>
            <a:xfrm rot="2700000">
              <a:off x="5508580" y="5912592"/>
              <a:ext cx="338554" cy="938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BJN34_29450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テキスト ボックス 2"/>
            <p:cNvSpPr txBox="1"/>
            <p:nvPr/>
          </p:nvSpPr>
          <p:spPr>
            <a:xfrm rot="2700000">
              <a:off x="5818939" y="5913785"/>
              <a:ext cx="338554" cy="938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BJN34_29455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テキスト ボックス 2"/>
            <p:cNvSpPr txBox="1"/>
            <p:nvPr/>
          </p:nvSpPr>
          <p:spPr>
            <a:xfrm rot="2700000">
              <a:off x="6106424" y="5916252"/>
              <a:ext cx="338554" cy="938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BJN34_29460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テキスト ボックス 2"/>
            <p:cNvSpPr txBox="1"/>
            <p:nvPr/>
          </p:nvSpPr>
          <p:spPr>
            <a:xfrm rot="2700000">
              <a:off x="6459948" y="5908809"/>
              <a:ext cx="338554" cy="938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BJN34_29465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テキスト ボックス 2"/>
            <p:cNvSpPr txBox="1"/>
            <p:nvPr/>
          </p:nvSpPr>
          <p:spPr>
            <a:xfrm rot="2700000">
              <a:off x="8084403" y="5913786"/>
              <a:ext cx="338554" cy="938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vert270"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ja-JP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BJN34_29490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76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1297</TotalTime>
  <Words>77</Words>
  <Application>Microsoft Office PowerPoint</Application>
  <PresentationFormat>画面に合わせる (4:3)</PresentationFormat>
  <Paragraphs>75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森内 良太</dc:creator>
  <cp:lastModifiedBy>moriuchi</cp:lastModifiedBy>
  <cp:revision>135</cp:revision>
  <dcterms:created xsi:type="dcterms:W3CDTF">2019-05-21T14:39:48Z</dcterms:created>
  <dcterms:modified xsi:type="dcterms:W3CDTF">2020-07-21T02:43:09Z</dcterms:modified>
</cp:coreProperties>
</file>