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925" r:id="rId1"/>
  </p:sldMasterIdLst>
  <p:notesMasterIdLst>
    <p:notesMasterId r:id="rId3"/>
  </p:notesMasterIdLst>
  <p:handoutMasterIdLst>
    <p:handoutMasterId r:id="rId4"/>
  </p:handoutMasterIdLst>
  <p:sldIdLst>
    <p:sldId id="565" r:id="rId2"/>
  </p:sldIdLst>
  <p:sldSz cx="9144000" cy="6858000" type="screen4x3"/>
  <p:notesSz cx="6807200" cy="9939338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FF"/>
    <a:srgbClr val="0000FF"/>
    <a:srgbClr val="0000CC"/>
    <a:srgbClr val="00FFFF"/>
    <a:srgbClr val="CC3300"/>
    <a:srgbClr val="CCCC00"/>
    <a:srgbClr val="FF6600"/>
    <a:srgbClr val="FF9900"/>
    <a:srgbClr val="FF99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濃色 1 - アクセント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10" autoAdjust="0"/>
    <p:restoredTop sz="96429" autoAdjust="0"/>
  </p:normalViewPr>
  <p:slideViewPr>
    <p:cSldViewPr snapToObjects="1">
      <p:cViewPr varScale="1">
        <p:scale>
          <a:sx n="107" d="100"/>
          <a:sy n="107" d="100"/>
        </p:scale>
        <p:origin x="2340" y="108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2154" tIns="46077" rIns="92154" bIns="4607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2154" tIns="46077" rIns="92154" bIns="46077" rtlCol="0"/>
          <a:lstStyle>
            <a:lvl1pPr algn="r">
              <a:defRPr sz="1200"/>
            </a:lvl1pPr>
          </a:lstStyle>
          <a:p>
            <a:fld id="{7C80EDD9-0B06-924A-8C96-2948D6FB000B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0646"/>
            <a:ext cx="2949786" cy="496967"/>
          </a:xfrm>
          <a:prstGeom prst="rect">
            <a:avLst/>
          </a:prstGeom>
        </p:spPr>
        <p:txBody>
          <a:bodyPr vert="horz" lIns="92154" tIns="46077" rIns="92154" bIns="4607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9" y="9440646"/>
            <a:ext cx="2949786" cy="496967"/>
          </a:xfrm>
          <a:prstGeom prst="rect">
            <a:avLst/>
          </a:prstGeom>
        </p:spPr>
        <p:txBody>
          <a:bodyPr vert="horz" lIns="92154" tIns="46077" rIns="92154" bIns="46077" rtlCol="0" anchor="b"/>
          <a:lstStyle>
            <a:lvl1pPr algn="r">
              <a:defRPr sz="1200"/>
            </a:lvl1pPr>
          </a:lstStyle>
          <a:p>
            <a:fld id="{026CEDDE-381F-1E49-9C02-2B9994ECE7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19952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2154" tIns="46077" rIns="92154" bIns="4607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2154" tIns="46077" rIns="92154" bIns="46077" rtlCol="0"/>
          <a:lstStyle>
            <a:lvl1pPr algn="r">
              <a:defRPr sz="1200"/>
            </a:lvl1pPr>
          </a:lstStyle>
          <a:p>
            <a:fld id="{FD22F871-DC68-804A-A315-67CAE4D479D2}" type="datetimeFigureOut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4" tIns="46077" rIns="92154" bIns="4607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2154" tIns="46077" rIns="92154" bIns="46077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6" cy="496967"/>
          </a:xfrm>
          <a:prstGeom prst="rect">
            <a:avLst/>
          </a:prstGeom>
        </p:spPr>
        <p:txBody>
          <a:bodyPr vert="horz" lIns="92154" tIns="46077" rIns="92154" bIns="4607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6" cy="496967"/>
          </a:xfrm>
          <a:prstGeom prst="rect">
            <a:avLst/>
          </a:prstGeom>
        </p:spPr>
        <p:txBody>
          <a:bodyPr vert="horz" lIns="92154" tIns="46077" rIns="92154" bIns="46077" rtlCol="0" anchor="b"/>
          <a:lstStyle>
            <a:lvl1pPr algn="r">
              <a:defRPr sz="1200"/>
            </a:lvl1pPr>
          </a:lstStyle>
          <a:p>
            <a:fld id="{C376313B-FCD3-4540-8F8F-F5F47EB045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0563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76313B-FCD3-4540-8F8F-F5F47EB0453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0996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D8DD7-FBEA-4A8F-A829-5A59891CB5F6}" type="datetime1">
              <a:rPr lang="ja-JP" altLang="en-US" smtClean="0"/>
              <a:t>2020/7/21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4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987B-3478-4A9B-884C-B599F2F08321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612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2D754-11BE-49BE-B68F-E9584514FDAF}" type="datetime1">
              <a:rPr lang="ja-JP" altLang="en-US" smtClean="0"/>
              <a:t>2020/7/21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9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6B30-72E3-407D-BCE9-B642CD4773F2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662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E8F0-EFBD-430F-BB67-75B7F0228945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73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5903-C0C5-4270-AE90-6FF4BB1C2B65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72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E5F9-D307-465D-B110-84FCEE2506F5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984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85AF4-EAFA-4D42-A2DB-EE85549E433A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136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74AF-9137-4405-BD88-4D87ED45D650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391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2D2C1-006C-411A-BE53-21F56DEE40BE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695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FF73-B829-40FB-BDB0-934EDDE8F322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7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BE473-2ACE-4895-A4F8-A08A7D7B6D68}" type="datetime1">
              <a:rPr kumimoji="1" lang="ja-JP" altLang="en-US" smtClean="0"/>
              <a:t>2020/7/21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155E5-682A-E941-BBC1-CFD31C7C1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101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6" r:id="rId1"/>
    <p:sldLayoutId id="2147484927" r:id="rId2"/>
    <p:sldLayoutId id="2147484928" r:id="rId3"/>
    <p:sldLayoutId id="2147484929" r:id="rId4"/>
    <p:sldLayoutId id="2147484930" r:id="rId5"/>
    <p:sldLayoutId id="2147484931" r:id="rId6"/>
    <p:sldLayoutId id="2147484932" r:id="rId7"/>
    <p:sldLayoutId id="2147484933" r:id="rId8"/>
    <p:sldLayoutId id="2147484934" r:id="rId9"/>
    <p:sldLayoutId id="2147484935" r:id="rId10"/>
    <p:sldLayoutId id="2147484936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7" y="1340768"/>
            <a:ext cx="9070967" cy="4536743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395536" y="126263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807056" y="126263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1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スペクトル.thmx</Template>
  <TotalTime>48036</TotalTime>
  <Words>3</Words>
  <Application>Microsoft Office PowerPoint</Application>
  <PresentationFormat>画面に合わせる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森内 良太</dc:creator>
  <cp:lastModifiedBy>moriuchi</cp:lastModifiedBy>
  <cp:revision>5346</cp:revision>
  <cp:lastPrinted>2018-05-22T02:19:27Z</cp:lastPrinted>
  <dcterms:created xsi:type="dcterms:W3CDTF">2011-12-18T05:04:04Z</dcterms:created>
  <dcterms:modified xsi:type="dcterms:W3CDTF">2020-07-21T05:14:31Z</dcterms:modified>
</cp:coreProperties>
</file>