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578222-9920-CB01-727C-2B861CF83561}" name="森島 亮" initials="森島" userId="c049a69a67e5d936" providerId="Windows Live"/>
  <p188:author id="{483CD7AF-B164-1DE6-5D47-B9CAB39F4BD5}" name="正和 小澤" initials="正和" userId="02998379d0db661d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1FE422-0477-B142-8B8E-686DAB930655}" v="1" dt="2024-11-28T03:39:18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95" autoAdjust="0"/>
    <p:restoredTop sz="95986"/>
  </p:normalViewPr>
  <p:slideViewPr>
    <p:cSldViewPr snapToGrid="0">
      <p:cViewPr varScale="1">
        <p:scale>
          <a:sx n="118" d="100"/>
          <a:sy n="118" d="100"/>
        </p:scale>
        <p:origin x="13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microsoft.com/office/2018/10/relationships/authors" Target="author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正和 小澤" userId="02998379d0db661d" providerId="LiveId" clId="{75A5827B-9309-664E-8893-AE191D5E3A50}"/>
    <pc:docChg chg="custSel modSld">
      <pc:chgData name="正和 小澤" userId="02998379d0db661d" providerId="LiveId" clId="{75A5827B-9309-664E-8893-AE191D5E3A50}" dt="2022-12-16T10:30:26.093" v="37" actId="20577"/>
      <pc:docMkLst>
        <pc:docMk/>
      </pc:docMkLst>
      <pc:sldChg chg="addSp delSp modSp mod modCm">
        <pc:chgData name="正和 小澤" userId="02998379d0db661d" providerId="LiveId" clId="{75A5827B-9309-664E-8893-AE191D5E3A50}" dt="2022-12-16T10:30:26.093" v="37" actId="20577"/>
        <pc:sldMkLst>
          <pc:docMk/>
          <pc:sldMk cId="2541174306" sldId="28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正和 小澤" userId="02998379d0db661d" providerId="LiveId" clId="{75A5827B-9309-664E-8893-AE191D5E3A50}" dt="2022-12-16T10:29:29.106" v="20" actId="2056"/>
              <pc2:cmMkLst xmlns:pc2="http://schemas.microsoft.com/office/powerpoint/2019/9/main/command">
                <pc:docMk/>
                <pc:sldMk cId="2541174306" sldId="284"/>
                <pc2:cmMk id="{29763D0A-FA27-4FFA-9934-EC96BDE1B5A6}"/>
              </pc2:cmMkLst>
            </pc226:cmChg>
          </p:ext>
        </pc:extLst>
      </pc:sldChg>
    </pc:docChg>
  </pc:docChgLst>
  <pc:docChgLst>
    <pc:chgData name="小澤 正和" userId="02998379d0db661d" providerId="LiveId" clId="{406D56DC-4F95-7245-9CB4-07AC235D0671}"/>
    <pc:docChg chg="custSel addSld delSld modSld">
      <pc:chgData name="小澤 正和" userId="02998379d0db661d" providerId="LiveId" clId="{406D56DC-4F95-7245-9CB4-07AC235D0671}" dt="2023-11-30T12:20:26.762" v="24" actId="478"/>
      <pc:docMkLst>
        <pc:docMk/>
      </pc:docMkLst>
      <pc:sldChg chg="delSp modSp add del mod">
        <pc:chgData name="小澤 正和" userId="02998379d0db661d" providerId="LiveId" clId="{406D56DC-4F95-7245-9CB4-07AC235D0671}" dt="2023-11-30T12:17:59.696" v="16" actId="2696"/>
        <pc:sldMkLst>
          <pc:docMk/>
          <pc:sldMk cId="1081632265" sldId="287"/>
        </pc:sldMkLst>
      </pc:sldChg>
      <pc:sldChg chg="addSp delSp modSp new mod">
        <pc:chgData name="小澤 正和" userId="02998379d0db661d" providerId="LiveId" clId="{406D56DC-4F95-7245-9CB4-07AC235D0671}" dt="2023-11-30T12:20:26.762" v="24" actId="478"/>
        <pc:sldMkLst>
          <pc:docMk/>
          <pc:sldMk cId="26875524" sldId="288"/>
        </pc:sldMkLst>
      </pc:sldChg>
    </pc:docChg>
  </pc:docChgLst>
  <pc:docChgLst>
    <pc:chgData name="小澤 正和" userId="02998379d0db661d" providerId="LiveId" clId="{431FE422-0477-B142-8B8E-686DAB930655}"/>
    <pc:docChg chg="modSld">
      <pc:chgData name="小澤 正和" userId="02998379d0db661d" providerId="LiveId" clId="{431FE422-0477-B142-8B8E-686DAB930655}" dt="2024-11-28T03:39:29.546" v="4" actId="1076"/>
      <pc:docMkLst>
        <pc:docMk/>
      </pc:docMkLst>
      <pc:sldChg chg="addSp modSp mod">
        <pc:chgData name="小澤 正和" userId="02998379d0db661d" providerId="LiveId" clId="{431FE422-0477-B142-8B8E-686DAB930655}" dt="2024-11-28T03:39:29.546" v="4" actId="1076"/>
        <pc:sldMkLst>
          <pc:docMk/>
          <pc:sldMk cId="2128380218" sldId="256"/>
        </pc:sldMkLst>
        <pc:spChg chg="add mod">
          <ac:chgData name="小澤 正和" userId="02998379d0db661d" providerId="LiveId" clId="{431FE422-0477-B142-8B8E-686DAB930655}" dt="2024-11-28T03:39:29.546" v="4" actId="1076"/>
          <ac:spMkLst>
            <pc:docMk/>
            <pc:sldMk cId="2128380218" sldId="256"/>
            <ac:spMk id="2" creationId="{FB8B7D56-C2C3-DAFA-AADB-B7939ACD2923}"/>
          </ac:spMkLst>
        </pc:spChg>
      </pc:sldChg>
    </pc:docChg>
  </pc:docChgLst>
  <pc:docChgLst>
    <pc:chgData name="小澤 正和" userId="02998379d0db661d" providerId="LiveId" clId="{DF16DA1F-8E75-D042-920E-DDBAA5B0FF32}"/>
    <pc:docChg chg="modSld">
      <pc:chgData name="小澤 正和" userId="02998379d0db661d" providerId="LiveId" clId="{DF16DA1F-8E75-D042-920E-DDBAA5B0FF32}" dt="2023-03-03T10:31:48.362" v="1" actId="1076"/>
      <pc:docMkLst>
        <pc:docMk/>
      </pc:docMkLst>
      <pc:sldChg chg="modSp mod">
        <pc:chgData name="小澤 正和" userId="02998379d0db661d" providerId="LiveId" clId="{DF16DA1F-8E75-D042-920E-DDBAA5B0FF32}" dt="2023-03-03T10:31:48.362" v="1" actId="1076"/>
        <pc:sldMkLst>
          <pc:docMk/>
          <pc:sldMk cId="3924525478" sldId="266"/>
        </pc:sldMkLst>
      </pc:sldChg>
    </pc:docChg>
  </pc:docChgLst>
  <pc:docChgLst>
    <pc:chgData name="正和 小澤" userId="02998379d0db661d" providerId="Windows Live" clId="Web-{24062AB8-895C-4957-8B22-59884FD30DC3}"/>
    <pc:docChg chg="delSld">
      <pc:chgData name="正和 小澤" userId="02998379d0db661d" providerId="Windows Live" clId="Web-{24062AB8-895C-4957-8B22-59884FD30DC3}" dt="2024-11-21T03:12:06.442" v="2"/>
      <pc:docMkLst>
        <pc:docMk/>
      </pc:docMkLst>
      <pc:sldChg chg="del">
        <pc:chgData name="正和 小澤" userId="02998379d0db661d" providerId="Windows Live" clId="Web-{24062AB8-895C-4957-8B22-59884FD30DC3}" dt="2024-11-21T03:12:04.645" v="1"/>
        <pc:sldMkLst>
          <pc:docMk/>
          <pc:sldMk cId="3924525478" sldId="266"/>
        </pc:sldMkLst>
      </pc:sldChg>
      <pc:sldChg chg="del">
        <pc:chgData name="正和 小澤" userId="02998379d0db661d" providerId="Windows Live" clId="Web-{24062AB8-895C-4957-8B22-59884FD30DC3}" dt="2024-11-21T03:11:54.770" v="0"/>
        <pc:sldMkLst>
          <pc:docMk/>
          <pc:sldMk cId="3139297643" sldId="286"/>
        </pc:sldMkLst>
      </pc:sldChg>
      <pc:sldChg chg="del">
        <pc:chgData name="正和 小澤" userId="02998379d0db661d" providerId="Windows Live" clId="Web-{24062AB8-895C-4957-8B22-59884FD30DC3}" dt="2024-11-21T03:12:06.442" v="2"/>
        <pc:sldMkLst>
          <pc:docMk/>
          <pc:sldMk cId="26875524" sldId="288"/>
        </pc:sldMkLst>
      </pc:sldChg>
    </pc:docChg>
  </pc:docChgLst>
  <pc:docChgLst>
    <pc:chgData name="正和 小澤" userId="02998379d0db661d" providerId="LiveId" clId="{FAA8D871-AAAF-DA4A-820B-880D5212A1C6}"/>
    <pc:docChg chg="modSld">
      <pc:chgData name="正和 小澤" userId="02998379d0db661d" providerId="LiveId" clId="{FAA8D871-AAAF-DA4A-820B-880D5212A1C6}" dt="2023-01-10T06:27:25.052" v="93"/>
      <pc:docMkLst>
        <pc:docMk/>
      </pc:docMkLst>
      <pc:sldChg chg="modSp mod">
        <pc:chgData name="正和 小澤" userId="02998379d0db661d" providerId="LiveId" clId="{FAA8D871-AAAF-DA4A-820B-880D5212A1C6}" dt="2023-01-10T06:07:14.652" v="74" actId="6549"/>
        <pc:sldMkLst>
          <pc:docMk/>
          <pc:sldMk cId="2128380218" sldId="256"/>
        </pc:sldMkLst>
      </pc:sldChg>
      <pc:sldChg chg="modSp mod">
        <pc:chgData name="正和 小澤" userId="02998379d0db661d" providerId="LiveId" clId="{FAA8D871-AAAF-DA4A-820B-880D5212A1C6}" dt="2023-01-10T06:18:56.761" v="88" actId="20577"/>
        <pc:sldMkLst>
          <pc:docMk/>
          <pc:sldMk cId="3005953068" sldId="263"/>
        </pc:sldMkLst>
      </pc:sldChg>
      <pc:sldChg chg="modSp mod">
        <pc:chgData name="正和 小澤" userId="02998379d0db661d" providerId="LiveId" clId="{FAA8D871-AAAF-DA4A-820B-880D5212A1C6}" dt="2023-01-10T06:24:15.720" v="91" actId="20577"/>
        <pc:sldMkLst>
          <pc:docMk/>
          <pc:sldMk cId="3924525478" sldId="266"/>
        </pc:sldMkLst>
      </pc:sldChg>
      <pc:sldChg chg="modSp mod">
        <pc:chgData name="正和 小澤" userId="02998379d0db661d" providerId="LiveId" clId="{FAA8D871-AAAF-DA4A-820B-880D5212A1C6}" dt="2023-01-10T06:27:25.052" v="93"/>
        <pc:sldMkLst>
          <pc:docMk/>
          <pc:sldMk cId="468351423" sldId="269"/>
        </pc:sldMkLst>
      </pc:sldChg>
    </pc:docChg>
  </pc:docChgLst>
  <pc:docChgLst>
    <pc:chgData name="小澤 正和" userId="02998379d0db661d" providerId="LiveId" clId="{75116A9E-25F8-D449-BFD2-CD34A757C5A7}"/>
    <pc:docChg chg="undo redo custSel modSld">
      <pc:chgData name="小澤 正和" userId="02998379d0db661d" providerId="LiveId" clId="{75116A9E-25F8-D449-BFD2-CD34A757C5A7}" dt="2024-11-22T03:40:20.102" v="21" actId="20577"/>
      <pc:docMkLst>
        <pc:docMk/>
      </pc:docMkLst>
      <pc:sldChg chg="modSp mod">
        <pc:chgData name="小澤 正和" userId="02998379d0db661d" providerId="LiveId" clId="{75116A9E-25F8-D449-BFD2-CD34A757C5A7}" dt="2024-11-22T03:40:20.102" v="21" actId="20577"/>
        <pc:sldMkLst>
          <pc:docMk/>
          <pc:sldMk cId="2128380218" sldId="256"/>
        </pc:sldMkLst>
        <pc:spChg chg="mod">
          <ac:chgData name="小澤 正和" userId="02998379d0db661d" providerId="LiveId" clId="{75116A9E-25F8-D449-BFD2-CD34A757C5A7}" dt="2024-11-22T03:40:20.102" v="21" actId="20577"/>
          <ac:spMkLst>
            <pc:docMk/>
            <pc:sldMk cId="2128380218" sldId="256"/>
            <ac:spMk id="4" creationId="{0148C8F1-5DD3-6400-D632-1EA1EFB817BD}"/>
          </ac:spMkLst>
        </pc:spChg>
      </pc:sldChg>
    </pc:docChg>
  </pc:docChgLst>
  <pc:docChgLst>
    <pc:chgData name="小澤 正和" userId="02998379d0db661d" providerId="LiveId" clId="{C7DA3F11-8B39-1740-B79A-5E3276E3C28C}"/>
    <pc:docChg chg="custSel modSld">
      <pc:chgData name="小澤 正和" userId="02998379d0db661d" providerId="LiveId" clId="{C7DA3F11-8B39-1740-B79A-5E3276E3C28C}" dt="2024-11-21T03:25:10.234" v="120" actId="1076"/>
      <pc:docMkLst>
        <pc:docMk/>
      </pc:docMkLst>
      <pc:sldChg chg="delSp modSp mod">
        <pc:chgData name="小澤 正和" userId="02998379d0db661d" providerId="LiveId" clId="{C7DA3F11-8B39-1740-B79A-5E3276E3C28C}" dt="2024-11-21T03:25:10.234" v="120" actId="1076"/>
        <pc:sldMkLst>
          <pc:docMk/>
          <pc:sldMk cId="2128380218" sldId="256"/>
        </pc:sldMkLst>
        <pc:spChg chg="mod">
          <ac:chgData name="小澤 正和" userId="02998379d0db661d" providerId="LiveId" clId="{C7DA3F11-8B39-1740-B79A-5E3276E3C28C}" dt="2024-11-21T03:25:04.199" v="119" actId="14100"/>
          <ac:spMkLst>
            <pc:docMk/>
            <pc:sldMk cId="2128380218" sldId="256"/>
            <ac:spMk id="4" creationId="{0148C8F1-5DD3-6400-D632-1EA1EFB817BD}"/>
          </ac:spMkLst>
        </pc:spChg>
        <pc:spChg chg="mod">
          <ac:chgData name="小澤 正和" userId="02998379d0db661d" providerId="LiveId" clId="{C7DA3F11-8B39-1740-B79A-5E3276E3C28C}" dt="2024-11-21T03:24:53.497" v="118" actId="1076"/>
          <ac:spMkLst>
            <pc:docMk/>
            <pc:sldMk cId="2128380218" sldId="256"/>
            <ac:spMk id="5" creationId="{AD631AA9-9A8E-7C1F-E593-171AF8722362}"/>
          </ac:spMkLst>
        </pc:spChg>
        <pc:spChg chg="mod">
          <ac:chgData name="小澤 正和" userId="02998379d0db661d" providerId="LiveId" clId="{C7DA3F11-8B39-1740-B79A-5E3276E3C28C}" dt="2024-11-21T03:24:23.671" v="115" actId="1076"/>
          <ac:spMkLst>
            <pc:docMk/>
            <pc:sldMk cId="2128380218" sldId="256"/>
            <ac:spMk id="6" creationId="{56506CC8-7F15-DA37-C4BE-2686A30A0512}"/>
          </ac:spMkLst>
        </pc:spChg>
        <pc:spChg chg="mod">
          <ac:chgData name="小澤 正和" userId="02998379d0db661d" providerId="LiveId" clId="{C7DA3F11-8B39-1740-B79A-5E3276E3C28C}" dt="2024-11-21T03:24:12.757" v="114" actId="1076"/>
          <ac:spMkLst>
            <pc:docMk/>
            <pc:sldMk cId="2128380218" sldId="256"/>
            <ac:spMk id="7" creationId="{4F8CC826-1A68-887C-E829-329AB8B8A8DE}"/>
          </ac:spMkLst>
        </pc:spChg>
        <pc:spChg chg="mod">
          <ac:chgData name="小澤 正和" userId="02998379d0db661d" providerId="LiveId" clId="{C7DA3F11-8B39-1740-B79A-5E3276E3C28C}" dt="2024-11-21T03:24:04.452" v="113" actId="1076"/>
          <ac:spMkLst>
            <pc:docMk/>
            <pc:sldMk cId="2128380218" sldId="256"/>
            <ac:spMk id="8" creationId="{25EAEC70-1D6B-1B6C-08AA-18EE836B2922}"/>
          </ac:spMkLst>
        </pc:spChg>
        <pc:spChg chg="mod">
          <ac:chgData name="小澤 正和" userId="02998379d0db661d" providerId="LiveId" clId="{C7DA3F11-8B39-1740-B79A-5E3276E3C28C}" dt="2024-11-21T03:23:57.213" v="112" actId="1076"/>
          <ac:spMkLst>
            <pc:docMk/>
            <pc:sldMk cId="2128380218" sldId="256"/>
            <ac:spMk id="9" creationId="{685BA43F-79D0-7EAF-D320-A6446C74DC21}"/>
          </ac:spMkLst>
        </pc:spChg>
        <pc:spChg chg="mod">
          <ac:chgData name="小澤 正和" userId="02998379d0db661d" providerId="LiveId" clId="{C7DA3F11-8B39-1740-B79A-5E3276E3C28C}" dt="2024-11-21T03:25:10.234" v="120" actId="1076"/>
          <ac:spMkLst>
            <pc:docMk/>
            <pc:sldMk cId="2128380218" sldId="256"/>
            <ac:spMk id="10" creationId="{5E5CB9FD-0BB0-6B4A-7A06-B61579BEC760}"/>
          </ac:spMkLst>
        </pc:spChg>
        <pc:spChg chg="mod">
          <ac:chgData name="小澤 正和" userId="02998379d0db661d" providerId="LiveId" clId="{C7DA3F11-8B39-1740-B79A-5E3276E3C28C}" dt="2024-11-21T03:24:35.890" v="116" actId="1076"/>
          <ac:spMkLst>
            <pc:docMk/>
            <pc:sldMk cId="2128380218" sldId="256"/>
            <ac:spMk id="12" creationId="{D5613142-2BA7-37E6-CF59-E64C22E023D9}"/>
          </ac:spMkLst>
        </pc:spChg>
        <pc:spChg chg="mod">
          <ac:chgData name="小澤 正和" userId="02998379d0db661d" providerId="LiveId" clId="{C7DA3F11-8B39-1740-B79A-5E3276E3C28C}" dt="2024-11-21T03:17:52.023" v="78" actId="20577"/>
          <ac:spMkLst>
            <pc:docMk/>
            <pc:sldMk cId="2128380218" sldId="256"/>
            <ac:spMk id="13" creationId="{96146F9D-B17B-4DA2-F0B4-5718AB08F032}"/>
          </ac:spMkLst>
        </pc:spChg>
        <pc:cxnChg chg="mod">
          <ac:chgData name="小澤 正和" userId="02998379d0db661d" providerId="LiveId" clId="{C7DA3F11-8B39-1740-B79A-5E3276E3C28C}" dt="2024-11-21T03:15:39.106" v="56" actId="1037"/>
          <ac:cxnSpMkLst>
            <pc:docMk/>
            <pc:sldMk cId="2128380218" sldId="256"/>
            <ac:cxnSpMk id="11" creationId="{772E9097-1F3E-3A9D-BA8F-12CAC2A0655D}"/>
          </ac:cxnSpMkLst>
        </pc:cxnChg>
        <pc:cxnChg chg="mod">
          <ac:chgData name="小澤 正和" userId="02998379d0db661d" providerId="LiveId" clId="{C7DA3F11-8B39-1740-B79A-5E3276E3C28C}" dt="2024-11-21T03:24:23.671" v="115" actId="1076"/>
          <ac:cxnSpMkLst>
            <pc:docMk/>
            <pc:sldMk cId="2128380218" sldId="256"/>
            <ac:cxnSpMk id="14" creationId="{B6751E5B-26C6-29E2-1A32-8A3616250C20}"/>
          </ac:cxnSpMkLst>
        </pc:cxnChg>
        <pc:cxnChg chg="mod">
          <ac:chgData name="小澤 正和" userId="02998379d0db661d" providerId="LiveId" clId="{C7DA3F11-8B39-1740-B79A-5E3276E3C28C}" dt="2024-11-21T03:24:12.757" v="114" actId="1076"/>
          <ac:cxnSpMkLst>
            <pc:docMk/>
            <pc:sldMk cId="2128380218" sldId="256"/>
            <ac:cxnSpMk id="19" creationId="{591A681A-55F6-564A-2631-06000F355206}"/>
          </ac:cxnSpMkLst>
        </pc:cxnChg>
        <pc:cxnChg chg="mod">
          <ac:chgData name="小澤 正和" userId="02998379d0db661d" providerId="LiveId" clId="{C7DA3F11-8B39-1740-B79A-5E3276E3C28C}" dt="2024-11-21T03:24:04.452" v="113" actId="1076"/>
          <ac:cxnSpMkLst>
            <pc:docMk/>
            <pc:sldMk cId="2128380218" sldId="256"/>
            <ac:cxnSpMk id="20" creationId="{3CCFEB45-6C04-0CF5-65CB-576D96AD1199}"/>
          </ac:cxnSpMkLst>
        </pc:cxnChg>
        <pc:cxnChg chg="mod">
          <ac:chgData name="小澤 正和" userId="02998379d0db661d" providerId="LiveId" clId="{C7DA3F11-8B39-1740-B79A-5E3276E3C28C}" dt="2024-11-21T03:23:57.213" v="112" actId="1076"/>
          <ac:cxnSpMkLst>
            <pc:docMk/>
            <pc:sldMk cId="2128380218" sldId="256"/>
            <ac:cxnSpMk id="21" creationId="{14D1FB34-C5A8-33D8-7B30-FDB8527EAA64}"/>
          </ac:cxnSpMkLst>
        </pc:cxnChg>
      </pc:sldChg>
    </pc:docChg>
  </pc:docChgLst>
  <pc:docChgLst>
    <pc:chgData name="小澤 正和" userId="02998379d0db661d" providerId="LiveId" clId="{8A66197E-7767-B64D-885C-75C44031AAA1}"/>
    <pc:docChg chg="undo redo custSel addSld delSld modSld">
      <pc:chgData name="小澤 正和" userId="02998379d0db661d" providerId="LiveId" clId="{8A66197E-7767-B64D-885C-75C44031AAA1}" dt="2023-03-04T06:54:46.664" v="2936" actId="20577"/>
      <pc:docMkLst>
        <pc:docMk/>
      </pc:docMkLst>
      <pc:sldChg chg="delSp mod">
        <pc:chgData name="小澤 正和" userId="02998379d0db661d" providerId="LiveId" clId="{8A66197E-7767-B64D-885C-75C44031AAA1}" dt="2023-03-03T12:15:20.114" v="0" actId="478"/>
        <pc:sldMkLst>
          <pc:docMk/>
          <pc:sldMk cId="2128380218" sldId="256"/>
        </pc:sldMkLst>
      </pc:sldChg>
      <pc:sldChg chg="addSp delSp modSp mod">
        <pc:chgData name="小澤 正和" userId="02998379d0db661d" providerId="LiveId" clId="{8A66197E-7767-B64D-885C-75C44031AAA1}" dt="2023-03-04T06:54:46.664" v="2936" actId="20577"/>
        <pc:sldMkLst>
          <pc:docMk/>
          <pc:sldMk cId="3924525478" sldId="266"/>
        </pc:sldMkLst>
      </pc:sldChg>
      <pc:sldChg chg="delSp mod">
        <pc:chgData name="小澤 正和" userId="02998379d0db661d" providerId="LiveId" clId="{8A66197E-7767-B64D-885C-75C44031AAA1}" dt="2023-03-03T12:15:48.872" v="1" actId="478"/>
        <pc:sldMkLst>
          <pc:docMk/>
          <pc:sldMk cId="2541174306" sldId="284"/>
        </pc:sldMkLst>
      </pc:sldChg>
      <pc:sldChg chg="delSp del mod">
        <pc:chgData name="小澤 正和" userId="02998379d0db661d" providerId="LiveId" clId="{8A66197E-7767-B64D-885C-75C44031AAA1}" dt="2023-03-03T12:45:03.998" v="1060" actId="2696"/>
        <pc:sldMkLst>
          <pc:docMk/>
          <pc:sldMk cId="87590769" sldId="285"/>
        </pc:sldMkLst>
      </pc:sldChg>
      <pc:sldChg chg="addSp delSp modSp add mod">
        <pc:chgData name="小澤 正和" userId="02998379d0db661d" providerId="LiveId" clId="{8A66197E-7767-B64D-885C-75C44031AAA1}" dt="2023-03-04T06:49:24.087" v="2876" actId="20577"/>
        <pc:sldMkLst>
          <pc:docMk/>
          <pc:sldMk cId="3139297643" sldId="286"/>
        </pc:sldMkLst>
      </pc:sldChg>
    </pc:docChg>
  </pc:docChgLst>
  <pc:docChgLst>
    <pc:chgData clId="Web-{24062AB8-895C-4957-8B22-59884FD30DC3}"/>
    <pc:docChg chg="delSld">
      <pc:chgData name="" userId="" providerId="" clId="Web-{24062AB8-895C-4957-8B22-59884FD30DC3}" dt="2024-11-21T03:11:50.817" v="0"/>
      <pc:docMkLst>
        <pc:docMk/>
      </pc:docMkLst>
      <pc:sldChg chg="del">
        <pc:chgData name="" userId="" providerId="" clId="Web-{24062AB8-895C-4957-8B22-59884FD30DC3}" dt="2024-11-21T03:11:50.817" v="0"/>
        <pc:sldMkLst>
          <pc:docMk/>
          <pc:sldMk cId="2541174306" sldId="284"/>
        </pc:sldMkLst>
      </pc:sldChg>
    </pc:docChg>
  </pc:docChgLst>
  <pc:docChgLst>
    <pc:chgData name="正和 小澤" userId="02998379d0db661d" providerId="LiveId" clId="{2EA020AF-E18B-E44C-987E-FB2593173BA3}"/>
    <pc:docChg chg="undo redo custSel modSld">
      <pc:chgData name="正和 小澤" userId="02998379d0db661d" providerId="LiveId" clId="{2EA020AF-E18B-E44C-987E-FB2593173BA3}" dt="2022-12-16T13:27:27.012" v="512" actId="14100"/>
      <pc:docMkLst>
        <pc:docMk/>
      </pc:docMkLst>
      <pc:sldChg chg="addSp delSp modSp mod">
        <pc:chgData name="正和 小澤" userId="02998379d0db661d" providerId="LiveId" clId="{2EA020AF-E18B-E44C-987E-FB2593173BA3}" dt="2022-12-16T12:06:09.409" v="46" actId="255"/>
        <pc:sldMkLst>
          <pc:docMk/>
          <pc:sldMk cId="2128380218" sldId="256"/>
        </pc:sldMkLst>
      </pc:sldChg>
      <pc:sldChg chg="addSp delSp modSp mod">
        <pc:chgData name="正和 小澤" userId="02998379d0db661d" providerId="LiveId" clId="{2EA020AF-E18B-E44C-987E-FB2593173BA3}" dt="2022-12-16T13:27:27.012" v="512" actId="14100"/>
        <pc:sldMkLst>
          <pc:docMk/>
          <pc:sldMk cId="3005953068" sldId="263"/>
        </pc:sldMkLst>
      </pc:sldChg>
      <pc:sldChg chg="addSp delSp modSp mod">
        <pc:chgData name="正和 小澤" userId="02998379d0db661d" providerId="LiveId" clId="{2EA020AF-E18B-E44C-987E-FB2593173BA3}" dt="2022-12-16T13:15:26.259" v="442" actId="20577"/>
        <pc:sldMkLst>
          <pc:docMk/>
          <pc:sldMk cId="3924525478" sldId="266"/>
        </pc:sldMkLst>
      </pc:sldChg>
      <pc:sldChg chg="addSp delSp modSp mod">
        <pc:chgData name="正和 小澤" userId="02998379d0db661d" providerId="LiveId" clId="{2EA020AF-E18B-E44C-987E-FB2593173BA3}" dt="2022-12-16T12:39:09.511" v="128" actId="1076"/>
        <pc:sldMkLst>
          <pc:docMk/>
          <pc:sldMk cId="468351423" sldId="269"/>
        </pc:sldMkLst>
      </pc:sldChg>
    </pc:docChg>
  </pc:docChgLst>
  <pc:docChgLst>
    <pc:chgData name="正和 小澤" userId="02998379d0db661d" providerId="LiveId" clId="{024FF370-32FC-5441-88C8-54E2D6FFB5BA}"/>
    <pc:docChg chg="undo custSel addSld delSld modSld">
      <pc:chgData name="正和 小澤" userId="02998379d0db661d" providerId="LiveId" clId="{024FF370-32FC-5441-88C8-54E2D6FFB5BA}" dt="2022-12-14T11:54:13.524" v="2114" actId="20577"/>
      <pc:docMkLst>
        <pc:docMk/>
      </pc:docMkLst>
      <pc:sldChg chg="addSp delSp modSp mod">
        <pc:chgData name="正和 小澤" userId="02998379d0db661d" providerId="LiveId" clId="{024FF370-32FC-5441-88C8-54E2D6FFB5BA}" dt="2022-12-14T09:57:06.552" v="1711" actId="1035"/>
        <pc:sldMkLst>
          <pc:docMk/>
          <pc:sldMk cId="3005953068" sldId="263"/>
        </pc:sldMkLst>
      </pc:sldChg>
      <pc:sldChg chg="addSp delSp modSp mod">
        <pc:chgData name="正和 小澤" userId="02998379d0db661d" providerId="LiveId" clId="{024FF370-32FC-5441-88C8-54E2D6FFB5BA}" dt="2022-12-14T09:53:50.646" v="1695" actId="2711"/>
        <pc:sldMkLst>
          <pc:docMk/>
          <pc:sldMk cId="3924525478" sldId="266"/>
        </pc:sldMkLst>
      </pc:sldChg>
      <pc:sldChg chg="addSp delSp modSp mod modCm">
        <pc:chgData name="正和 小澤" userId="02998379d0db661d" providerId="LiveId" clId="{024FF370-32FC-5441-88C8-54E2D6FFB5BA}" dt="2022-12-14T11:54:13.524" v="2114" actId="20577"/>
        <pc:sldMkLst>
          <pc:docMk/>
          <pc:sldMk cId="468351423" sldId="26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正和 小澤" userId="02998379d0db661d" providerId="LiveId" clId="{024FF370-32FC-5441-88C8-54E2D6FFB5BA}" dt="2022-12-14T11:19:37.838" v="2031"/>
              <pc2:cmMkLst xmlns:pc2="http://schemas.microsoft.com/office/powerpoint/2019/9/main/command">
                <pc:docMk/>
                <pc:sldMk cId="468351423" sldId="269"/>
                <pc2:cmMk id="{12636336-4E07-4F20-A68E-77EE9EA0E5F9}"/>
              </pc2:cmMkLst>
              <pc226:cmRplyChg chg="add">
                <pc226:chgData name="正和 小澤" userId="02998379d0db661d" providerId="LiveId" clId="{024FF370-32FC-5441-88C8-54E2D6FFB5BA}" dt="2022-12-14T11:19:37.838" v="2031"/>
                <pc2:cmRplyMkLst xmlns:pc2="http://schemas.microsoft.com/office/powerpoint/2019/9/main/command">
                  <pc:docMk/>
                  <pc:sldMk cId="468351423" sldId="269"/>
                  <pc2:cmMk id="{12636336-4E07-4F20-A68E-77EE9EA0E5F9}"/>
                  <pc2:cmRplyMk id="{373CC077-825E-7544-9FFB-4F25DADD4E6A}"/>
                </pc2:cmRplyMkLst>
              </pc226:cmRplyChg>
            </pc226:cmChg>
          </p:ext>
        </pc:extLst>
      </pc:sldChg>
      <pc:sldChg chg="addSp modSp mod">
        <pc:chgData name="正和 小澤" userId="02998379d0db661d" providerId="LiveId" clId="{024FF370-32FC-5441-88C8-54E2D6FFB5BA}" dt="2022-12-14T03:55:24.812" v="886" actId="1076"/>
        <pc:sldMkLst>
          <pc:docMk/>
          <pc:sldMk cId="2541174306" sldId="284"/>
        </pc:sldMkLst>
      </pc:sldChg>
      <pc:sldChg chg="add del">
        <pc:chgData name="正和 小澤" userId="02998379d0db661d" providerId="LiveId" clId="{024FF370-32FC-5441-88C8-54E2D6FFB5BA}" dt="2022-12-14T11:18:37.113" v="2030" actId="2696"/>
        <pc:sldMkLst>
          <pc:docMk/>
          <pc:sldMk cId="3019119363" sldId="285"/>
        </pc:sldMkLst>
      </pc:sldChg>
    </pc:docChg>
  </pc:docChgLst>
  <pc:docChgLst>
    <pc:chgData name="小澤 正和" userId="02998379d0db661d" providerId="LiveId" clId="{085AABBB-1C67-FF4E-A912-68EA7CCD51A2}"/>
    <pc:docChg chg="">
      <pc:chgData name="小澤 正和" userId="02998379d0db661d" providerId="LiveId" clId="{085AABBB-1C67-FF4E-A912-68EA7CCD51A2}" dt="2022-12-29T07:36:04.544" v="2"/>
      <pc:docMkLst>
        <pc:docMk/>
      </pc:docMkLst>
      <pc:sldChg chg="delCm">
        <pc:chgData name="小澤 正和" userId="02998379d0db661d" providerId="LiveId" clId="{085AABBB-1C67-FF4E-A912-68EA7CCD51A2}" dt="2022-12-29T07:35:41.699" v="0"/>
        <pc:sldMkLst>
          <pc:docMk/>
          <pc:sldMk cId="3005953068" sldId="26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小澤 正和" userId="02998379d0db661d" providerId="LiveId" clId="{085AABBB-1C67-FF4E-A912-68EA7CCD51A2}" dt="2022-12-29T07:35:41.699" v="0"/>
              <pc2:cmMkLst xmlns:pc2="http://schemas.microsoft.com/office/powerpoint/2019/9/main/command">
                <pc:docMk/>
                <pc:sldMk cId="3005953068" sldId="263"/>
                <pc2:cmMk id="{814296D8-00B6-403F-88E3-CAB964BF477A}"/>
              </pc2:cmMkLst>
            </pc226:cmChg>
          </p:ext>
        </pc:extLst>
      </pc:sldChg>
      <pc:sldChg chg="delCm">
        <pc:chgData name="小澤 正和" userId="02998379d0db661d" providerId="LiveId" clId="{085AABBB-1C67-FF4E-A912-68EA7CCD51A2}" dt="2022-12-29T07:36:04.544" v="2"/>
        <pc:sldMkLst>
          <pc:docMk/>
          <pc:sldMk cId="468351423" sldId="26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小澤 正和" userId="02998379d0db661d" providerId="LiveId" clId="{085AABBB-1C67-FF4E-A912-68EA7CCD51A2}" dt="2022-12-29T07:36:04.544" v="2"/>
              <pc2:cmMkLst xmlns:pc2="http://schemas.microsoft.com/office/powerpoint/2019/9/main/command">
                <pc:docMk/>
                <pc:sldMk cId="468351423" sldId="269"/>
                <pc2:cmMk id="{12636336-4E07-4F20-A68E-77EE9EA0E5F9}"/>
              </pc2:cmMkLst>
            </pc226:cmChg>
          </p:ext>
        </pc:extLst>
      </pc:sldChg>
      <pc:sldChg chg="delCm">
        <pc:chgData name="小澤 正和" userId="02998379d0db661d" providerId="LiveId" clId="{085AABBB-1C67-FF4E-A912-68EA7CCD51A2}" dt="2022-12-29T07:35:48.327" v="1"/>
        <pc:sldMkLst>
          <pc:docMk/>
          <pc:sldMk cId="2541174306" sldId="28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小澤 正和" userId="02998379d0db661d" providerId="LiveId" clId="{085AABBB-1C67-FF4E-A912-68EA7CCD51A2}" dt="2022-12-29T07:35:48.327" v="1"/>
              <pc2:cmMkLst xmlns:pc2="http://schemas.microsoft.com/office/powerpoint/2019/9/main/command">
                <pc:docMk/>
                <pc:sldMk cId="2541174306" sldId="284"/>
                <pc2:cmMk id="{29763D0A-FA27-4FFA-9934-EC96BDE1B5A6}"/>
              </pc2:cmMkLst>
            </pc226:cmChg>
          </p:ext>
        </pc:extLst>
      </pc:sldChg>
    </pc:docChg>
  </pc:docChgLst>
  <pc:docChgLst>
    <pc:chgData name="正和 小澤" userId="02998379d0db661d" providerId="LiveId" clId="{A9B091AC-A3A3-D64B-BBEA-24FA972BD72D}"/>
    <pc:docChg chg="undo redo custSel addSld delSld modSld sldOrd">
      <pc:chgData name="正和 小澤" userId="02998379d0db661d" providerId="LiveId" clId="{A9B091AC-A3A3-D64B-BBEA-24FA972BD72D}" dt="2023-01-24T04:33:54.429" v="1026" actId="20577"/>
      <pc:docMkLst>
        <pc:docMk/>
      </pc:docMkLst>
      <pc:sldChg chg="modSp mod">
        <pc:chgData name="正和 小澤" userId="02998379d0db661d" providerId="LiveId" clId="{A9B091AC-A3A3-D64B-BBEA-24FA972BD72D}" dt="2023-01-23T11:49:02.776" v="33" actId="20577"/>
        <pc:sldMkLst>
          <pc:docMk/>
          <pc:sldMk cId="2128380218" sldId="256"/>
        </pc:sldMkLst>
      </pc:sldChg>
      <pc:sldChg chg="addSp delSp modSp del mod">
        <pc:chgData name="正和 小澤" userId="02998379d0db661d" providerId="LiveId" clId="{A9B091AC-A3A3-D64B-BBEA-24FA972BD72D}" dt="2023-01-23T12:23:42.990" v="731" actId="2696"/>
        <pc:sldMkLst>
          <pc:docMk/>
          <pc:sldMk cId="3005953068" sldId="263"/>
        </pc:sldMkLst>
      </pc:sldChg>
      <pc:sldChg chg="addSp delSp modSp mod">
        <pc:chgData name="正和 小澤" userId="02998379d0db661d" providerId="LiveId" clId="{A9B091AC-A3A3-D64B-BBEA-24FA972BD72D}" dt="2023-01-24T04:33:54.429" v="1026" actId="20577"/>
        <pc:sldMkLst>
          <pc:docMk/>
          <pc:sldMk cId="3924525478" sldId="266"/>
        </pc:sldMkLst>
      </pc:sldChg>
      <pc:sldChg chg="del">
        <pc:chgData name="正和 小澤" userId="02998379d0db661d" providerId="LiveId" clId="{A9B091AC-A3A3-D64B-BBEA-24FA972BD72D}" dt="2023-01-23T11:53:07.629" v="57" actId="2696"/>
        <pc:sldMkLst>
          <pc:docMk/>
          <pc:sldMk cId="468351423" sldId="269"/>
        </pc:sldMkLst>
      </pc:sldChg>
      <pc:sldChg chg="addSp delSp modSp add mod ord">
        <pc:chgData name="正和 小澤" userId="02998379d0db661d" providerId="LiveId" clId="{A9B091AC-A3A3-D64B-BBEA-24FA972BD72D}" dt="2023-01-23T12:20:43.544" v="730" actId="1036"/>
        <pc:sldMkLst>
          <pc:docMk/>
          <pc:sldMk cId="87590769" sldId="2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6FBF-E810-424E-BB31-680F4A540267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B5AA5-FDE7-B64E-8099-FE4778427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25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106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51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90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402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884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588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86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45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38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747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86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2A643-9BB0-4E02-80B2-2C0A5E5D738E}" type="datetimeFigureOut">
              <a:rPr kumimoji="1" lang="ja-JP" altLang="en-US" smtClean="0"/>
              <a:t>2024/11/28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28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148C8F1-5DD3-6400-D632-1EA1EFB817BD}"/>
              </a:ext>
            </a:extLst>
          </p:cNvPr>
          <p:cNvSpPr txBox="1"/>
          <p:nvPr/>
        </p:nvSpPr>
        <p:spPr>
          <a:xfrm>
            <a:off x="316495" y="593124"/>
            <a:ext cx="116405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174 consecutive 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drug-naïve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PD between 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September 2016 and March 2024</a:t>
            </a:r>
            <a:r>
              <a:rPr lang="ja-JP" altLang="ja-JP">
                <a:effectLst/>
              </a:rPr>
              <a:t> 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506CC8-7F15-DA37-C4BE-2686A30A0512}"/>
              </a:ext>
            </a:extLst>
          </p:cNvPr>
          <p:cNvSpPr txBox="1"/>
          <p:nvPr/>
        </p:nvSpPr>
        <p:spPr>
          <a:xfrm>
            <a:off x="2007321" y="1545190"/>
            <a:ext cx="994970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DLB participants with dementia developing before or within 1 year after the onset of parkinsonism</a:t>
            </a:r>
            <a:r>
              <a:rPr lang="ja-JP" altLang="ja-JP">
                <a:effectLst/>
              </a:rPr>
              <a:t>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F8CC826-1A68-887C-E829-329AB8B8A8DE}"/>
              </a:ext>
            </a:extLst>
          </p:cNvPr>
          <p:cNvSpPr txBox="1"/>
          <p:nvPr/>
        </p:nvSpPr>
        <p:spPr>
          <a:xfrm>
            <a:off x="2007321" y="2290369"/>
            <a:ext cx="99497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participants who were not diagnosed with “clinically established” or “probable” PD</a:t>
            </a:r>
            <a:r>
              <a:rPr lang="ja-JP" altLang="ja-JP">
                <a:effectLst/>
              </a:rPr>
              <a:t>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5EAEC70-1D6B-1B6C-08AA-18EE836B2922}"/>
              </a:ext>
            </a:extLst>
          </p:cNvPr>
          <p:cNvSpPr txBox="1"/>
          <p:nvPr/>
        </p:nvSpPr>
        <p:spPr>
          <a:xfrm>
            <a:off x="2007324" y="3034930"/>
            <a:ext cx="994970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participants who did not undergo MRI in a scanner at the </a:t>
            </a:r>
            <a:r>
              <a:rPr lang="en-US" altLang="ja-JP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Jikei</a:t>
            </a:r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University Hospital</a:t>
            </a:r>
            <a:r>
              <a:rPr lang="ja-JP" altLang="ja-JP">
                <a:effectLst/>
              </a:rPr>
              <a:t>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=48)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85BA43F-79D0-7EAF-D320-A6446C74DC21}"/>
              </a:ext>
            </a:extLst>
          </p:cNvPr>
          <p:cNvSpPr txBox="1"/>
          <p:nvPr/>
        </p:nvSpPr>
        <p:spPr>
          <a:xfrm>
            <a:off x="2007324" y="3785389"/>
            <a:ext cx="994970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participants who did not undergo the NPT</a:t>
            </a:r>
            <a:r>
              <a:rPr lang="ja-JP" altLang="ja-JP">
                <a:effectLst/>
              </a:rPr>
              <a:t>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=7)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772E9097-1F3E-3A9D-BA8F-12CAC2A0655D}"/>
              </a:ext>
            </a:extLst>
          </p:cNvPr>
          <p:cNvCxnSpPr>
            <a:cxnSpLocks/>
          </p:cNvCxnSpPr>
          <p:nvPr/>
        </p:nvCxnSpPr>
        <p:spPr>
          <a:xfrm>
            <a:off x="1107328" y="962456"/>
            <a:ext cx="0" cy="4079101"/>
          </a:xfrm>
          <a:prstGeom prst="straightConnector1">
            <a:avLst/>
          </a:prstGeom>
          <a:ln w="730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6146F9D-B17B-4DA2-F0B4-5718AB08F032}"/>
              </a:ext>
            </a:extLst>
          </p:cNvPr>
          <p:cNvSpPr txBox="1"/>
          <p:nvPr/>
        </p:nvSpPr>
        <p:spPr>
          <a:xfrm>
            <a:off x="316495" y="5038227"/>
            <a:ext cx="26855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104 patients were analyzed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B6751E5B-26C6-29E2-1A32-8A3616250C20}"/>
              </a:ext>
            </a:extLst>
          </p:cNvPr>
          <p:cNvCxnSpPr>
            <a:cxnSpLocks/>
          </p:cNvCxnSpPr>
          <p:nvPr/>
        </p:nvCxnSpPr>
        <p:spPr>
          <a:xfrm>
            <a:off x="1107321" y="1728348"/>
            <a:ext cx="900000" cy="0"/>
          </a:xfrm>
          <a:prstGeom prst="straightConnector1">
            <a:avLst/>
          </a:prstGeom>
          <a:ln w="730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591A681A-55F6-564A-2631-06000F355206}"/>
              </a:ext>
            </a:extLst>
          </p:cNvPr>
          <p:cNvCxnSpPr>
            <a:cxnSpLocks/>
          </p:cNvCxnSpPr>
          <p:nvPr/>
        </p:nvCxnSpPr>
        <p:spPr>
          <a:xfrm>
            <a:off x="1107321" y="2481477"/>
            <a:ext cx="900000" cy="0"/>
          </a:xfrm>
          <a:prstGeom prst="straightConnector1">
            <a:avLst/>
          </a:prstGeom>
          <a:ln w="730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3CCFEB45-6C04-0CF5-65CB-576D96AD1199}"/>
              </a:ext>
            </a:extLst>
          </p:cNvPr>
          <p:cNvCxnSpPr>
            <a:cxnSpLocks/>
          </p:cNvCxnSpPr>
          <p:nvPr/>
        </p:nvCxnSpPr>
        <p:spPr>
          <a:xfrm>
            <a:off x="1107321" y="3219596"/>
            <a:ext cx="900000" cy="0"/>
          </a:xfrm>
          <a:prstGeom prst="straightConnector1">
            <a:avLst/>
          </a:prstGeom>
          <a:ln w="730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14D1FB34-C5A8-33D8-7B30-FDB8527EAA64}"/>
              </a:ext>
            </a:extLst>
          </p:cNvPr>
          <p:cNvCxnSpPr>
            <a:cxnSpLocks/>
          </p:cNvCxnSpPr>
          <p:nvPr/>
        </p:nvCxnSpPr>
        <p:spPr>
          <a:xfrm>
            <a:off x="1107325" y="3958637"/>
            <a:ext cx="900000" cy="0"/>
          </a:xfrm>
          <a:prstGeom prst="straightConnector1">
            <a:avLst/>
          </a:prstGeom>
          <a:ln w="730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D631AA9-9A8E-7C1F-E593-171AF8722362}"/>
              </a:ext>
            </a:extLst>
          </p:cNvPr>
          <p:cNvSpPr txBox="1"/>
          <p:nvPr/>
        </p:nvSpPr>
        <p:spPr>
          <a:xfrm>
            <a:off x="316495" y="1914865"/>
            <a:ext cx="5487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E5CB9FD-0BB0-6B4A-7A06-B61579BEC760}"/>
              </a:ext>
            </a:extLst>
          </p:cNvPr>
          <p:cNvSpPr txBox="1"/>
          <p:nvPr/>
        </p:nvSpPr>
        <p:spPr>
          <a:xfrm>
            <a:off x="316495" y="2654363"/>
            <a:ext cx="5487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159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5613142-2BA7-37E6-CF59-E64C22E023D9}"/>
              </a:ext>
            </a:extLst>
          </p:cNvPr>
          <p:cNvSpPr txBox="1"/>
          <p:nvPr/>
        </p:nvSpPr>
        <p:spPr>
          <a:xfrm>
            <a:off x="316495" y="3393862"/>
            <a:ext cx="5487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B8B7D56-C2C3-DAFA-AADB-B7939ACD2923}"/>
              </a:ext>
            </a:extLst>
          </p:cNvPr>
          <p:cNvSpPr txBox="1"/>
          <p:nvPr/>
        </p:nvSpPr>
        <p:spPr>
          <a:xfrm>
            <a:off x="792284" y="6106399"/>
            <a:ext cx="10688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Figure S4. Study profile. PD: Parkinson’s disease. DLB: dementia with Lewy bodies. NPT: noise pareidolia test.  </a:t>
            </a:r>
            <a:endParaRPr lang="ja-JP" altLang="ja-JP" sz="1800" kern="100">
              <a:effectLst/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380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4665</TotalTime>
  <Words>114</Words>
  <Application>Microsoft Macintosh PowerPoint</Application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Ryo Morishima</dc:creator>
  <cp:lastModifiedBy>小澤 正和</cp:lastModifiedBy>
  <cp:revision>5</cp:revision>
  <cp:lastPrinted>2022-11-27T04:59:31Z</cp:lastPrinted>
  <dcterms:created xsi:type="dcterms:W3CDTF">2012-07-27T23:28:17Z</dcterms:created>
  <dcterms:modified xsi:type="dcterms:W3CDTF">2024-11-28T03:39:38Z</dcterms:modified>
</cp:coreProperties>
</file>