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6A2E1D-D6C3-D84A-8B61-0A654652ABB6}" v="8" dt="2024-11-28T03:38:06.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70" autoAdjust="0"/>
    <p:restoredTop sz="96327"/>
  </p:normalViewPr>
  <p:slideViewPr>
    <p:cSldViewPr snapToGrid="0">
      <p:cViewPr varScale="1">
        <p:scale>
          <a:sx n="124" d="100"/>
          <a:sy n="124" d="100"/>
        </p:scale>
        <p:origin x="11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澤 正和" userId="02998379d0db661d" providerId="LiveId" clId="{756A2E1D-D6C3-D84A-8B61-0A654652ABB6}"/>
    <pc:docChg chg="custSel addSld delSld modSld">
      <pc:chgData name="小澤 正和" userId="02998379d0db661d" providerId="LiveId" clId="{756A2E1D-D6C3-D84A-8B61-0A654652ABB6}" dt="2024-11-28T03:39:02.401" v="160" actId="2696"/>
      <pc:docMkLst>
        <pc:docMk/>
      </pc:docMkLst>
      <pc:sldChg chg="del">
        <pc:chgData name="小澤 正和" userId="02998379d0db661d" providerId="LiveId" clId="{756A2E1D-D6C3-D84A-8B61-0A654652ABB6}" dt="2024-11-28T03:29:19.382" v="1" actId="2696"/>
        <pc:sldMkLst>
          <pc:docMk/>
          <pc:sldMk cId="2128380218" sldId="256"/>
        </pc:sldMkLst>
      </pc:sldChg>
      <pc:sldChg chg="addSp delSp modSp new mod">
        <pc:chgData name="小澤 正和" userId="02998379d0db661d" providerId="LiveId" clId="{756A2E1D-D6C3-D84A-8B61-0A654652ABB6}" dt="2024-11-28T03:33:04.294" v="23" actId="1076"/>
        <pc:sldMkLst>
          <pc:docMk/>
          <pc:sldMk cId="3740614164" sldId="257"/>
        </pc:sldMkLst>
        <pc:spChg chg="del">
          <ac:chgData name="小澤 正和" userId="02998379d0db661d" providerId="LiveId" clId="{756A2E1D-D6C3-D84A-8B61-0A654652ABB6}" dt="2024-11-28T03:29:40.982" v="3" actId="478"/>
          <ac:spMkLst>
            <pc:docMk/>
            <pc:sldMk cId="3740614164" sldId="257"/>
            <ac:spMk id="2" creationId="{7A4C6509-4466-5DA1-FED1-B567080F4448}"/>
          </ac:spMkLst>
        </pc:spChg>
        <pc:spChg chg="del">
          <ac:chgData name="小澤 正和" userId="02998379d0db661d" providerId="LiveId" clId="{756A2E1D-D6C3-D84A-8B61-0A654652ABB6}" dt="2024-11-28T03:29:38.176" v="2"/>
          <ac:spMkLst>
            <pc:docMk/>
            <pc:sldMk cId="3740614164" sldId="257"/>
            <ac:spMk id="3" creationId="{F0B52936-B30D-5A53-B965-38411A8DFE04}"/>
          </ac:spMkLst>
        </pc:spChg>
        <pc:spChg chg="add mod">
          <ac:chgData name="小澤 正和" userId="02998379d0db661d" providerId="LiveId" clId="{756A2E1D-D6C3-D84A-8B61-0A654652ABB6}" dt="2024-11-28T03:33:04.294" v="23" actId="1076"/>
          <ac:spMkLst>
            <pc:docMk/>
            <pc:sldMk cId="3740614164" sldId="257"/>
            <ac:spMk id="6" creationId="{FA8201C6-A104-FEE2-B030-B931D9EB6EAE}"/>
          </ac:spMkLst>
        </pc:spChg>
        <pc:picChg chg="add mod">
          <ac:chgData name="小澤 正和" userId="02998379d0db661d" providerId="LiveId" clId="{756A2E1D-D6C3-D84A-8B61-0A654652ABB6}" dt="2024-11-28T03:30:35.025" v="11" actId="14100"/>
          <ac:picMkLst>
            <pc:docMk/>
            <pc:sldMk cId="3740614164" sldId="257"/>
            <ac:picMk id="5" creationId="{659FA2B7-2E22-2544-6CB3-82B03F027178}"/>
          </ac:picMkLst>
        </pc:picChg>
      </pc:sldChg>
      <pc:sldChg chg="addSp delSp modSp add mod">
        <pc:chgData name="小澤 正和" userId="02998379d0db661d" providerId="LiveId" clId="{756A2E1D-D6C3-D84A-8B61-0A654652ABB6}" dt="2024-11-28T03:35:23.639" v="59" actId="1037"/>
        <pc:sldMkLst>
          <pc:docMk/>
          <pc:sldMk cId="2168892186" sldId="258"/>
        </pc:sldMkLst>
        <pc:spChg chg="del mod">
          <ac:chgData name="小澤 正和" userId="02998379d0db661d" providerId="LiveId" clId="{756A2E1D-D6C3-D84A-8B61-0A654652ABB6}" dt="2024-11-28T03:34:48.510" v="39" actId="478"/>
          <ac:spMkLst>
            <pc:docMk/>
            <pc:sldMk cId="2168892186" sldId="258"/>
            <ac:spMk id="6" creationId="{6D445B83-46D4-9D5E-87D7-ED43FC12DD3A}"/>
          </ac:spMkLst>
        </pc:spChg>
        <pc:spChg chg="add del mod">
          <ac:chgData name="小澤 正和" userId="02998379d0db661d" providerId="LiveId" clId="{756A2E1D-D6C3-D84A-8B61-0A654652ABB6}" dt="2024-11-28T03:34:08.765" v="32" actId="478"/>
          <ac:spMkLst>
            <pc:docMk/>
            <pc:sldMk cId="2168892186" sldId="258"/>
            <ac:spMk id="7" creationId="{0F5F9685-D5A0-932C-40AD-12FA63848C98}"/>
          </ac:spMkLst>
        </pc:spChg>
        <pc:spChg chg="add mod">
          <ac:chgData name="小澤 正和" userId="02998379d0db661d" providerId="LiveId" clId="{756A2E1D-D6C3-D84A-8B61-0A654652ABB6}" dt="2024-11-28T03:35:23.639" v="59" actId="1037"/>
          <ac:spMkLst>
            <pc:docMk/>
            <pc:sldMk cId="2168892186" sldId="258"/>
            <ac:spMk id="8" creationId="{8C7B7E6C-AAFB-781C-3B1A-D474E5EC56DC}"/>
          </ac:spMkLst>
        </pc:spChg>
        <pc:picChg chg="add mod">
          <ac:chgData name="小澤 正和" userId="02998379d0db661d" providerId="LiveId" clId="{756A2E1D-D6C3-D84A-8B61-0A654652ABB6}" dt="2024-11-28T03:33:44.727" v="30" actId="1076"/>
          <ac:picMkLst>
            <pc:docMk/>
            <pc:sldMk cId="2168892186" sldId="258"/>
            <ac:picMk id="3" creationId="{C084297A-B578-A5E3-1D1E-48253973EB44}"/>
          </ac:picMkLst>
        </pc:picChg>
        <pc:picChg chg="del">
          <ac:chgData name="小澤 正和" userId="02998379d0db661d" providerId="LiveId" clId="{756A2E1D-D6C3-D84A-8B61-0A654652ABB6}" dt="2024-11-28T03:33:40.398" v="29" actId="478"/>
          <ac:picMkLst>
            <pc:docMk/>
            <pc:sldMk cId="2168892186" sldId="258"/>
            <ac:picMk id="5" creationId="{73AA2F3E-FE34-C79F-E060-FAB33B7AEC72}"/>
          </ac:picMkLst>
        </pc:picChg>
      </pc:sldChg>
      <pc:sldChg chg="addSp delSp modSp add mod">
        <pc:chgData name="小澤 正和" userId="02998379d0db661d" providerId="LiveId" clId="{756A2E1D-D6C3-D84A-8B61-0A654652ABB6}" dt="2024-11-28T03:36:12.135" v="68"/>
        <pc:sldMkLst>
          <pc:docMk/>
          <pc:sldMk cId="4082849156" sldId="259"/>
        </pc:sldMkLst>
        <pc:spChg chg="mod">
          <ac:chgData name="小澤 正和" userId="02998379d0db661d" providerId="LiveId" clId="{756A2E1D-D6C3-D84A-8B61-0A654652ABB6}" dt="2024-11-28T03:36:12.135" v="68"/>
          <ac:spMkLst>
            <pc:docMk/>
            <pc:sldMk cId="4082849156" sldId="259"/>
            <ac:spMk id="8" creationId="{9D2273A4-EC94-B309-8DC2-EF6541002E04}"/>
          </ac:spMkLst>
        </pc:spChg>
        <pc:picChg chg="del">
          <ac:chgData name="小澤 正和" userId="02998379d0db661d" providerId="LiveId" clId="{756A2E1D-D6C3-D84A-8B61-0A654652ABB6}" dt="2024-11-28T03:35:47.820" v="65" actId="478"/>
          <ac:picMkLst>
            <pc:docMk/>
            <pc:sldMk cId="4082849156" sldId="259"/>
            <ac:picMk id="3" creationId="{7477AF9B-AF22-45DB-D618-8377EC5EDE00}"/>
          </ac:picMkLst>
        </pc:picChg>
        <pc:picChg chg="add mod">
          <ac:chgData name="小澤 正和" userId="02998379d0db661d" providerId="LiveId" clId="{756A2E1D-D6C3-D84A-8B61-0A654652ABB6}" dt="2024-11-28T03:35:52.108" v="66" actId="1076"/>
          <ac:picMkLst>
            <pc:docMk/>
            <pc:sldMk cId="4082849156" sldId="259"/>
            <ac:picMk id="4" creationId="{67EB3DEA-24AB-9936-1311-385367AADEFB}"/>
          </ac:picMkLst>
        </pc:picChg>
      </pc:sldChg>
      <pc:sldChg chg="addSp delSp modSp add mod">
        <pc:chgData name="小澤 正和" userId="02998379d0db661d" providerId="LiveId" clId="{756A2E1D-D6C3-D84A-8B61-0A654652ABB6}" dt="2024-11-28T03:36:51.340" v="103"/>
        <pc:sldMkLst>
          <pc:docMk/>
          <pc:sldMk cId="2975597098" sldId="260"/>
        </pc:sldMkLst>
        <pc:spChg chg="mod">
          <ac:chgData name="小澤 正和" userId="02998379d0db661d" providerId="LiveId" clId="{756A2E1D-D6C3-D84A-8B61-0A654652ABB6}" dt="2024-11-28T03:36:51.340" v="103"/>
          <ac:spMkLst>
            <pc:docMk/>
            <pc:sldMk cId="2975597098" sldId="260"/>
            <ac:spMk id="8" creationId="{6829FD86-27DC-7036-8075-96227C431EA0}"/>
          </ac:spMkLst>
        </pc:spChg>
        <pc:picChg chg="add mod">
          <ac:chgData name="小澤 正和" userId="02998379d0db661d" providerId="LiveId" clId="{756A2E1D-D6C3-D84A-8B61-0A654652ABB6}" dt="2024-11-28T03:36:38.605" v="101" actId="1037"/>
          <ac:picMkLst>
            <pc:docMk/>
            <pc:sldMk cId="2975597098" sldId="260"/>
            <ac:picMk id="3" creationId="{8364A634-4F9C-EF35-C446-968A556D7AF2}"/>
          </ac:picMkLst>
        </pc:picChg>
        <pc:picChg chg="del">
          <ac:chgData name="小澤 正和" userId="02998379d0db661d" providerId="LiveId" clId="{756A2E1D-D6C3-D84A-8B61-0A654652ABB6}" dt="2024-11-28T03:36:34.696" v="74" actId="478"/>
          <ac:picMkLst>
            <pc:docMk/>
            <pc:sldMk cId="2975597098" sldId="260"/>
            <ac:picMk id="4" creationId="{010537FF-4336-F3EF-7C34-3D678D29E985}"/>
          </ac:picMkLst>
        </pc:picChg>
      </pc:sldChg>
      <pc:sldChg chg="addSp delSp modSp add mod">
        <pc:chgData name="小澤 正和" userId="02998379d0db661d" providerId="LiveId" clId="{756A2E1D-D6C3-D84A-8B61-0A654652ABB6}" dt="2024-11-28T03:38:26.585" v="158" actId="14100"/>
        <pc:sldMkLst>
          <pc:docMk/>
          <pc:sldMk cId="2065523478" sldId="261"/>
        </pc:sldMkLst>
        <pc:spChg chg="add mod">
          <ac:chgData name="小澤 正和" userId="02998379d0db661d" providerId="LiveId" clId="{756A2E1D-D6C3-D84A-8B61-0A654652ABB6}" dt="2024-11-28T03:38:26.585" v="158" actId="14100"/>
          <ac:spMkLst>
            <pc:docMk/>
            <pc:sldMk cId="2065523478" sldId="261"/>
            <ac:spMk id="5" creationId="{CC3925B2-74DC-1355-CAB3-2E7E3DD67E31}"/>
          </ac:spMkLst>
        </pc:spChg>
        <pc:spChg chg="del mod">
          <ac:chgData name="小澤 正和" userId="02998379d0db661d" providerId="LiveId" clId="{756A2E1D-D6C3-D84A-8B61-0A654652ABB6}" dt="2024-11-28T03:38:05.143" v="151" actId="478"/>
          <ac:spMkLst>
            <pc:docMk/>
            <pc:sldMk cId="2065523478" sldId="261"/>
            <ac:spMk id="8" creationId="{1BED305C-0C8F-C102-A536-4E365B118B1C}"/>
          </ac:spMkLst>
        </pc:spChg>
        <pc:picChg chg="del">
          <ac:chgData name="小澤 正和" userId="02998379d0db661d" providerId="LiveId" clId="{756A2E1D-D6C3-D84A-8B61-0A654652ABB6}" dt="2024-11-28T03:37:09.527" v="109" actId="478"/>
          <ac:picMkLst>
            <pc:docMk/>
            <pc:sldMk cId="2065523478" sldId="261"/>
            <ac:picMk id="3" creationId="{E598ECA6-D13D-24D0-8FB2-6B7B2DB7AF99}"/>
          </ac:picMkLst>
        </pc:picChg>
        <pc:picChg chg="add mod">
          <ac:chgData name="小澤 正和" userId="02998379d0db661d" providerId="LiveId" clId="{756A2E1D-D6C3-D84A-8B61-0A654652ABB6}" dt="2024-11-28T03:37:15.101" v="144" actId="1037"/>
          <ac:picMkLst>
            <pc:docMk/>
            <pc:sldMk cId="2065523478" sldId="261"/>
            <ac:picMk id="4" creationId="{41465379-E857-B13F-82A2-29B696EB52C1}"/>
          </ac:picMkLst>
        </pc:picChg>
      </pc:sldChg>
      <pc:sldChg chg="add del">
        <pc:chgData name="小澤 正和" userId="02998379d0db661d" providerId="LiveId" clId="{756A2E1D-D6C3-D84A-8B61-0A654652ABB6}" dt="2024-11-28T03:39:02.401" v="160" actId="2696"/>
        <pc:sldMkLst>
          <pc:docMk/>
          <pc:sldMk cId="158286888" sldId="262"/>
        </pc:sldMkLst>
      </pc:sldChg>
    </pc:docChg>
  </pc:docChgLst>
  <pc:docChgLst>
    <pc:chgData name="小澤 正和" userId="02998379d0db661d" providerId="LiveId" clId="{8F967401-70B2-2044-9C35-79EAB163B1DA}"/>
    <pc:docChg chg="delSld">
      <pc:chgData name="小澤 正和" userId="02998379d0db661d" providerId="LiveId" clId="{8F967401-70B2-2044-9C35-79EAB163B1DA}" dt="2024-11-28T03:43:15.451" v="3" actId="2696"/>
      <pc:docMkLst>
        <pc:docMk/>
      </pc:docMkLst>
      <pc:sldChg chg="del">
        <pc:chgData name="小澤 正和" userId="02998379d0db661d" providerId="LiveId" clId="{8F967401-70B2-2044-9C35-79EAB163B1DA}" dt="2024-11-28T03:43:12.359" v="0" actId="2696"/>
        <pc:sldMkLst>
          <pc:docMk/>
          <pc:sldMk cId="3740614164" sldId="257"/>
        </pc:sldMkLst>
      </pc:sldChg>
      <pc:sldChg chg="del">
        <pc:chgData name="小澤 正和" userId="02998379d0db661d" providerId="LiveId" clId="{8F967401-70B2-2044-9C35-79EAB163B1DA}" dt="2024-11-28T03:43:13.242" v="1" actId="2696"/>
        <pc:sldMkLst>
          <pc:docMk/>
          <pc:sldMk cId="2168892186" sldId="258"/>
        </pc:sldMkLst>
      </pc:sldChg>
      <pc:sldChg chg="del">
        <pc:chgData name="小澤 正和" userId="02998379d0db661d" providerId="LiveId" clId="{8F967401-70B2-2044-9C35-79EAB163B1DA}" dt="2024-11-28T03:43:14.824" v="2" actId="2696"/>
        <pc:sldMkLst>
          <pc:docMk/>
          <pc:sldMk cId="2975597098" sldId="260"/>
        </pc:sldMkLst>
      </pc:sldChg>
      <pc:sldChg chg="del">
        <pc:chgData name="小澤 正和" userId="02998379d0db661d" providerId="LiveId" clId="{8F967401-70B2-2044-9C35-79EAB163B1DA}" dt="2024-11-28T03:43:15.451" v="3" actId="2696"/>
        <pc:sldMkLst>
          <pc:docMk/>
          <pc:sldMk cId="2065523478" sldId="26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4910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051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08390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39540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7978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53958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286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88451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18938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57574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5086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0728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33F2-4192-892D-F948-EC494E8C3691}"/>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9D2273A4-EC94-B309-8DC2-EF6541002E04}"/>
              </a:ext>
            </a:extLst>
          </p:cNvPr>
          <p:cNvSpPr txBox="1"/>
          <p:nvPr/>
        </p:nvSpPr>
        <p:spPr>
          <a:xfrm>
            <a:off x="8530936" y="374074"/>
            <a:ext cx="3629891" cy="3970318"/>
          </a:xfrm>
          <a:prstGeom prst="rect">
            <a:avLst/>
          </a:prstGeom>
          <a:noFill/>
        </p:spPr>
        <p:txBody>
          <a:bodyPr wrap="square" rtlCol="0">
            <a:spAutoFit/>
          </a:bodyPr>
          <a:lstStyle/>
          <a:p>
            <a:r>
              <a:rPr kumimoji="1" lang="en" altLang="ja-JP" dirty="0">
                <a:latin typeface="Times New Roman" panose="02020603050405020304" pitchFamily="18" charset="0"/>
                <a:cs typeface="Times New Roman" panose="02020603050405020304" pitchFamily="18" charset="0"/>
              </a:rPr>
              <a:t>Figure S1. Surface-based morphometry analysis revealed that the score of Noise Pareidolia Test was associated with cortical volume in right medial orbitofrontal cortex (green), right lateral orbitofrontal cortex (green), right superior temporal cortex (blue), right middle temporal cortex (orange), right temporal pole (light blue), and right lateral occipital cortex (pink). (p &lt; 0.01 corrected by Monte Carlo simulation).</a:t>
            </a:r>
          </a:p>
          <a:p>
            <a:endParaRPr kumimoji="1" lang="ja-JP" altLang="en-US">
              <a:latin typeface="Times New Roman" panose="02020603050405020304" pitchFamily="18" charset="0"/>
              <a:cs typeface="Times New Roman" panose="02020603050405020304" pitchFamily="18" charset="0"/>
            </a:endParaRPr>
          </a:p>
        </p:txBody>
      </p:sp>
      <p:pic>
        <p:nvPicPr>
          <p:cNvPr id="4" name="図 3" descr="食品, グリーン, 空気, 飛ぶ が含まれている画像&#10;&#10;自動的に生成された説明">
            <a:extLst>
              <a:ext uri="{FF2B5EF4-FFF2-40B4-BE49-F238E27FC236}">
                <a16:creationId xmlns:a16="http://schemas.microsoft.com/office/drawing/2014/main" id="{67EB3DEA-24AB-9936-1311-385367AAD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375373" cy="6903700"/>
          </a:xfrm>
          <a:prstGeom prst="rect">
            <a:avLst/>
          </a:prstGeom>
        </p:spPr>
      </p:pic>
    </p:spTree>
    <p:extLst>
      <p:ext uri="{BB962C8B-B14F-4D97-AF65-F5344CB8AC3E}">
        <p14:creationId xmlns:p14="http://schemas.microsoft.com/office/powerpoint/2010/main" val="408284915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73</Words>
  <Application>Microsoft Macintosh PowerPoint</Application>
  <PresentationFormat>ワイド画面</PresentationFormat>
  <Paragraphs>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Aptos</vt:lpstr>
      <vt:lpstr>Aptos Display</vt:lpstr>
      <vt:lpstr>Arial</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小澤 正和</cp:lastModifiedBy>
  <cp:revision>1</cp:revision>
  <dcterms:created xsi:type="dcterms:W3CDTF">2024-11-28T03:28:48Z</dcterms:created>
  <dcterms:modified xsi:type="dcterms:W3CDTF">2024-11-28T03:43:22Z</dcterms:modified>
</cp:coreProperties>
</file>