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6A2E1D-D6C3-D84A-8B61-0A654652ABB6}" v="8" dt="2024-11-28T03:38:06.1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270" autoAdjust="0"/>
    <p:restoredTop sz="96327"/>
  </p:normalViewPr>
  <p:slideViewPr>
    <p:cSldViewPr snapToGrid="0">
      <p:cViewPr varScale="1">
        <p:scale>
          <a:sx n="124" d="100"/>
          <a:sy n="124" d="100"/>
        </p:scale>
        <p:origin x="11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澤 正和" userId="02998379d0db661d" providerId="LiveId" clId="{756A2E1D-D6C3-D84A-8B61-0A654652ABB6}"/>
    <pc:docChg chg="custSel addSld delSld modSld">
      <pc:chgData name="小澤 正和" userId="02998379d0db661d" providerId="LiveId" clId="{756A2E1D-D6C3-D84A-8B61-0A654652ABB6}" dt="2024-11-28T03:39:02.401" v="160" actId="2696"/>
      <pc:docMkLst>
        <pc:docMk/>
      </pc:docMkLst>
      <pc:sldChg chg="del">
        <pc:chgData name="小澤 正和" userId="02998379d0db661d" providerId="LiveId" clId="{756A2E1D-D6C3-D84A-8B61-0A654652ABB6}" dt="2024-11-28T03:29:19.382" v="1" actId="2696"/>
        <pc:sldMkLst>
          <pc:docMk/>
          <pc:sldMk cId="2128380218" sldId="256"/>
        </pc:sldMkLst>
      </pc:sldChg>
      <pc:sldChg chg="addSp delSp modSp new mod">
        <pc:chgData name="小澤 正和" userId="02998379d0db661d" providerId="LiveId" clId="{756A2E1D-D6C3-D84A-8B61-0A654652ABB6}" dt="2024-11-28T03:33:04.294" v="23" actId="1076"/>
        <pc:sldMkLst>
          <pc:docMk/>
          <pc:sldMk cId="3740614164" sldId="257"/>
        </pc:sldMkLst>
        <pc:spChg chg="del">
          <ac:chgData name="小澤 正和" userId="02998379d0db661d" providerId="LiveId" clId="{756A2E1D-D6C3-D84A-8B61-0A654652ABB6}" dt="2024-11-28T03:29:40.982" v="3" actId="478"/>
          <ac:spMkLst>
            <pc:docMk/>
            <pc:sldMk cId="3740614164" sldId="257"/>
            <ac:spMk id="2" creationId="{7A4C6509-4466-5DA1-FED1-B567080F4448}"/>
          </ac:spMkLst>
        </pc:spChg>
        <pc:spChg chg="del">
          <ac:chgData name="小澤 正和" userId="02998379d0db661d" providerId="LiveId" clId="{756A2E1D-D6C3-D84A-8B61-0A654652ABB6}" dt="2024-11-28T03:29:38.176" v="2"/>
          <ac:spMkLst>
            <pc:docMk/>
            <pc:sldMk cId="3740614164" sldId="257"/>
            <ac:spMk id="3" creationId="{F0B52936-B30D-5A53-B965-38411A8DFE04}"/>
          </ac:spMkLst>
        </pc:spChg>
        <pc:spChg chg="add mod">
          <ac:chgData name="小澤 正和" userId="02998379d0db661d" providerId="LiveId" clId="{756A2E1D-D6C3-D84A-8B61-0A654652ABB6}" dt="2024-11-28T03:33:04.294" v="23" actId="1076"/>
          <ac:spMkLst>
            <pc:docMk/>
            <pc:sldMk cId="3740614164" sldId="257"/>
            <ac:spMk id="6" creationId="{FA8201C6-A104-FEE2-B030-B931D9EB6EAE}"/>
          </ac:spMkLst>
        </pc:spChg>
        <pc:picChg chg="add mod">
          <ac:chgData name="小澤 正和" userId="02998379d0db661d" providerId="LiveId" clId="{756A2E1D-D6C3-D84A-8B61-0A654652ABB6}" dt="2024-11-28T03:30:35.025" v="11" actId="14100"/>
          <ac:picMkLst>
            <pc:docMk/>
            <pc:sldMk cId="3740614164" sldId="257"/>
            <ac:picMk id="5" creationId="{659FA2B7-2E22-2544-6CB3-82B03F027178}"/>
          </ac:picMkLst>
        </pc:picChg>
      </pc:sldChg>
      <pc:sldChg chg="addSp delSp modSp add mod">
        <pc:chgData name="小澤 正和" userId="02998379d0db661d" providerId="LiveId" clId="{756A2E1D-D6C3-D84A-8B61-0A654652ABB6}" dt="2024-11-28T03:35:23.639" v="59" actId="1037"/>
        <pc:sldMkLst>
          <pc:docMk/>
          <pc:sldMk cId="2168892186" sldId="258"/>
        </pc:sldMkLst>
        <pc:spChg chg="del mod">
          <ac:chgData name="小澤 正和" userId="02998379d0db661d" providerId="LiveId" clId="{756A2E1D-D6C3-D84A-8B61-0A654652ABB6}" dt="2024-11-28T03:34:48.510" v="39" actId="478"/>
          <ac:spMkLst>
            <pc:docMk/>
            <pc:sldMk cId="2168892186" sldId="258"/>
            <ac:spMk id="6" creationId="{6D445B83-46D4-9D5E-87D7-ED43FC12DD3A}"/>
          </ac:spMkLst>
        </pc:spChg>
        <pc:spChg chg="add del mod">
          <ac:chgData name="小澤 正和" userId="02998379d0db661d" providerId="LiveId" clId="{756A2E1D-D6C3-D84A-8B61-0A654652ABB6}" dt="2024-11-28T03:34:08.765" v="32" actId="478"/>
          <ac:spMkLst>
            <pc:docMk/>
            <pc:sldMk cId="2168892186" sldId="258"/>
            <ac:spMk id="7" creationId="{0F5F9685-D5A0-932C-40AD-12FA63848C98}"/>
          </ac:spMkLst>
        </pc:spChg>
        <pc:spChg chg="add mod">
          <ac:chgData name="小澤 正和" userId="02998379d0db661d" providerId="LiveId" clId="{756A2E1D-D6C3-D84A-8B61-0A654652ABB6}" dt="2024-11-28T03:35:23.639" v="59" actId="1037"/>
          <ac:spMkLst>
            <pc:docMk/>
            <pc:sldMk cId="2168892186" sldId="258"/>
            <ac:spMk id="8" creationId="{8C7B7E6C-AAFB-781C-3B1A-D474E5EC56DC}"/>
          </ac:spMkLst>
        </pc:spChg>
        <pc:picChg chg="add mod">
          <ac:chgData name="小澤 正和" userId="02998379d0db661d" providerId="LiveId" clId="{756A2E1D-D6C3-D84A-8B61-0A654652ABB6}" dt="2024-11-28T03:33:44.727" v="30" actId="1076"/>
          <ac:picMkLst>
            <pc:docMk/>
            <pc:sldMk cId="2168892186" sldId="258"/>
            <ac:picMk id="3" creationId="{C084297A-B578-A5E3-1D1E-48253973EB44}"/>
          </ac:picMkLst>
        </pc:picChg>
        <pc:picChg chg="del">
          <ac:chgData name="小澤 正和" userId="02998379d0db661d" providerId="LiveId" clId="{756A2E1D-D6C3-D84A-8B61-0A654652ABB6}" dt="2024-11-28T03:33:40.398" v="29" actId="478"/>
          <ac:picMkLst>
            <pc:docMk/>
            <pc:sldMk cId="2168892186" sldId="258"/>
            <ac:picMk id="5" creationId="{73AA2F3E-FE34-C79F-E060-FAB33B7AEC72}"/>
          </ac:picMkLst>
        </pc:picChg>
      </pc:sldChg>
      <pc:sldChg chg="addSp delSp modSp add mod">
        <pc:chgData name="小澤 正和" userId="02998379d0db661d" providerId="LiveId" clId="{756A2E1D-D6C3-D84A-8B61-0A654652ABB6}" dt="2024-11-28T03:36:12.135" v="68"/>
        <pc:sldMkLst>
          <pc:docMk/>
          <pc:sldMk cId="4082849156" sldId="259"/>
        </pc:sldMkLst>
        <pc:spChg chg="mod">
          <ac:chgData name="小澤 正和" userId="02998379d0db661d" providerId="LiveId" clId="{756A2E1D-D6C3-D84A-8B61-0A654652ABB6}" dt="2024-11-28T03:36:12.135" v="68"/>
          <ac:spMkLst>
            <pc:docMk/>
            <pc:sldMk cId="4082849156" sldId="259"/>
            <ac:spMk id="8" creationId="{9D2273A4-EC94-B309-8DC2-EF6541002E04}"/>
          </ac:spMkLst>
        </pc:spChg>
        <pc:picChg chg="del">
          <ac:chgData name="小澤 正和" userId="02998379d0db661d" providerId="LiveId" clId="{756A2E1D-D6C3-D84A-8B61-0A654652ABB6}" dt="2024-11-28T03:35:47.820" v="65" actId="478"/>
          <ac:picMkLst>
            <pc:docMk/>
            <pc:sldMk cId="4082849156" sldId="259"/>
            <ac:picMk id="3" creationId="{7477AF9B-AF22-45DB-D618-8377EC5EDE00}"/>
          </ac:picMkLst>
        </pc:picChg>
        <pc:picChg chg="add mod">
          <ac:chgData name="小澤 正和" userId="02998379d0db661d" providerId="LiveId" clId="{756A2E1D-D6C3-D84A-8B61-0A654652ABB6}" dt="2024-11-28T03:35:52.108" v="66" actId="1076"/>
          <ac:picMkLst>
            <pc:docMk/>
            <pc:sldMk cId="4082849156" sldId="259"/>
            <ac:picMk id="4" creationId="{67EB3DEA-24AB-9936-1311-385367AADEFB}"/>
          </ac:picMkLst>
        </pc:picChg>
      </pc:sldChg>
      <pc:sldChg chg="addSp delSp modSp add mod">
        <pc:chgData name="小澤 正和" userId="02998379d0db661d" providerId="LiveId" clId="{756A2E1D-D6C3-D84A-8B61-0A654652ABB6}" dt="2024-11-28T03:36:51.340" v="103"/>
        <pc:sldMkLst>
          <pc:docMk/>
          <pc:sldMk cId="2975597098" sldId="260"/>
        </pc:sldMkLst>
        <pc:spChg chg="mod">
          <ac:chgData name="小澤 正和" userId="02998379d0db661d" providerId="LiveId" clId="{756A2E1D-D6C3-D84A-8B61-0A654652ABB6}" dt="2024-11-28T03:36:51.340" v="103"/>
          <ac:spMkLst>
            <pc:docMk/>
            <pc:sldMk cId="2975597098" sldId="260"/>
            <ac:spMk id="8" creationId="{6829FD86-27DC-7036-8075-96227C431EA0}"/>
          </ac:spMkLst>
        </pc:spChg>
        <pc:picChg chg="add mod">
          <ac:chgData name="小澤 正和" userId="02998379d0db661d" providerId="LiveId" clId="{756A2E1D-D6C3-D84A-8B61-0A654652ABB6}" dt="2024-11-28T03:36:38.605" v="101" actId="1037"/>
          <ac:picMkLst>
            <pc:docMk/>
            <pc:sldMk cId="2975597098" sldId="260"/>
            <ac:picMk id="3" creationId="{8364A634-4F9C-EF35-C446-968A556D7AF2}"/>
          </ac:picMkLst>
        </pc:picChg>
        <pc:picChg chg="del">
          <ac:chgData name="小澤 正和" userId="02998379d0db661d" providerId="LiveId" clId="{756A2E1D-D6C3-D84A-8B61-0A654652ABB6}" dt="2024-11-28T03:36:34.696" v="74" actId="478"/>
          <ac:picMkLst>
            <pc:docMk/>
            <pc:sldMk cId="2975597098" sldId="260"/>
            <ac:picMk id="4" creationId="{010537FF-4336-F3EF-7C34-3D678D29E985}"/>
          </ac:picMkLst>
        </pc:picChg>
      </pc:sldChg>
      <pc:sldChg chg="addSp delSp modSp add mod">
        <pc:chgData name="小澤 正和" userId="02998379d0db661d" providerId="LiveId" clId="{756A2E1D-D6C3-D84A-8B61-0A654652ABB6}" dt="2024-11-28T03:38:26.585" v="158" actId="14100"/>
        <pc:sldMkLst>
          <pc:docMk/>
          <pc:sldMk cId="2065523478" sldId="261"/>
        </pc:sldMkLst>
        <pc:spChg chg="add mod">
          <ac:chgData name="小澤 正和" userId="02998379d0db661d" providerId="LiveId" clId="{756A2E1D-D6C3-D84A-8B61-0A654652ABB6}" dt="2024-11-28T03:38:26.585" v="158" actId="14100"/>
          <ac:spMkLst>
            <pc:docMk/>
            <pc:sldMk cId="2065523478" sldId="261"/>
            <ac:spMk id="5" creationId="{CC3925B2-74DC-1355-CAB3-2E7E3DD67E31}"/>
          </ac:spMkLst>
        </pc:spChg>
        <pc:spChg chg="del mod">
          <ac:chgData name="小澤 正和" userId="02998379d0db661d" providerId="LiveId" clId="{756A2E1D-D6C3-D84A-8B61-0A654652ABB6}" dt="2024-11-28T03:38:05.143" v="151" actId="478"/>
          <ac:spMkLst>
            <pc:docMk/>
            <pc:sldMk cId="2065523478" sldId="261"/>
            <ac:spMk id="8" creationId="{1BED305C-0C8F-C102-A536-4E365B118B1C}"/>
          </ac:spMkLst>
        </pc:spChg>
        <pc:picChg chg="del">
          <ac:chgData name="小澤 正和" userId="02998379d0db661d" providerId="LiveId" clId="{756A2E1D-D6C3-D84A-8B61-0A654652ABB6}" dt="2024-11-28T03:37:09.527" v="109" actId="478"/>
          <ac:picMkLst>
            <pc:docMk/>
            <pc:sldMk cId="2065523478" sldId="261"/>
            <ac:picMk id="3" creationId="{E598ECA6-D13D-24D0-8FB2-6B7B2DB7AF99}"/>
          </ac:picMkLst>
        </pc:picChg>
        <pc:picChg chg="add mod">
          <ac:chgData name="小澤 正和" userId="02998379d0db661d" providerId="LiveId" clId="{756A2E1D-D6C3-D84A-8B61-0A654652ABB6}" dt="2024-11-28T03:37:15.101" v="144" actId="1037"/>
          <ac:picMkLst>
            <pc:docMk/>
            <pc:sldMk cId="2065523478" sldId="261"/>
            <ac:picMk id="4" creationId="{41465379-E857-B13F-82A2-29B696EB52C1}"/>
          </ac:picMkLst>
        </pc:picChg>
      </pc:sldChg>
      <pc:sldChg chg="add del">
        <pc:chgData name="小澤 正和" userId="02998379d0db661d" providerId="LiveId" clId="{756A2E1D-D6C3-D84A-8B61-0A654652ABB6}" dt="2024-11-28T03:39:02.401" v="160" actId="2696"/>
        <pc:sldMkLst>
          <pc:docMk/>
          <pc:sldMk cId="158286888" sldId="262"/>
        </pc:sldMkLst>
      </pc:sldChg>
    </pc:docChg>
  </pc:docChgLst>
  <pc:docChgLst>
    <pc:chgData name="小澤 正和" userId="02998379d0db661d" providerId="LiveId" clId="{ACBF5045-D8E8-7646-AF85-630A53E3940C}"/>
    <pc:docChg chg="delSld">
      <pc:chgData name="小澤 正和" userId="02998379d0db661d" providerId="LiveId" clId="{ACBF5045-D8E8-7646-AF85-630A53E3940C}" dt="2024-11-28T03:44:00.906" v="3" actId="2696"/>
      <pc:docMkLst>
        <pc:docMk/>
      </pc:docMkLst>
      <pc:sldChg chg="del">
        <pc:chgData name="小澤 正和" userId="02998379d0db661d" providerId="LiveId" clId="{ACBF5045-D8E8-7646-AF85-630A53E3940C}" dt="2024-11-28T03:43:59.355" v="0" actId="2696"/>
        <pc:sldMkLst>
          <pc:docMk/>
          <pc:sldMk cId="3740614164" sldId="257"/>
        </pc:sldMkLst>
      </pc:sldChg>
      <pc:sldChg chg="del">
        <pc:chgData name="小澤 正和" userId="02998379d0db661d" providerId="LiveId" clId="{ACBF5045-D8E8-7646-AF85-630A53E3940C}" dt="2024-11-28T03:43:59.810" v="1" actId="2696"/>
        <pc:sldMkLst>
          <pc:docMk/>
          <pc:sldMk cId="2168892186" sldId="258"/>
        </pc:sldMkLst>
      </pc:sldChg>
      <pc:sldChg chg="del">
        <pc:chgData name="小澤 正和" userId="02998379d0db661d" providerId="LiveId" clId="{ACBF5045-D8E8-7646-AF85-630A53E3940C}" dt="2024-11-28T03:44:00.341" v="2" actId="2696"/>
        <pc:sldMkLst>
          <pc:docMk/>
          <pc:sldMk cId="4082849156" sldId="259"/>
        </pc:sldMkLst>
      </pc:sldChg>
      <pc:sldChg chg="del">
        <pc:chgData name="小澤 正和" userId="02998379d0db661d" providerId="LiveId" clId="{ACBF5045-D8E8-7646-AF85-630A53E3940C}" dt="2024-11-28T03:44:00.906" v="3" actId="2696"/>
        <pc:sldMkLst>
          <pc:docMk/>
          <pc:sldMk cId="2975597098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106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51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90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402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884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588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86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4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38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747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86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28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B0619-C32F-9AC8-054F-462ADCAB0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男, 暗い, 空気, 衣類 が含まれている画像&#10;&#10;自動的に生成された説明">
            <a:extLst>
              <a:ext uri="{FF2B5EF4-FFF2-40B4-BE49-F238E27FC236}">
                <a16:creationId xmlns:a16="http://schemas.microsoft.com/office/drawing/2014/main" id="{41465379-E857-B13F-82A2-29B696EB5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4" y="0"/>
            <a:ext cx="8375373" cy="69037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3925B2-74DC-1355-CAB3-2E7E3DD67E31}"/>
              </a:ext>
            </a:extLst>
          </p:cNvPr>
          <p:cNvSpPr txBox="1"/>
          <p:nvPr/>
        </p:nvSpPr>
        <p:spPr>
          <a:xfrm>
            <a:off x="8499764" y="509155"/>
            <a:ext cx="35329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Figure S3. Surface-based morphometry analysis of the 97 only right-handed dominant PD patients revealed that the Visual Hallucination was associated with cortical volume in right insula (purple) and right temporal pole (light blue). (p &lt; 0.01 corrected by Monte Carlo simulation).</a:t>
            </a:r>
            <a:endParaRPr lang="ja-JP" altLang="ja-JP" sz="1800" kern="100">
              <a:effectLst/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523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48</Words>
  <Application>Microsoft Macintosh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小澤 正和</cp:lastModifiedBy>
  <cp:revision>1</cp:revision>
  <dcterms:created xsi:type="dcterms:W3CDTF">2024-11-28T03:28:48Z</dcterms:created>
  <dcterms:modified xsi:type="dcterms:W3CDTF">2024-11-28T03:44:07Z</dcterms:modified>
</cp:coreProperties>
</file>