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59" r:id="rId6"/>
    <p:sldId id="258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701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03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1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76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65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33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07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33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42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579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03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5FDF-70AD-468B-9DCF-7AAB7A7940C4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30B59-D22D-4754-8710-16D259DBC8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03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031" y="0"/>
            <a:ext cx="1977269" cy="6388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8300" y="6107125"/>
            <a:ext cx="11938000" cy="56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Summary of methodological quality of included studies on the basis of ROBINS-I checklist for each study.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805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64" y="381000"/>
            <a:ext cx="8047736" cy="489968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26364" y="5392474"/>
            <a:ext cx="1131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Forest plots of pooled overall response rate (ORR) in 562 patients with defined severe COVID-19 infection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17 studies. The event rate is the incidence of clinical improvement in tocilizumab recipients.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339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7764" y="5153431"/>
            <a:ext cx="11311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 (A) Forest plots of pooled overall response rate (ORR) in 56 patients with solid organ transplantation in 4 studies. The event rate is the incidence of clinical improvement in tocilizumab recipients.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Forest plots of pooled all-cause death rate in 56 patients with solid organ transplantation in 4 studies. The event rate is the incidence of all-cause death in tocilizumab recipients.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504" y="0"/>
            <a:ext cx="9086596" cy="527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54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99364" y="5103674"/>
            <a:ext cx="11311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S4. (A) Forest plots of pooled overall response rate (ORR) in 935 non-transplant patients in 24 studies. The event rate is the incidence of clinical improvement in tocilizumab recipients.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Forest plots of pooled all-cause death rate in 814 patients with solid organ transplantation in 21 studies. The event rate is the incidence of all-cause death in tocilizumab recipients.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1193292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21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698500"/>
            <a:ext cx="5346700" cy="453778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5651500"/>
            <a:ext cx="7802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S5. Parameters of the second-order equation and goodness of fitting model.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546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876" y="5283200"/>
            <a:ext cx="12123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S6. Non-linear regression fit of all-cause death rate and the mean time from symptom onset to tocilizumab administration.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ll-cause death rate were plotted vs. the mean time from symptom onset to tocilizumab administration.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7428"/>
            <a:ext cx="12192000" cy="42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2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0" y="289560"/>
            <a:ext cx="10393680" cy="52882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3268" y="5580380"/>
            <a:ext cx="113800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S7. (A) Sensitivity analysis of the overall response rate (ORR) in use of tocilizumab in 991 COVID-19 patients of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included studies. (B) Sensitivity analysis of all-cause death rate in 870 COVID-19 patients of 25 included studies .</a:t>
            </a:r>
          </a:p>
        </p:txBody>
      </p:sp>
    </p:spTree>
    <p:extLst>
      <p:ext uri="{BB962C8B-B14F-4D97-AF65-F5344CB8AC3E}">
        <p14:creationId xmlns:p14="http://schemas.microsoft.com/office/powerpoint/2010/main" val="2416976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302</Words>
  <Application>Microsoft Office PowerPoint</Application>
  <PresentationFormat>宽屏</PresentationFormat>
  <Paragraphs>10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10</cp:revision>
  <dcterms:created xsi:type="dcterms:W3CDTF">2020-07-04T06:58:35Z</dcterms:created>
  <dcterms:modified xsi:type="dcterms:W3CDTF">2020-07-12T06:01:55Z</dcterms:modified>
</cp:coreProperties>
</file>