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48" d="100"/>
          <a:sy n="48" d="100"/>
        </p:scale>
        <p:origin x="60" y="14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6D41D7-94BC-BEB5-F99A-0F9ECB38C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B07DA02-6C2D-2EE8-2260-55ECE027E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812E31-EE18-BB1D-D117-DF9B34A71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55EC-8319-4CAE-801C-357AD0711EE1}" type="datetimeFigureOut">
              <a:rPr kumimoji="1" lang="ja-JP" altLang="en-US" smtClean="0"/>
              <a:t>2024/3/24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1F3CEC-6EDF-43CC-0C9D-3436DB4C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99CB0D-77C9-2990-3D24-897C9F4E9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A700-E8AE-4D24-8857-DDAF3E29CC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01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6EC72D-7EE9-D188-5860-29646938E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7D27DAD-3D9E-357F-B752-084C35FEE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7B7295-9CD8-98ED-359D-B5B246427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55EC-8319-4CAE-801C-357AD0711EE1}" type="datetimeFigureOut">
              <a:rPr kumimoji="1" lang="ja-JP" altLang="en-US" smtClean="0"/>
              <a:t>2024/3/24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EC13D2-FCBE-DEEF-8210-AE86B05A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83E6BB-0AAB-28AF-CE0F-24172DC5A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A700-E8AE-4D24-8857-DDAF3E29CC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957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4E4B73F-2054-5406-FE65-09ACB43E9B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72B0869-4F58-3E0A-5F4B-EF143E986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0576C8-A403-2035-9C0F-9D0DB244E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55EC-8319-4CAE-801C-357AD0711EE1}" type="datetimeFigureOut">
              <a:rPr kumimoji="1" lang="ja-JP" altLang="en-US" smtClean="0"/>
              <a:t>2024/3/24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509981-D444-D403-EF0E-A4A03117C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B49EFB-6F22-5189-9986-5E45E1E76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A700-E8AE-4D24-8857-DDAF3E29CC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783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156337-AED3-9F9D-91BE-D7B01A91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2A89D8-A6DC-9A2A-549A-DE28C2AFC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6146E4-B0BC-E0DB-22E5-EB6CD52AD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55EC-8319-4CAE-801C-357AD0711EE1}" type="datetimeFigureOut">
              <a:rPr kumimoji="1" lang="ja-JP" altLang="en-US" smtClean="0"/>
              <a:t>2024/3/24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BFD460-5008-A37C-22E7-5542C7163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D9A6ED-47D0-2DFB-DEE3-C6BA46B39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A700-E8AE-4D24-8857-DDAF3E29CC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52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97DD25-30CC-B7E6-F5BB-9A3506E7B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996BECE-FF27-E83F-F012-7F0C7BD2D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79FE6E-F315-91CA-3238-AE6AC1F63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55EC-8319-4CAE-801C-357AD0711EE1}" type="datetimeFigureOut">
              <a:rPr kumimoji="1" lang="ja-JP" altLang="en-US" smtClean="0"/>
              <a:t>2024/3/24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E7DD1F-ED65-F844-D19C-0411FE752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71E5C8-A7CD-9A52-A1A6-39E979C1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A700-E8AE-4D24-8857-DDAF3E29CC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599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5DD4F-A0A4-A7CE-8C5E-1448D82D9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E4E939-CA76-7436-A66A-AF61942453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EF2416D-ED1A-43C6-2106-4F16DB98F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04970A3-7A95-568D-C6F7-4B6E1F443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55EC-8319-4CAE-801C-357AD0711EE1}" type="datetimeFigureOut">
              <a:rPr kumimoji="1" lang="ja-JP" altLang="en-US" smtClean="0"/>
              <a:t>2024/3/24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815A0B0-F103-42BA-B3FD-5A190EBA7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DD8489E-C4FA-3982-147F-CE3F36D99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A700-E8AE-4D24-8857-DDAF3E29CC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741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0B1B9D-4B63-F6D2-A826-8F3CC36B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21B6548-C109-3CD9-FC08-7F23CA5E1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B12C034-125F-D30A-6475-7D721D3F7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F8C4091-F1B8-1331-174D-99A9F0E897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4C1CB2F-77CE-2CDB-982F-F7D5FF589F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84AE874-23FD-972E-B14F-2F495A834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55EC-8319-4CAE-801C-357AD0711EE1}" type="datetimeFigureOut">
              <a:rPr kumimoji="1" lang="ja-JP" altLang="en-US" smtClean="0"/>
              <a:t>2024/3/24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DF48C5A-6F35-1387-89F0-4487A7B99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7F45BBE-DD8E-27D9-49A1-34459688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A700-E8AE-4D24-8857-DDAF3E29CC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388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6A9BBD-C9E1-B1BE-3F40-E9EF8F386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ACB13BA-F09B-64C8-8E74-3B0D1887A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55EC-8319-4CAE-801C-357AD0711EE1}" type="datetimeFigureOut">
              <a:rPr kumimoji="1" lang="ja-JP" altLang="en-US" smtClean="0"/>
              <a:t>2024/3/24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0FEF0E7-DC50-EA23-85FF-53141FD79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5F3E2C1-A5AA-4E99-FCC0-57E6E742C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A700-E8AE-4D24-8857-DDAF3E29CC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572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1CA5A8A-BE65-4AE6-92FC-BD36C6641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55EC-8319-4CAE-801C-357AD0711EE1}" type="datetimeFigureOut">
              <a:rPr kumimoji="1" lang="ja-JP" altLang="en-US" smtClean="0"/>
              <a:t>2024/3/24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478277A-3A3D-61F1-3EAF-BA981076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DEFAD5-CDC8-C90C-BAE4-C6CC7A98B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A700-E8AE-4D24-8857-DDAF3E29CC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208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6F15E8-B8C0-5DA4-5992-FD1996440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808BE0-D280-7C7B-93EF-DF05F6995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3482198-F5B1-F51D-3A9A-3AE242763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1794641-3472-A30A-1856-81B31534E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55EC-8319-4CAE-801C-357AD0711EE1}" type="datetimeFigureOut">
              <a:rPr kumimoji="1" lang="ja-JP" altLang="en-US" smtClean="0"/>
              <a:t>2024/3/24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6D34347-1371-3890-2407-289F3B11E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AFFF254-4D0A-319A-38C4-D35B69F77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A700-E8AE-4D24-8857-DDAF3E29CC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241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270CD7-68D8-270D-CB70-B27CEF52C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514BFA2-3CB3-D07F-977C-6F13274272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FAB585F-FF58-33BB-61DA-A5CA9AD4E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CF018A-69B8-C4C6-445D-B5F4B2005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55EC-8319-4CAE-801C-357AD0711EE1}" type="datetimeFigureOut">
              <a:rPr kumimoji="1" lang="ja-JP" altLang="en-US" smtClean="0"/>
              <a:t>2024/3/24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DB5FA3F-2A5F-D50E-0A14-E71613C6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48E07D8-928E-9559-48F8-0F2D22821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A700-E8AE-4D24-8857-DDAF3E29CC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036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FC1FC95-ADFD-DCBB-FA6D-0EED93092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C440872-5FA1-9B6B-C6C6-8C6061289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E709E7-7964-BCD7-05CF-7853F93F66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4E55EC-8319-4CAE-801C-357AD0711EE1}" type="datetimeFigureOut">
              <a:rPr kumimoji="1" lang="ja-JP" altLang="en-US" smtClean="0"/>
              <a:t>2024/3/24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A312D9-70E6-70F0-5B3E-00F2826412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85B011-789E-14AB-4D44-74738C84D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88A700-E8AE-4D24-8857-DDAF3E29CC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602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ndicam 2021-03-11 17-54-08-458">
            <a:hlinkClick r:id="" action="ppaction://media"/>
            <a:extLst>
              <a:ext uri="{FF2B5EF4-FFF2-40B4-BE49-F238E27FC236}">
                <a16:creationId xmlns:a16="http://schemas.microsoft.com/office/drawing/2014/main" id="{0C232898-6A12-5153-7880-6F6FF4FFE41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952" end="2616"/>
                </p14:media>
              </p:ext>
            </p:extLst>
          </p:nvPr>
        </p:nvPicPr>
        <p:blipFill rotWithShape="1">
          <a:blip r:embed="rId4"/>
          <a:srcRect l="33674" t="5930" r="33970" b="16770"/>
          <a:stretch/>
        </p:blipFill>
        <p:spPr>
          <a:xfrm>
            <a:off x="3339549" y="265696"/>
            <a:ext cx="6326608" cy="632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5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1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祥代 大西</dc:creator>
  <cp:lastModifiedBy>祥代 大西</cp:lastModifiedBy>
  <cp:revision>1</cp:revision>
  <dcterms:created xsi:type="dcterms:W3CDTF">2024-03-24T06:20:39Z</dcterms:created>
  <dcterms:modified xsi:type="dcterms:W3CDTF">2024-03-24T06:21:28Z</dcterms:modified>
</cp:coreProperties>
</file>