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4" autoAdjust="0"/>
    <p:restoredTop sz="94660"/>
  </p:normalViewPr>
  <p:slideViewPr>
    <p:cSldViewPr>
      <p:cViewPr varScale="1">
        <p:scale>
          <a:sx n="76" d="100"/>
          <a:sy n="76" d="100"/>
        </p:scale>
        <p:origin x="69" y="723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澤田 貴彰" userId="c13b35e3a9ce5592" providerId="LiveId" clId="{4E173205-0021-4319-BD50-221DB051CC7A}"/>
    <pc:docChg chg="undo custSel delSld modSld">
      <pc:chgData name="澤田 貴彰" userId="c13b35e3a9ce5592" providerId="LiveId" clId="{4E173205-0021-4319-BD50-221DB051CC7A}" dt="2021-04-27T06:42:11.023" v="53" actId="2711"/>
      <pc:docMkLst>
        <pc:docMk/>
      </pc:docMkLst>
      <pc:sldChg chg="modSp mod">
        <pc:chgData name="澤田 貴彰" userId="c13b35e3a9ce5592" providerId="LiveId" clId="{4E173205-0021-4319-BD50-221DB051CC7A}" dt="2021-04-27T06:42:11.023" v="53" actId="2711"/>
        <pc:sldMkLst>
          <pc:docMk/>
          <pc:sldMk cId="1411204116" sldId="263"/>
        </pc:sldMkLst>
        <pc:spChg chg="mod">
          <ac:chgData name="澤田 貴彰" userId="c13b35e3a9ce5592" providerId="LiveId" clId="{4E173205-0021-4319-BD50-221DB051CC7A}" dt="2021-04-27T06:39:52.956" v="41" actId="1076"/>
          <ac:spMkLst>
            <pc:docMk/>
            <pc:sldMk cId="1411204116" sldId="263"/>
            <ac:spMk id="3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35:57.629" v="6" actId="113"/>
          <ac:spMkLst>
            <pc:docMk/>
            <pc:sldMk cId="1411204116" sldId="263"/>
            <ac:spMk id="5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40:07.955" v="43" actId="14100"/>
          <ac:spMkLst>
            <pc:docMk/>
            <pc:sldMk cId="1411204116" sldId="263"/>
            <ac:spMk id="6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35:57.629" v="6" actId="113"/>
          <ac:spMkLst>
            <pc:docMk/>
            <pc:sldMk cId="1411204116" sldId="263"/>
            <ac:spMk id="7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42:11.023" v="53" actId="2711"/>
          <ac:spMkLst>
            <pc:docMk/>
            <pc:sldMk cId="1411204116" sldId="263"/>
            <ac:spMk id="13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42:11.023" v="53" actId="2711"/>
          <ac:spMkLst>
            <pc:docMk/>
            <pc:sldMk cId="1411204116" sldId="263"/>
            <ac:spMk id="14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41:24.774" v="51" actId="2711"/>
          <ac:spMkLst>
            <pc:docMk/>
            <pc:sldMk cId="1411204116" sldId="263"/>
            <ac:spMk id="16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36:09.588" v="7" actId="113"/>
          <ac:spMkLst>
            <pc:docMk/>
            <pc:sldMk cId="1411204116" sldId="263"/>
            <ac:spMk id="18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40:32.538" v="46" actId="1076"/>
          <ac:spMkLst>
            <pc:docMk/>
            <pc:sldMk cId="1411204116" sldId="263"/>
            <ac:spMk id="21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42:11.023" v="53" actId="2711"/>
          <ac:spMkLst>
            <pc:docMk/>
            <pc:sldMk cId="1411204116" sldId="263"/>
            <ac:spMk id="22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41:35.123" v="52" actId="2711"/>
          <ac:spMkLst>
            <pc:docMk/>
            <pc:sldMk cId="1411204116" sldId="263"/>
            <ac:spMk id="23" creationId="{00000000-0000-0000-0000-000000000000}"/>
          </ac:spMkLst>
        </pc:spChg>
        <pc:spChg chg="mod">
          <ac:chgData name="澤田 貴彰" userId="c13b35e3a9ce5592" providerId="LiveId" clId="{4E173205-0021-4319-BD50-221DB051CC7A}" dt="2021-04-27T06:42:11.023" v="53" actId="2711"/>
          <ac:spMkLst>
            <pc:docMk/>
            <pc:sldMk cId="1411204116" sldId="263"/>
            <ac:spMk id="25" creationId="{00000000-0000-0000-0000-000000000000}"/>
          </ac:spMkLst>
        </pc:spChg>
      </pc:sldChg>
      <pc:sldChg chg="del">
        <pc:chgData name="澤田 貴彰" userId="c13b35e3a9ce5592" providerId="LiveId" clId="{4E173205-0021-4319-BD50-221DB051CC7A}" dt="2021-04-23T05:38:31.165" v="0" actId="47"/>
        <pc:sldMkLst>
          <pc:docMk/>
          <pc:sldMk cId="2323384230" sldId="2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4D3B7-488D-4D1D-A839-5B22D893DCE7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F3320-F99F-4F16-B476-F38AF40F13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353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E9691-7F30-4C71-8669-1AA6DEFF047A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0C15A-623B-4B28-BC56-1C45EA20EB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633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14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3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82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80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95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658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47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07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20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957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0FB0-0CE6-4DB4-BC88-D3A1B2795221}" type="datetimeFigureOut">
              <a:rPr kumimoji="1" lang="ja-JP" altLang="en-US" smtClean="0"/>
              <a:t>2021/4/27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C26FF-727D-4D5D-9E53-2B8A868F46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471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0570" rtl="0" eaLnBrk="1" latinLnBrk="0" hangingPunct="1"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spcBef>
          <a:spcPct val="20000"/>
        </a:spcBef>
        <a:buFont typeface="Arial" pitchFamily="34" charset="0"/>
        <a:buChar char="»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下矢印 20"/>
          <p:cNvSpPr/>
          <p:nvPr/>
        </p:nvSpPr>
        <p:spPr>
          <a:xfrm>
            <a:off x="4202525" y="3743929"/>
            <a:ext cx="312035" cy="3139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7195" y="2450347"/>
            <a:ext cx="9217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---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aac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cgc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ctc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cac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ttc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acg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atc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aaa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gat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cca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gct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---</a:t>
            </a:r>
            <a:endParaRPr lang="ja-JP" alt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7195" y="2869867"/>
            <a:ext cx="9217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---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asn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arg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leu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his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phe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thr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ile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lys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asp pro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ala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---</a:t>
            </a:r>
            <a:endParaRPr lang="ja-JP" altLang="en-US" sz="2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565447" y="2450347"/>
            <a:ext cx="1099522" cy="400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133940" y="1800138"/>
            <a:ext cx="3062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c.539_543delACTTC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27195" y="4170285"/>
            <a:ext cx="7927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---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aac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cgc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ctc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c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ac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gat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caa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aga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tcc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agc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taa</a:t>
            </a:r>
            <a:endParaRPr lang="ja-JP" altLang="en-US" sz="24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27195" y="4575991"/>
            <a:ext cx="8111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---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asn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arg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latin typeface="Courier New" pitchFamily="49" charset="0"/>
                <a:cs typeface="Courier New" pitchFamily="49" charset="0"/>
              </a:rPr>
              <a:t>leu</a:t>
            </a:r>
            <a:r>
              <a:rPr lang="en-US" altLang="ja-JP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his asp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gln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arg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ser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ser</a:t>
            </a:r>
            <a:r>
              <a:rPr lang="en-US" altLang="ja-JP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stop</a:t>
            </a:r>
            <a:endParaRPr lang="ja-JP" altLang="en-US" sz="24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271226" y="3202599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410205" y="5420074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p.F181Dfs*6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19"/>
          <p:cNvSpPr txBox="1">
            <a:spLocks noChangeArrowheads="1"/>
          </p:cNvSpPr>
          <p:nvPr/>
        </p:nvSpPr>
        <p:spPr bwMode="auto">
          <a:xfrm>
            <a:off x="1092804" y="759971"/>
            <a:ext cx="7042312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950" dirty="0">
                <a:latin typeface="Arial" charset="0"/>
                <a:ea typeface="ＭＳ ゴシック" pitchFamily="49" charset="-128"/>
                <a:cs typeface="Arial" charset="0"/>
              </a:rPr>
              <a:t>Supplemental Fig. 2 Frame-shift variant, c.539_543delACTTC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271226" y="4904150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008928" y="3206421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181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008928" y="490282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181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204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70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Courier New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Takaaki SAWADA</cp:lastModifiedBy>
  <cp:revision>67</cp:revision>
  <cp:lastPrinted>2017-03-02T06:35:31Z</cp:lastPrinted>
  <dcterms:created xsi:type="dcterms:W3CDTF">2016-12-26T06:42:18Z</dcterms:created>
  <dcterms:modified xsi:type="dcterms:W3CDTF">2021-04-27T06:42:30Z</dcterms:modified>
</cp:coreProperties>
</file>