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2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79" d="100"/>
          <a:sy n="79" d="100"/>
        </p:scale>
        <p:origin x="21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澤田 貴彰" userId="c13b35e3a9ce5592" providerId="LiveId" clId="{C8A67EB2-F9E8-457C-861E-72580748086F}"/>
    <pc:docChg chg="custSel modSld">
      <pc:chgData name="澤田 貴彰" userId="c13b35e3a9ce5592" providerId="LiveId" clId="{C8A67EB2-F9E8-457C-861E-72580748086F}" dt="2021-04-23T04:24:08.802" v="4" actId="20577"/>
      <pc:docMkLst>
        <pc:docMk/>
      </pc:docMkLst>
      <pc:sldChg chg="modSp mod delCm">
        <pc:chgData name="澤田 貴彰" userId="c13b35e3a9ce5592" providerId="LiveId" clId="{C8A67EB2-F9E8-457C-861E-72580748086F}" dt="2021-04-23T04:24:08.802" v="4" actId="20577"/>
        <pc:sldMkLst>
          <pc:docMk/>
          <pc:sldMk cId="3127133448" sldId="257"/>
        </pc:sldMkLst>
        <pc:spChg chg="mod">
          <ac:chgData name="澤田 貴彰" userId="c13b35e3a9ce5592" providerId="LiveId" clId="{C8A67EB2-F9E8-457C-861E-72580748086F}" dt="2021-04-23T04:23:43.086" v="0" actId="20577"/>
          <ac:spMkLst>
            <pc:docMk/>
            <pc:sldMk cId="3127133448" sldId="257"/>
            <ac:spMk id="12" creationId="{31EC2057-B6C2-4191-B7F9-9B6159776F7A}"/>
          </ac:spMkLst>
        </pc:spChg>
        <pc:spChg chg="mod">
          <ac:chgData name="澤田 貴彰" userId="c13b35e3a9ce5592" providerId="LiveId" clId="{C8A67EB2-F9E8-457C-861E-72580748086F}" dt="2021-04-23T04:23:48.119" v="1" actId="20577"/>
          <ac:spMkLst>
            <pc:docMk/>
            <pc:sldMk cId="3127133448" sldId="257"/>
            <ac:spMk id="13" creationId="{72782D97-8F05-4609-A5D6-0BBC994A02F9}"/>
          </ac:spMkLst>
        </pc:spChg>
        <pc:spChg chg="mod">
          <ac:chgData name="澤田 貴彰" userId="c13b35e3a9ce5592" providerId="LiveId" clId="{C8A67EB2-F9E8-457C-861E-72580748086F}" dt="2021-04-23T04:24:05.397" v="3" actId="20577"/>
          <ac:spMkLst>
            <pc:docMk/>
            <pc:sldMk cId="3127133448" sldId="257"/>
            <ac:spMk id="14" creationId="{8EA48310-76CD-48F3-AC7E-F6BD5A6390C9}"/>
          </ac:spMkLst>
        </pc:spChg>
        <pc:spChg chg="mod">
          <ac:chgData name="澤田 貴彰" userId="c13b35e3a9ce5592" providerId="LiveId" clId="{C8A67EB2-F9E8-457C-861E-72580748086F}" dt="2021-04-23T04:24:08.802" v="4" actId="20577"/>
          <ac:spMkLst>
            <pc:docMk/>
            <pc:sldMk cId="3127133448" sldId="257"/>
            <ac:spMk id="15" creationId="{623F2231-07BE-489B-A847-517B572E8F6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13b35e3a9ce5592/PompeNBS&#35542;&#25991;/&#12509;&#12531;&#12506;&#30149;&#65288;3&#38917;&#30446;&#21516;&#26178;&#28204;&#23450;&#27861;&#65289;&#12498;&#12473;&#12488;&#12464;&#12521;&#12512;&#21513;&#30000;&#12373;&#1243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13b35e3a9ce5592/PompeNBS&#35542;&#25991;/&#12509;&#12531;&#12506;&#30149;6&#38917;&#30446;&#12498;&#12473;&#12488;&#12464;&#12521;&#1251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8575">
              <a:solidFill>
                <a:schemeClr val="tx1"/>
              </a:solidFill>
            </a:ln>
            <a:effectLst/>
          </c:spPr>
          <c:invertIfNegative val="0"/>
          <c:cat>
            <c:numRef>
              <c:f>'【P】sample '!$O$10:$O$95</c:f>
              <c:numCache>
                <c:formatCode>General</c:formatCode>
                <c:ptCount val="86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  <c:pt idx="25">
                  <c:v>52</c:v>
                </c:pt>
                <c:pt idx="26">
                  <c:v>54</c:v>
                </c:pt>
                <c:pt idx="27">
                  <c:v>56</c:v>
                </c:pt>
                <c:pt idx="28">
                  <c:v>58</c:v>
                </c:pt>
                <c:pt idx="29">
                  <c:v>60</c:v>
                </c:pt>
                <c:pt idx="30">
                  <c:v>62</c:v>
                </c:pt>
                <c:pt idx="31">
                  <c:v>64</c:v>
                </c:pt>
                <c:pt idx="32">
                  <c:v>66</c:v>
                </c:pt>
                <c:pt idx="33">
                  <c:v>68</c:v>
                </c:pt>
                <c:pt idx="34">
                  <c:v>70</c:v>
                </c:pt>
                <c:pt idx="35">
                  <c:v>72</c:v>
                </c:pt>
                <c:pt idx="36">
                  <c:v>74</c:v>
                </c:pt>
                <c:pt idx="37">
                  <c:v>76</c:v>
                </c:pt>
                <c:pt idx="38">
                  <c:v>78</c:v>
                </c:pt>
                <c:pt idx="39">
                  <c:v>80</c:v>
                </c:pt>
                <c:pt idx="40">
                  <c:v>82</c:v>
                </c:pt>
                <c:pt idx="41">
                  <c:v>84</c:v>
                </c:pt>
                <c:pt idx="42">
                  <c:v>86</c:v>
                </c:pt>
                <c:pt idx="43">
                  <c:v>88</c:v>
                </c:pt>
                <c:pt idx="44">
                  <c:v>90</c:v>
                </c:pt>
                <c:pt idx="45">
                  <c:v>92</c:v>
                </c:pt>
                <c:pt idx="46">
                  <c:v>94</c:v>
                </c:pt>
                <c:pt idx="47">
                  <c:v>96</c:v>
                </c:pt>
                <c:pt idx="48">
                  <c:v>98</c:v>
                </c:pt>
                <c:pt idx="49">
                  <c:v>100</c:v>
                </c:pt>
                <c:pt idx="50">
                  <c:v>102</c:v>
                </c:pt>
                <c:pt idx="51">
                  <c:v>104</c:v>
                </c:pt>
                <c:pt idx="52">
                  <c:v>106</c:v>
                </c:pt>
                <c:pt idx="53">
                  <c:v>108</c:v>
                </c:pt>
                <c:pt idx="54">
                  <c:v>110</c:v>
                </c:pt>
                <c:pt idx="55">
                  <c:v>112</c:v>
                </c:pt>
                <c:pt idx="56">
                  <c:v>114</c:v>
                </c:pt>
                <c:pt idx="57">
                  <c:v>116</c:v>
                </c:pt>
                <c:pt idx="58">
                  <c:v>118</c:v>
                </c:pt>
                <c:pt idx="59">
                  <c:v>120</c:v>
                </c:pt>
                <c:pt idx="60">
                  <c:v>122</c:v>
                </c:pt>
                <c:pt idx="61">
                  <c:v>124</c:v>
                </c:pt>
                <c:pt idx="62">
                  <c:v>126</c:v>
                </c:pt>
                <c:pt idx="63">
                  <c:v>128</c:v>
                </c:pt>
                <c:pt idx="64">
                  <c:v>130</c:v>
                </c:pt>
                <c:pt idx="65">
                  <c:v>132</c:v>
                </c:pt>
                <c:pt idx="66">
                  <c:v>134</c:v>
                </c:pt>
                <c:pt idx="67">
                  <c:v>136</c:v>
                </c:pt>
                <c:pt idx="68">
                  <c:v>138</c:v>
                </c:pt>
                <c:pt idx="69">
                  <c:v>140</c:v>
                </c:pt>
                <c:pt idx="70">
                  <c:v>142</c:v>
                </c:pt>
                <c:pt idx="71">
                  <c:v>144</c:v>
                </c:pt>
                <c:pt idx="72">
                  <c:v>146</c:v>
                </c:pt>
                <c:pt idx="73">
                  <c:v>148</c:v>
                </c:pt>
                <c:pt idx="74">
                  <c:v>150</c:v>
                </c:pt>
                <c:pt idx="75">
                  <c:v>152</c:v>
                </c:pt>
                <c:pt idx="76">
                  <c:v>154</c:v>
                </c:pt>
                <c:pt idx="77">
                  <c:v>156</c:v>
                </c:pt>
                <c:pt idx="78">
                  <c:v>158</c:v>
                </c:pt>
                <c:pt idx="79">
                  <c:v>160</c:v>
                </c:pt>
                <c:pt idx="80">
                  <c:v>162</c:v>
                </c:pt>
                <c:pt idx="81">
                  <c:v>164</c:v>
                </c:pt>
                <c:pt idx="82">
                  <c:v>166</c:v>
                </c:pt>
                <c:pt idx="83">
                  <c:v>168</c:v>
                </c:pt>
                <c:pt idx="84">
                  <c:v>170</c:v>
                </c:pt>
                <c:pt idx="85">
                  <c:v>172</c:v>
                </c:pt>
              </c:numCache>
            </c:numRef>
          </c:cat>
          <c:val>
            <c:numRef>
              <c:f>'【P】sample '!$P$10:$P$95</c:f>
              <c:numCache>
                <c:formatCode>General</c:formatCode>
                <c:ptCount val="86"/>
                <c:pt idx="0">
                  <c:v>61</c:v>
                </c:pt>
                <c:pt idx="1">
                  <c:v>163</c:v>
                </c:pt>
                <c:pt idx="2">
                  <c:v>497</c:v>
                </c:pt>
                <c:pt idx="3">
                  <c:v>749</c:v>
                </c:pt>
                <c:pt idx="4">
                  <c:v>859</c:v>
                </c:pt>
                <c:pt idx="5">
                  <c:v>1044</c:v>
                </c:pt>
                <c:pt idx="6">
                  <c:v>1283</c:v>
                </c:pt>
                <c:pt idx="7">
                  <c:v>1575</c:v>
                </c:pt>
                <c:pt idx="8">
                  <c:v>1909</c:v>
                </c:pt>
                <c:pt idx="9">
                  <c:v>2243</c:v>
                </c:pt>
                <c:pt idx="10">
                  <c:v>2556</c:v>
                </c:pt>
                <c:pt idx="11">
                  <c:v>2766</c:v>
                </c:pt>
                <c:pt idx="12">
                  <c:v>2941</c:v>
                </c:pt>
                <c:pt idx="13">
                  <c:v>3244</c:v>
                </c:pt>
                <c:pt idx="14">
                  <c:v>3546</c:v>
                </c:pt>
                <c:pt idx="15">
                  <c:v>3475</c:v>
                </c:pt>
                <c:pt idx="16">
                  <c:v>3640</c:v>
                </c:pt>
                <c:pt idx="17">
                  <c:v>3610</c:v>
                </c:pt>
                <c:pt idx="18">
                  <c:v>3754</c:v>
                </c:pt>
                <c:pt idx="19">
                  <c:v>3778</c:v>
                </c:pt>
                <c:pt idx="20">
                  <c:v>3631</c:v>
                </c:pt>
                <c:pt idx="21">
                  <c:v>3548</c:v>
                </c:pt>
                <c:pt idx="22">
                  <c:v>3482</c:v>
                </c:pt>
                <c:pt idx="23">
                  <c:v>3417</c:v>
                </c:pt>
                <c:pt idx="24">
                  <c:v>3267</c:v>
                </c:pt>
                <c:pt idx="25">
                  <c:v>3012</c:v>
                </c:pt>
                <c:pt idx="26">
                  <c:v>3080</c:v>
                </c:pt>
                <c:pt idx="27">
                  <c:v>2822</c:v>
                </c:pt>
                <c:pt idx="28">
                  <c:v>2751</c:v>
                </c:pt>
                <c:pt idx="29">
                  <c:v>2646</c:v>
                </c:pt>
                <c:pt idx="30">
                  <c:v>2536</c:v>
                </c:pt>
                <c:pt idx="31">
                  <c:v>2444</c:v>
                </c:pt>
                <c:pt idx="32">
                  <c:v>2275</c:v>
                </c:pt>
                <c:pt idx="33">
                  <c:v>2221</c:v>
                </c:pt>
                <c:pt idx="34">
                  <c:v>1996</c:v>
                </c:pt>
                <c:pt idx="35">
                  <c:v>1941</c:v>
                </c:pt>
                <c:pt idx="36">
                  <c:v>1805</c:v>
                </c:pt>
                <c:pt idx="37">
                  <c:v>1668</c:v>
                </c:pt>
                <c:pt idx="38">
                  <c:v>1617</c:v>
                </c:pt>
                <c:pt idx="39">
                  <c:v>1538</c:v>
                </c:pt>
                <c:pt idx="40">
                  <c:v>1535</c:v>
                </c:pt>
                <c:pt idx="41">
                  <c:v>1430</c:v>
                </c:pt>
                <c:pt idx="42">
                  <c:v>1263</c:v>
                </c:pt>
                <c:pt idx="43">
                  <c:v>1146</c:v>
                </c:pt>
                <c:pt idx="44">
                  <c:v>1162</c:v>
                </c:pt>
                <c:pt idx="45">
                  <c:v>1057</c:v>
                </c:pt>
                <c:pt idx="46">
                  <c:v>913</c:v>
                </c:pt>
                <c:pt idx="47">
                  <c:v>821</c:v>
                </c:pt>
                <c:pt idx="48">
                  <c:v>831</c:v>
                </c:pt>
                <c:pt idx="49">
                  <c:v>718</c:v>
                </c:pt>
                <c:pt idx="50">
                  <c:v>694</c:v>
                </c:pt>
                <c:pt idx="51">
                  <c:v>591</c:v>
                </c:pt>
                <c:pt idx="52">
                  <c:v>583</c:v>
                </c:pt>
                <c:pt idx="53">
                  <c:v>536</c:v>
                </c:pt>
                <c:pt idx="54">
                  <c:v>472</c:v>
                </c:pt>
                <c:pt idx="55">
                  <c:v>423</c:v>
                </c:pt>
                <c:pt idx="56">
                  <c:v>374</c:v>
                </c:pt>
                <c:pt idx="57">
                  <c:v>406</c:v>
                </c:pt>
                <c:pt idx="58">
                  <c:v>297</c:v>
                </c:pt>
                <c:pt idx="59">
                  <c:v>300</c:v>
                </c:pt>
                <c:pt idx="60">
                  <c:v>292</c:v>
                </c:pt>
                <c:pt idx="61">
                  <c:v>236</c:v>
                </c:pt>
                <c:pt idx="62">
                  <c:v>244</c:v>
                </c:pt>
                <c:pt idx="63">
                  <c:v>216</c:v>
                </c:pt>
                <c:pt idx="64">
                  <c:v>192</c:v>
                </c:pt>
                <c:pt idx="65">
                  <c:v>174</c:v>
                </c:pt>
                <c:pt idx="66">
                  <c:v>142</c:v>
                </c:pt>
                <c:pt idx="67">
                  <c:v>137</c:v>
                </c:pt>
                <c:pt idx="68">
                  <c:v>120</c:v>
                </c:pt>
                <c:pt idx="69">
                  <c:v>119</c:v>
                </c:pt>
                <c:pt idx="70">
                  <c:v>113</c:v>
                </c:pt>
                <c:pt idx="71">
                  <c:v>84</c:v>
                </c:pt>
                <c:pt idx="72">
                  <c:v>88</c:v>
                </c:pt>
                <c:pt idx="73">
                  <c:v>80</c:v>
                </c:pt>
                <c:pt idx="74">
                  <c:v>73</c:v>
                </c:pt>
                <c:pt idx="75">
                  <c:v>79</c:v>
                </c:pt>
                <c:pt idx="76">
                  <c:v>51</c:v>
                </c:pt>
                <c:pt idx="77">
                  <c:v>47</c:v>
                </c:pt>
                <c:pt idx="78">
                  <c:v>47</c:v>
                </c:pt>
                <c:pt idx="79">
                  <c:v>47</c:v>
                </c:pt>
                <c:pt idx="80">
                  <c:v>42</c:v>
                </c:pt>
                <c:pt idx="81">
                  <c:v>32</c:v>
                </c:pt>
                <c:pt idx="82">
                  <c:v>33</c:v>
                </c:pt>
                <c:pt idx="83">
                  <c:v>8</c:v>
                </c:pt>
                <c:pt idx="84">
                  <c:v>0</c:v>
                </c:pt>
                <c:pt idx="8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AF-490B-84DF-EF3086203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204584"/>
        <c:axId val="175206936"/>
      </c:barChart>
      <c:catAx>
        <c:axId val="175204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ja-JP"/>
          </a:p>
        </c:txPr>
        <c:crossAx val="175206936"/>
        <c:crosses val="autoZero"/>
        <c:auto val="1"/>
        <c:lblAlgn val="ctr"/>
        <c:lblOffset val="100"/>
        <c:tickMarkSkip val="10"/>
        <c:noMultiLvlLbl val="0"/>
      </c:catAx>
      <c:valAx>
        <c:axId val="17520693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ja-JP"/>
          </a:p>
        </c:txPr>
        <c:crossAx val="175204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8575">
              <a:solidFill>
                <a:schemeClr val="tx1"/>
              </a:solidFill>
            </a:ln>
            <a:effectLst/>
          </c:spPr>
          <c:invertIfNegative val="0"/>
          <c:cat>
            <c:numRef>
              <c:f>'6項目'!$G$2:$G$87</c:f>
              <c:numCache>
                <c:formatCode>General</c:formatCode>
                <c:ptCount val="86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  <c:pt idx="25">
                  <c:v>52</c:v>
                </c:pt>
                <c:pt idx="26">
                  <c:v>54</c:v>
                </c:pt>
                <c:pt idx="27">
                  <c:v>56</c:v>
                </c:pt>
                <c:pt idx="28">
                  <c:v>58</c:v>
                </c:pt>
                <c:pt idx="29">
                  <c:v>60</c:v>
                </c:pt>
                <c:pt idx="30">
                  <c:v>62</c:v>
                </c:pt>
                <c:pt idx="31">
                  <c:v>64</c:v>
                </c:pt>
                <c:pt idx="32">
                  <c:v>66</c:v>
                </c:pt>
                <c:pt idx="33">
                  <c:v>68</c:v>
                </c:pt>
                <c:pt idx="34">
                  <c:v>70</c:v>
                </c:pt>
                <c:pt idx="35">
                  <c:v>72</c:v>
                </c:pt>
                <c:pt idx="36">
                  <c:v>74</c:v>
                </c:pt>
                <c:pt idx="37">
                  <c:v>76</c:v>
                </c:pt>
                <c:pt idx="38">
                  <c:v>78</c:v>
                </c:pt>
                <c:pt idx="39">
                  <c:v>80</c:v>
                </c:pt>
                <c:pt idx="40">
                  <c:v>82</c:v>
                </c:pt>
                <c:pt idx="41">
                  <c:v>84</c:v>
                </c:pt>
                <c:pt idx="42">
                  <c:v>86</c:v>
                </c:pt>
                <c:pt idx="43">
                  <c:v>88</c:v>
                </c:pt>
                <c:pt idx="44">
                  <c:v>90</c:v>
                </c:pt>
                <c:pt idx="45">
                  <c:v>92</c:v>
                </c:pt>
                <c:pt idx="46">
                  <c:v>94</c:v>
                </c:pt>
                <c:pt idx="47">
                  <c:v>96</c:v>
                </c:pt>
                <c:pt idx="48">
                  <c:v>98</c:v>
                </c:pt>
                <c:pt idx="49">
                  <c:v>100</c:v>
                </c:pt>
                <c:pt idx="50">
                  <c:v>102</c:v>
                </c:pt>
                <c:pt idx="51">
                  <c:v>104</c:v>
                </c:pt>
                <c:pt idx="52">
                  <c:v>106</c:v>
                </c:pt>
                <c:pt idx="53">
                  <c:v>108</c:v>
                </c:pt>
                <c:pt idx="54">
                  <c:v>110</c:v>
                </c:pt>
                <c:pt idx="55">
                  <c:v>112</c:v>
                </c:pt>
                <c:pt idx="56">
                  <c:v>114</c:v>
                </c:pt>
                <c:pt idx="57">
                  <c:v>116</c:v>
                </c:pt>
                <c:pt idx="58">
                  <c:v>118</c:v>
                </c:pt>
                <c:pt idx="59">
                  <c:v>120</c:v>
                </c:pt>
                <c:pt idx="60">
                  <c:v>122</c:v>
                </c:pt>
                <c:pt idx="61">
                  <c:v>124</c:v>
                </c:pt>
                <c:pt idx="62">
                  <c:v>126</c:v>
                </c:pt>
                <c:pt idx="63">
                  <c:v>128</c:v>
                </c:pt>
                <c:pt idx="64">
                  <c:v>130</c:v>
                </c:pt>
                <c:pt idx="65">
                  <c:v>132</c:v>
                </c:pt>
                <c:pt idx="66">
                  <c:v>134</c:v>
                </c:pt>
                <c:pt idx="67">
                  <c:v>136</c:v>
                </c:pt>
                <c:pt idx="68">
                  <c:v>138</c:v>
                </c:pt>
                <c:pt idx="69">
                  <c:v>140</c:v>
                </c:pt>
                <c:pt idx="70">
                  <c:v>142</c:v>
                </c:pt>
                <c:pt idx="71">
                  <c:v>144</c:v>
                </c:pt>
                <c:pt idx="72">
                  <c:v>146</c:v>
                </c:pt>
                <c:pt idx="73">
                  <c:v>148</c:v>
                </c:pt>
                <c:pt idx="74">
                  <c:v>150</c:v>
                </c:pt>
                <c:pt idx="75">
                  <c:v>152</c:v>
                </c:pt>
                <c:pt idx="76">
                  <c:v>154</c:v>
                </c:pt>
                <c:pt idx="77">
                  <c:v>156</c:v>
                </c:pt>
                <c:pt idx="78">
                  <c:v>158</c:v>
                </c:pt>
                <c:pt idx="79">
                  <c:v>160</c:v>
                </c:pt>
                <c:pt idx="80">
                  <c:v>162</c:v>
                </c:pt>
                <c:pt idx="81">
                  <c:v>164</c:v>
                </c:pt>
                <c:pt idx="82">
                  <c:v>166</c:v>
                </c:pt>
                <c:pt idx="83">
                  <c:v>168</c:v>
                </c:pt>
                <c:pt idx="84">
                  <c:v>170</c:v>
                </c:pt>
                <c:pt idx="85">
                  <c:v>172</c:v>
                </c:pt>
              </c:numCache>
            </c:numRef>
          </c:cat>
          <c:val>
            <c:numRef>
              <c:f>'6項目'!$H$2:$H$87</c:f>
              <c:numCache>
                <c:formatCode>General</c:formatCode>
                <c:ptCount val="86"/>
                <c:pt idx="0">
                  <c:v>9</c:v>
                </c:pt>
                <c:pt idx="1">
                  <c:v>86</c:v>
                </c:pt>
                <c:pt idx="2">
                  <c:v>477</c:v>
                </c:pt>
                <c:pt idx="3">
                  <c:v>790</c:v>
                </c:pt>
                <c:pt idx="4">
                  <c:v>906</c:v>
                </c:pt>
                <c:pt idx="5">
                  <c:v>762</c:v>
                </c:pt>
                <c:pt idx="6">
                  <c:v>829</c:v>
                </c:pt>
                <c:pt idx="7">
                  <c:v>1022</c:v>
                </c:pt>
                <c:pt idx="8">
                  <c:v>1419</c:v>
                </c:pt>
                <c:pt idx="9">
                  <c:v>1915</c:v>
                </c:pt>
                <c:pt idx="10">
                  <c:v>2293</c:v>
                </c:pt>
                <c:pt idx="11">
                  <c:v>2683</c:v>
                </c:pt>
                <c:pt idx="12">
                  <c:v>3001</c:v>
                </c:pt>
                <c:pt idx="13">
                  <c:v>3278</c:v>
                </c:pt>
                <c:pt idx="14">
                  <c:v>3579</c:v>
                </c:pt>
                <c:pt idx="15">
                  <c:v>3526</c:v>
                </c:pt>
                <c:pt idx="16">
                  <c:v>3712</c:v>
                </c:pt>
                <c:pt idx="17">
                  <c:v>3559</c:v>
                </c:pt>
                <c:pt idx="18">
                  <c:v>3717</c:v>
                </c:pt>
                <c:pt idx="19">
                  <c:v>3594</c:v>
                </c:pt>
                <c:pt idx="20">
                  <c:v>3618</c:v>
                </c:pt>
                <c:pt idx="21">
                  <c:v>3496</c:v>
                </c:pt>
                <c:pt idx="22">
                  <c:v>3295</c:v>
                </c:pt>
                <c:pt idx="23">
                  <c:v>3025</c:v>
                </c:pt>
                <c:pt idx="24">
                  <c:v>2948</c:v>
                </c:pt>
                <c:pt idx="25">
                  <c:v>2738</c:v>
                </c:pt>
                <c:pt idx="26">
                  <c:v>2499</c:v>
                </c:pt>
                <c:pt idx="27">
                  <c:v>2327</c:v>
                </c:pt>
                <c:pt idx="28">
                  <c:v>2073</c:v>
                </c:pt>
                <c:pt idx="29">
                  <c:v>1822</c:v>
                </c:pt>
                <c:pt idx="30">
                  <c:v>1597</c:v>
                </c:pt>
                <c:pt idx="31">
                  <c:v>1429</c:v>
                </c:pt>
                <c:pt idx="32">
                  <c:v>1298</c:v>
                </c:pt>
                <c:pt idx="33">
                  <c:v>1176</c:v>
                </c:pt>
                <c:pt idx="34">
                  <c:v>1017</c:v>
                </c:pt>
                <c:pt idx="35">
                  <c:v>901</c:v>
                </c:pt>
                <c:pt idx="36">
                  <c:v>808</c:v>
                </c:pt>
                <c:pt idx="37">
                  <c:v>680</c:v>
                </c:pt>
                <c:pt idx="38">
                  <c:v>587</c:v>
                </c:pt>
                <c:pt idx="39">
                  <c:v>519</c:v>
                </c:pt>
                <c:pt idx="40">
                  <c:v>412</c:v>
                </c:pt>
                <c:pt idx="41">
                  <c:v>385</c:v>
                </c:pt>
                <c:pt idx="42">
                  <c:v>329</c:v>
                </c:pt>
                <c:pt idx="43">
                  <c:v>271</c:v>
                </c:pt>
                <c:pt idx="44">
                  <c:v>218</c:v>
                </c:pt>
                <c:pt idx="45">
                  <c:v>225</c:v>
                </c:pt>
                <c:pt idx="46">
                  <c:v>194</c:v>
                </c:pt>
                <c:pt idx="47">
                  <c:v>135</c:v>
                </c:pt>
                <c:pt idx="48">
                  <c:v>131</c:v>
                </c:pt>
                <c:pt idx="49">
                  <c:v>127</c:v>
                </c:pt>
                <c:pt idx="50">
                  <c:v>128</c:v>
                </c:pt>
                <c:pt idx="51">
                  <c:v>82</c:v>
                </c:pt>
                <c:pt idx="52">
                  <c:v>63</c:v>
                </c:pt>
                <c:pt idx="53">
                  <c:v>52</c:v>
                </c:pt>
                <c:pt idx="54">
                  <c:v>49</c:v>
                </c:pt>
                <c:pt idx="55">
                  <c:v>49</c:v>
                </c:pt>
                <c:pt idx="56">
                  <c:v>46</c:v>
                </c:pt>
                <c:pt idx="57">
                  <c:v>43</c:v>
                </c:pt>
                <c:pt idx="58">
                  <c:v>25</c:v>
                </c:pt>
                <c:pt idx="59">
                  <c:v>24</c:v>
                </c:pt>
                <c:pt idx="60">
                  <c:v>17</c:v>
                </c:pt>
                <c:pt idx="61">
                  <c:v>26</c:v>
                </c:pt>
                <c:pt idx="62">
                  <c:v>18</c:v>
                </c:pt>
                <c:pt idx="63">
                  <c:v>22</c:v>
                </c:pt>
                <c:pt idx="64">
                  <c:v>12</c:v>
                </c:pt>
                <c:pt idx="65">
                  <c:v>11</c:v>
                </c:pt>
                <c:pt idx="66">
                  <c:v>3</c:v>
                </c:pt>
                <c:pt idx="67">
                  <c:v>9</c:v>
                </c:pt>
                <c:pt idx="68">
                  <c:v>9</c:v>
                </c:pt>
                <c:pt idx="69">
                  <c:v>5</c:v>
                </c:pt>
                <c:pt idx="70">
                  <c:v>5</c:v>
                </c:pt>
                <c:pt idx="71">
                  <c:v>6</c:v>
                </c:pt>
                <c:pt idx="72">
                  <c:v>8</c:v>
                </c:pt>
                <c:pt idx="73">
                  <c:v>5</c:v>
                </c:pt>
                <c:pt idx="74">
                  <c:v>4</c:v>
                </c:pt>
                <c:pt idx="75">
                  <c:v>4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2</c:v>
                </c:pt>
                <c:pt idx="80">
                  <c:v>5</c:v>
                </c:pt>
                <c:pt idx="81">
                  <c:v>2</c:v>
                </c:pt>
                <c:pt idx="82">
                  <c:v>1</c:v>
                </c:pt>
                <c:pt idx="83">
                  <c:v>3</c:v>
                </c:pt>
                <c:pt idx="84">
                  <c:v>0</c:v>
                </c:pt>
                <c:pt idx="8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7-460A-839C-084593D5F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206152"/>
        <c:axId val="175204976"/>
      </c:barChart>
      <c:catAx>
        <c:axId val="175206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ja-JP"/>
          </a:p>
        </c:txPr>
        <c:crossAx val="175204976"/>
        <c:crosses val="autoZero"/>
        <c:auto val="1"/>
        <c:lblAlgn val="ctr"/>
        <c:lblOffset val="100"/>
        <c:tickMarkSkip val="10"/>
        <c:noMultiLvlLbl val="0"/>
      </c:catAx>
      <c:valAx>
        <c:axId val="17520497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75206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675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204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54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38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48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261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47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74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23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95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28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C3FA9-BB10-442A-B7EC-B657D314C841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AFFA5-52F3-4FBC-8165-F68915B57B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876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EED408BB-2B84-48AD-B7B7-314FAD8D28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421687"/>
              </p:ext>
            </p:extLst>
          </p:nvPr>
        </p:nvGraphicFramePr>
        <p:xfrm>
          <a:off x="76851" y="1057333"/>
          <a:ext cx="6614619" cy="416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FDDF3C62-DE6F-4B75-B3C4-9A39D6CDC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813110"/>
              </p:ext>
            </p:extLst>
          </p:nvPr>
        </p:nvGraphicFramePr>
        <p:xfrm>
          <a:off x="76851" y="5575888"/>
          <a:ext cx="6614617" cy="4164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BC8658-BFE0-4F6E-B548-D66AC9F4AEFC}"/>
              </a:ext>
            </a:extLst>
          </p:cNvPr>
          <p:cNvSpPr txBox="1"/>
          <p:nvPr/>
        </p:nvSpPr>
        <p:spPr>
          <a:xfrm>
            <a:off x="76851" y="68737"/>
            <a:ext cx="6862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Fig. 1 Histograms of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acid α-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glucosidase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/>
              <a:t>(</a:t>
            </a:r>
            <a:r>
              <a:rPr lang="en-US" altLang="ja-JP" sz="14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Aα</a:t>
            </a:r>
            <a:r>
              <a:rPr lang="en-US" altLang="ja-JP" sz="14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Glu</a:t>
            </a:r>
            <a:r>
              <a:rPr lang="en-US" altLang="ja-JP" sz="14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) activity in </a:t>
            </a:r>
            <a:r>
              <a:rPr lang="en-US" altLang="ja-JP" sz="140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the newborns.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3765019-5567-427C-A86A-2329E310CBE9}"/>
              </a:ext>
            </a:extLst>
          </p:cNvPr>
          <p:cNvSpPr txBox="1"/>
          <p:nvPr/>
        </p:nvSpPr>
        <p:spPr>
          <a:xfrm>
            <a:off x="76851" y="743505"/>
            <a:ext cx="3239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(a) Method Ⅱ (N = 113,642) 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B8626A-AF32-4A04-8D01-1F65FA4AC1C1}"/>
              </a:ext>
            </a:extLst>
          </p:cNvPr>
          <p:cNvSpPr txBox="1"/>
          <p:nvPr/>
        </p:nvSpPr>
        <p:spPr>
          <a:xfrm>
            <a:off x="76851" y="5256009"/>
            <a:ext cx="26232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(b) Method Ⅲ (N = 82,208)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EC2057-B6C2-4191-B7F9-9B6159776F7A}"/>
              </a:ext>
            </a:extLst>
          </p:cNvPr>
          <p:cNvSpPr txBox="1"/>
          <p:nvPr/>
        </p:nvSpPr>
        <p:spPr>
          <a:xfrm>
            <a:off x="5396413" y="4956192"/>
            <a:ext cx="129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pmol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/h/disk)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2782D97-8F05-4609-A5D6-0BBC994A02F9}"/>
              </a:ext>
            </a:extLst>
          </p:cNvPr>
          <p:cNvSpPr txBox="1"/>
          <p:nvPr/>
        </p:nvSpPr>
        <p:spPr>
          <a:xfrm>
            <a:off x="5396412" y="9529486"/>
            <a:ext cx="129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pmol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/h/disk)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EA48310-76CD-48F3-AC7E-F6BD5A6390C9}"/>
              </a:ext>
            </a:extLst>
          </p:cNvPr>
          <p:cNvSpPr txBox="1"/>
          <p:nvPr/>
        </p:nvSpPr>
        <p:spPr>
          <a:xfrm>
            <a:off x="2852202" y="1476977"/>
            <a:ext cx="3766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Median = 45.4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pmol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/h/disk (IQR, 31.8-62.5)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23F2231-07BE-489B-A847-517B572E8F6F}"/>
              </a:ext>
            </a:extLst>
          </p:cNvPr>
          <p:cNvSpPr txBox="1"/>
          <p:nvPr/>
        </p:nvSpPr>
        <p:spPr>
          <a:xfrm>
            <a:off x="2852202" y="6041167"/>
            <a:ext cx="3766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Median = 40.0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pmol</a:t>
            </a:r>
            <a:r>
              <a:rPr lang="en-US" altLang="ja-JP" sz="1400">
                <a:latin typeface="Arial" panose="020B0604020202020204" pitchFamily="34" charset="0"/>
                <a:cs typeface="Arial" panose="020B0604020202020204" pitchFamily="34" charset="0"/>
              </a:rPr>
              <a:t>/h/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disk (IQR, 28.6-53.1)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9EC068C8-81F2-4FF5-8A5B-059F7B2D2703}"/>
              </a:ext>
            </a:extLst>
          </p:cNvPr>
          <p:cNvCxnSpPr>
            <a:cxnSpLocks/>
          </p:cNvCxnSpPr>
          <p:nvPr/>
        </p:nvCxnSpPr>
        <p:spPr>
          <a:xfrm>
            <a:off x="996907" y="1380690"/>
            <a:ext cx="0" cy="310093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019BD89A-463E-4296-BDC8-B46688E5F2D1}"/>
              </a:ext>
            </a:extLst>
          </p:cNvPr>
          <p:cNvCxnSpPr>
            <a:cxnSpLocks/>
          </p:cNvCxnSpPr>
          <p:nvPr/>
        </p:nvCxnSpPr>
        <p:spPr>
          <a:xfrm>
            <a:off x="966627" y="5905250"/>
            <a:ext cx="0" cy="310093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133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77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Takaaki SAWADA</dc:creator>
  <cp:lastModifiedBy>Takaaki SAWADA</cp:lastModifiedBy>
  <cp:revision>9</cp:revision>
  <dcterms:created xsi:type="dcterms:W3CDTF">2021-03-10T23:49:35Z</dcterms:created>
  <dcterms:modified xsi:type="dcterms:W3CDTF">2021-04-23T04:24:09Z</dcterms:modified>
</cp:coreProperties>
</file>