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9" r:id="rId2"/>
    <p:sldId id="290" r:id="rId3"/>
    <p:sldId id="292" r:id="rId4"/>
    <p:sldId id="291" r:id="rId5"/>
    <p:sldId id="293" r:id="rId6"/>
    <p:sldId id="294" r:id="rId7"/>
    <p:sldId id="295" r:id="rId8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Fig1-1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17555" y="861730"/>
            <a:ext cx="4320000" cy="1708289"/>
          </a:xfrm>
          <a:prstGeom prst="rect">
            <a:avLst/>
          </a:prstGeom>
        </p:spPr>
      </p:pic>
      <p:pic>
        <p:nvPicPr>
          <p:cNvPr id="6" name="图片 5" descr="Fig1-1-1-蓝底"/>
          <p:cNvPicPr>
            <a:picLocks noChangeAspect="1"/>
          </p:cNvPicPr>
          <p:nvPr/>
        </p:nvPicPr>
        <p:blipFill>
          <a:blip r:embed="rId4"/>
          <a:srcRect l="3440" t="7894" r="1965" b="7500"/>
          <a:stretch>
            <a:fillRect/>
          </a:stretch>
        </p:blipFill>
        <p:spPr>
          <a:xfrm>
            <a:off x="6274742" y="130028"/>
            <a:ext cx="5836050" cy="3340917"/>
          </a:xfrm>
          <a:prstGeom prst="rect">
            <a:avLst/>
          </a:prstGeom>
        </p:spPr>
      </p:pic>
      <p:pic>
        <p:nvPicPr>
          <p:cNvPr id="7" name="图片 6" descr="Fig1-1-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245" y="4262155"/>
            <a:ext cx="4320000" cy="1792577"/>
          </a:xfrm>
          <a:prstGeom prst="rect">
            <a:avLst/>
          </a:prstGeom>
        </p:spPr>
      </p:pic>
      <p:pic>
        <p:nvPicPr>
          <p:cNvPr id="8" name="图片 7" descr="Fig1-1-2-蓝底"/>
          <p:cNvPicPr>
            <a:picLocks noChangeAspect="1"/>
          </p:cNvPicPr>
          <p:nvPr/>
        </p:nvPicPr>
        <p:blipFill>
          <a:blip r:embed="rId6"/>
          <a:srcRect l="5682" t="8001" r="6325" b="8744"/>
          <a:stretch>
            <a:fillRect/>
          </a:stretch>
        </p:blipFill>
        <p:spPr>
          <a:xfrm>
            <a:off x="6318140" y="3470945"/>
            <a:ext cx="5749255" cy="322946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298880" y="264195"/>
            <a:ext cx="2837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Human chondrocytes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2294855" y="3470945"/>
            <a:ext cx="2365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Human SW-1353 chondrosarcoma cells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5AEAB5A-2B5E-FB93-2040-4891603D245D}"/>
              </a:ext>
            </a:extLst>
          </p:cNvPr>
          <p:cNvSpPr txBox="1"/>
          <p:nvPr/>
        </p:nvSpPr>
        <p:spPr>
          <a:xfrm>
            <a:off x="81207" y="130028"/>
            <a:ext cx="1789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Figure 2b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2-2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74" y="195566"/>
            <a:ext cx="3733800" cy="2719070"/>
          </a:xfrm>
          <a:prstGeom prst="rect">
            <a:avLst/>
          </a:prstGeom>
        </p:spPr>
      </p:pic>
      <p:pic>
        <p:nvPicPr>
          <p:cNvPr id="3" name="图片 2" descr="Fig2-2-1-蓝底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482" y="4875"/>
            <a:ext cx="5040000" cy="3343489"/>
          </a:xfrm>
          <a:prstGeom prst="rect">
            <a:avLst/>
          </a:prstGeom>
        </p:spPr>
      </p:pic>
      <p:pic>
        <p:nvPicPr>
          <p:cNvPr id="5" name="图片 4" descr="Fig2-2-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204" y="3925556"/>
            <a:ext cx="3592830" cy="2483485"/>
          </a:xfrm>
          <a:prstGeom prst="rect">
            <a:avLst/>
          </a:prstGeom>
        </p:spPr>
      </p:pic>
      <p:pic>
        <p:nvPicPr>
          <p:cNvPr id="6" name="图片 5" descr="Fig2-2-2-蓝底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137" y="3155417"/>
            <a:ext cx="5352689" cy="359352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9C9602B-D8DC-9AB0-6F03-9B968D0BB1C8}"/>
              </a:ext>
            </a:extLst>
          </p:cNvPr>
          <p:cNvSpPr txBox="1"/>
          <p:nvPr/>
        </p:nvSpPr>
        <p:spPr>
          <a:xfrm>
            <a:off x="2088419" y="117770"/>
            <a:ext cx="2837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Human chondrocytes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BFEBECF-BECC-CBB0-F5F4-4BE1EA9F3936}"/>
              </a:ext>
            </a:extLst>
          </p:cNvPr>
          <p:cNvSpPr txBox="1"/>
          <p:nvPr/>
        </p:nvSpPr>
        <p:spPr>
          <a:xfrm>
            <a:off x="2084394" y="3324520"/>
            <a:ext cx="2365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Human SW-1353 chondrosarcoma cells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F6D1D94-01DD-5DC9-777C-AB4294003AB2}"/>
              </a:ext>
            </a:extLst>
          </p:cNvPr>
          <p:cNvSpPr txBox="1"/>
          <p:nvPr/>
        </p:nvSpPr>
        <p:spPr>
          <a:xfrm>
            <a:off x="51273" y="117770"/>
            <a:ext cx="1420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Figure 3a</a:t>
            </a:r>
            <a:endParaRPr lang="zh-CN" altLang="en-US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3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85" y="1214755"/>
            <a:ext cx="3600000" cy="4429255"/>
          </a:xfrm>
          <a:prstGeom prst="rect">
            <a:avLst/>
          </a:prstGeom>
        </p:spPr>
      </p:pic>
      <p:pic>
        <p:nvPicPr>
          <p:cNvPr id="3" name="图片 2" descr="Fig3-2-蓝底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415" y="2099310"/>
            <a:ext cx="5760000" cy="3906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38E6C63-0BB3-3893-2E55-4E57D03B1939}"/>
              </a:ext>
            </a:extLst>
          </p:cNvPr>
          <p:cNvSpPr txBox="1"/>
          <p:nvPr/>
        </p:nvSpPr>
        <p:spPr>
          <a:xfrm>
            <a:off x="51273" y="117770"/>
            <a:ext cx="1420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Figure 4b</a:t>
            </a:r>
            <a:endParaRPr lang="zh-CN" altLang="en-US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413490" y="316865"/>
            <a:ext cx="1530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3600" b="1">
              <a:solidFill>
                <a:srgbClr val="FF0000"/>
              </a:solidFill>
            </a:endParaRPr>
          </a:p>
        </p:txBody>
      </p:sp>
      <p:pic>
        <p:nvPicPr>
          <p:cNvPr id="2" name="图片 1" descr="Fig3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5" y="384175"/>
            <a:ext cx="3600000" cy="5841347"/>
          </a:xfrm>
          <a:prstGeom prst="rect">
            <a:avLst/>
          </a:prstGeom>
        </p:spPr>
      </p:pic>
      <p:pic>
        <p:nvPicPr>
          <p:cNvPr id="3" name="图片 2" descr="Fig3-1-蓝底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6956" y="735846"/>
            <a:ext cx="4320000" cy="2831068"/>
          </a:xfrm>
          <a:prstGeom prst="rect">
            <a:avLst/>
          </a:prstGeom>
        </p:spPr>
      </p:pic>
      <p:pic>
        <p:nvPicPr>
          <p:cNvPr id="5" name="图片 4" descr="Fig3-1-蓝底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000" y="591081"/>
            <a:ext cx="4320000" cy="2910906"/>
          </a:xfrm>
          <a:prstGeom prst="rect">
            <a:avLst/>
          </a:prstGeom>
        </p:spPr>
      </p:pic>
      <p:pic>
        <p:nvPicPr>
          <p:cNvPr id="7" name="图片 6" descr="Fig3-1-蓝底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6170" y="3711679"/>
            <a:ext cx="4320000" cy="2961910"/>
          </a:xfrm>
          <a:prstGeom prst="rect">
            <a:avLst/>
          </a:prstGeom>
        </p:spPr>
      </p:pic>
      <p:pic>
        <p:nvPicPr>
          <p:cNvPr id="8" name="图片 7" descr="Fig3-1-蓝底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6170" y="3646752"/>
            <a:ext cx="4320000" cy="27648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DD072A1-4F88-EC33-0B06-DA4A52302F99}"/>
              </a:ext>
            </a:extLst>
          </p:cNvPr>
          <p:cNvSpPr txBox="1"/>
          <p:nvPr/>
        </p:nvSpPr>
        <p:spPr>
          <a:xfrm>
            <a:off x="51273" y="117770"/>
            <a:ext cx="1420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Figure 5a</a:t>
            </a:r>
            <a:endParaRPr lang="zh-CN" altLang="en-US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4-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668" y="182950"/>
            <a:ext cx="2880000" cy="3110605"/>
          </a:xfrm>
          <a:prstGeom prst="rect">
            <a:avLst/>
          </a:prstGeom>
        </p:spPr>
      </p:pic>
      <p:pic>
        <p:nvPicPr>
          <p:cNvPr id="3" name="图片 2" descr="Fig4-1-1-蓝底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28" y="3432880"/>
            <a:ext cx="2520000" cy="3425120"/>
          </a:xfrm>
          <a:prstGeom prst="rect">
            <a:avLst/>
          </a:prstGeom>
        </p:spPr>
      </p:pic>
      <p:pic>
        <p:nvPicPr>
          <p:cNvPr id="5" name="图片 4" descr="Fig4-1-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0698" y="145485"/>
            <a:ext cx="2880000" cy="3287598"/>
          </a:xfrm>
          <a:prstGeom prst="rect">
            <a:avLst/>
          </a:prstGeom>
        </p:spPr>
      </p:pic>
      <p:pic>
        <p:nvPicPr>
          <p:cNvPr id="6" name="图片 5" descr="Fig4-1-2-蓝底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613" y="3439230"/>
            <a:ext cx="2520000" cy="338045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3D06587-CDB6-1F25-0A68-228C8C2150B5}"/>
              </a:ext>
            </a:extLst>
          </p:cNvPr>
          <p:cNvSpPr txBox="1"/>
          <p:nvPr/>
        </p:nvSpPr>
        <p:spPr>
          <a:xfrm>
            <a:off x="51273" y="117770"/>
            <a:ext cx="1420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Figure 6b</a:t>
            </a:r>
            <a:endParaRPr lang="zh-CN" altLang="en-US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4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000" y="803141"/>
            <a:ext cx="3600000" cy="5021310"/>
          </a:xfrm>
          <a:prstGeom prst="rect">
            <a:avLst/>
          </a:prstGeom>
        </p:spPr>
      </p:pic>
      <p:pic>
        <p:nvPicPr>
          <p:cNvPr id="3" name="图片 2" descr="Fig4-2-蓝底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148" y="129521"/>
            <a:ext cx="4320000" cy="636855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4AF2C18-4648-C345-034A-9F048308D89D}"/>
              </a:ext>
            </a:extLst>
          </p:cNvPr>
          <p:cNvSpPr txBox="1"/>
          <p:nvPr/>
        </p:nvSpPr>
        <p:spPr>
          <a:xfrm>
            <a:off x="51273" y="117770"/>
            <a:ext cx="1420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Figure 6c</a:t>
            </a:r>
            <a:endParaRPr lang="zh-CN" altLang="en-US" sz="2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4-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886627"/>
            <a:ext cx="4320000" cy="4796546"/>
          </a:xfrm>
          <a:prstGeom prst="rect">
            <a:avLst/>
          </a:prstGeom>
        </p:spPr>
      </p:pic>
      <p:pic>
        <p:nvPicPr>
          <p:cNvPr id="3" name="图片 2" descr="Fig4-3-蓝底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285" y="165267"/>
            <a:ext cx="5040000" cy="669273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64D7885-851A-3958-3896-2F71C057F32D}"/>
              </a:ext>
            </a:extLst>
          </p:cNvPr>
          <p:cNvSpPr txBox="1"/>
          <p:nvPr/>
        </p:nvSpPr>
        <p:spPr>
          <a:xfrm>
            <a:off x="51273" y="117770"/>
            <a:ext cx="1420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Figure 6d</a:t>
            </a:r>
            <a:endParaRPr lang="zh-CN" altLang="en-US" sz="2400" b="1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A0YTk1MzE4ODIzMzQxZmUzZGJjZDM3ZDZhMTJiY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680,&quot;width&quot;:11835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26</Words>
  <Application>Microsoft Office PowerPoint</Application>
  <PresentationFormat>宽屏</PresentationFormat>
  <Paragraphs>11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0" baseType="lpstr"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pc</cp:lastModifiedBy>
  <cp:revision>26</cp:revision>
  <dcterms:created xsi:type="dcterms:W3CDTF">2023-08-09T12:44:00Z</dcterms:created>
  <dcterms:modified xsi:type="dcterms:W3CDTF">2024-07-14T13:24:33Z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2052-12.1.0.16388</vt:lpwstr>
  </property>
</Properties>
</file>