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8" r:id="rId2"/>
  </p:sldIdLst>
  <p:sldSz cx="12599988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23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4999" y="1122363"/>
            <a:ext cx="944999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4999" y="3602038"/>
            <a:ext cx="944999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95AB-FBC3-445D-9796-A3074315D9C6}" type="datetimeFigureOut">
              <a:rPr lang="zh-CN" altLang="en-US" smtClean="0"/>
              <a:t>2021/4/2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EEBC2-1D22-4299-B6B4-5AD6B0E343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453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95AB-FBC3-445D-9796-A3074315D9C6}" type="datetimeFigureOut">
              <a:rPr lang="zh-CN" altLang="en-US" smtClean="0"/>
              <a:t>2021/4/2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EEBC2-1D22-4299-B6B4-5AD6B0E343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610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687" y="1709739"/>
            <a:ext cx="10867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687" y="4589464"/>
            <a:ext cx="10867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95AB-FBC3-445D-9796-A3074315D9C6}" type="datetimeFigureOut">
              <a:rPr lang="zh-CN" altLang="en-US" smtClean="0"/>
              <a:t>2021/4/2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EEBC2-1D22-4299-B6B4-5AD6B0E343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696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49" y="1825625"/>
            <a:ext cx="5354995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744" y="1825625"/>
            <a:ext cx="5354995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95AB-FBC3-445D-9796-A3074315D9C6}" type="datetimeFigureOut">
              <a:rPr lang="zh-CN" altLang="en-US" smtClean="0"/>
              <a:t>2021/4/2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EEBC2-1D22-4299-B6B4-5AD6B0E343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834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365126"/>
            <a:ext cx="1086749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7891" y="1681163"/>
            <a:ext cx="53303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891" y="2505075"/>
            <a:ext cx="5330385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8744" y="1681163"/>
            <a:ext cx="53566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8744" y="2505075"/>
            <a:ext cx="535663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95AB-FBC3-445D-9796-A3074315D9C6}" type="datetimeFigureOut">
              <a:rPr lang="zh-CN" altLang="en-US" smtClean="0"/>
              <a:t>2021/4/2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EEBC2-1D22-4299-B6B4-5AD6B0E343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245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95AB-FBC3-445D-9796-A3074315D9C6}" type="datetimeFigureOut">
              <a:rPr lang="zh-CN" altLang="en-US" smtClean="0"/>
              <a:t>2021/4/2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EEBC2-1D22-4299-B6B4-5AD6B0E343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236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95AB-FBC3-445D-9796-A3074315D9C6}" type="datetimeFigureOut">
              <a:rPr lang="zh-CN" altLang="en-US" smtClean="0"/>
              <a:t>2021/4/2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EEBC2-1D22-4299-B6B4-5AD6B0E343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282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1" y="457200"/>
            <a:ext cx="406382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6636" y="987426"/>
            <a:ext cx="6378744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1" y="2057400"/>
            <a:ext cx="406382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95AB-FBC3-445D-9796-A3074315D9C6}" type="datetimeFigureOut">
              <a:rPr lang="zh-CN" altLang="en-US" smtClean="0"/>
              <a:t>2021/4/2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EEBC2-1D22-4299-B6B4-5AD6B0E343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4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1" y="457200"/>
            <a:ext cx="406382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56636" y="987426"/>
            <a:ext cx="6378744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1" y="2057400"/>
            <a:ext cx="406382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95AB-FBC3-445D-9796-A3074315D9C6}" type="datetimeFigureOut">
              <a:rPr lang="zh-CN" altLang="en-US" smtClean="0"/>
              <a:t>2021/4/2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EEBC2-1D22-4299-B6B4-5AD6B0E343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61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95AB-FBC3-445D-9796-A3074315D9C6}" type="datetimeFigureOut">
              <a:rPr lang="zh-CN" altLang="en-US" smtClean="0"/>
              <a:t>2021/4/2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EEBC2-1D22-4299-B6B4-5AD6B0E343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797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6867" y="365125"/>
            <a:ext cx="2716872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49" y="365125"/>
            <a:ext cx="7993117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95AB-FBC3-445D-9796-A3074315D9C6}" type="datetimeFigureOut">
              <a:rPr lang="zh-CN" altLang="en-US" smtClean="0"/>
              <a:t>2021/4/2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EEBC2-1D22-4299-B6B4-5AD6B0E343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535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6249" y="365126"/>
            <a:ext cx="1086749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49" y="1825625"/>
            <a:ext cx="1086749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249" y="6356351"/>
            <a:ext cx="2834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E95AB-FBC3-445D-9796-A3074315D9C6}" type="datetimeFigureOut">
              <a:rPr lang="zh-CN" altLang="en-US" smtClean="0"/>
              <a:t>2021/4/2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73746" y="6356351"/>
            <a:ext cx="4252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98742" y="6356351"/>
            <a:ext cx="2834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EEBC2-1D22-4299-B6B4-5AD6B0E343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236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9.emf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12" Type="http://schemas.openxmlformats.org/officeDocument/2006/relationships/oleObject" Target="../embeddings/oleObject3.bin"/><Relationship Id="rId17" Type="http://schemas.openxmlformats.org/officeDocument/2006/relationships/image" Target="../media/image11.emf"/><Relationship Id="rId2" Type="http://schemas.openxmlformats.org/officeDocument/2006/relationships/image" Target="../media/image1.png"/><Relationship Id="rId16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8.emf"/><Relationship Id="rId5" Type="http://schemas.openxmlformats.org/officeDocument/2006/relationships/image" Target="../media/image4.png"/><Relationship Id="rId15" Type="http://schemas.openxmlformats.org/officeDocument/2006/relationships/image" Target="../media/image10.emf"/><Relationship Id="rId10" Type="http://schemas.openxmlformats.org/officeDocument/2006/relationships/oleObject" Target="../embeddings/oleObject2.bin"/><Relationship Id="rId4" Type="http://schemas.openxmlformats.org/officeDocument/2006/relationships/image" Target="../media/image3.png"/><Relationship Id="rId9" Type="http://schemas.openxmlformats.org/officeDocument/2006/relationships/image" Target="../media/image7.emf"/><Relationship Id="rId1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图片 170">
            <a:extLst>
              <a:ext uri="{FF2B5EF4-FFF2-40B4-BE49-F238E27FC236}">
                <a16:creationId xmlns:a16="http://schemas.microsoft.com/office/drawing/2014/main" id="{54248747-072C-48C3-A05B-033A50EE1E2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769" y="486950"/>
            <a:ext cx="3851341" cy="2407419"/>
          </a:xfrm>
          <a:prstGeom prst="rect">
            <a:avLst/>
          </a:prstGeom>
          <a:noFill/>
        </p:spPr>
      </p:pic>
      <p:sp>
        <p:nvSpPr>
          <p:cNvPr id="152" name="圆柱体 151">
            <a:extLst>
              <a:ext uri="{FF2B5EF4-FFF2-40B4-BE49-F238E27FC236}">
                <a16:creationId xmlns:a16="http://schemas.microsoft.com/office/drawing/2014/main" id="{1BBF643B-9682-421D-BE86-1E902A7DF306}"/>
              </a:ext>
            </a:extLst>
          </p:cNvPr>
          <p:cNvSpPr/>
          <p:nvPr/>
        </p:nvSpPr>
        <p:spPr>
          <a:xfrm>
            <a:off x="1151382" y="3967585"/>
            <a:ext cx="271611" cy="612000"/>
          </a:xfrm>
          <a:prstGeom prst="can">
            <a:avLst>
              <a:gd name="adj" fmla="val 17212"/>
            </a:avLst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椭圆 147">
            <a:extLst>
              <a:ext uri="{FF2B5EF4-FFF2-40B4-BE49-F238E27FC236}">
                <a16:creationId xmlns:a16="http://schemas.microsoft.com/office/drawing/2014/main" id="{7A5CFFA0-8E62-419D-9BED-3CD35C591479}"/>
              </a:ext>
            </a:extLst>
          </p:cNvPr>
          <p:cNvSpPr/>
          <p:nvPr/>
        </p:nvSpPr>
        <p:spPr>
          <a:xfrm>
            <a:off x="1157707" y="4418159"/>
            <a:ext cx="259532" cy="27948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D71E77C4-9AE9-4E4A-9642-1AA2C2A328A6}"/>
              </a:ext>
            </a:extLst>
          </p:cNvPr>
          <p:cNvGrpSpPr/>
          <p:nvPr/>
        </p:nvGrpSpPr>
        <p:grpSpPr>
          <a:xfrm>
            <a:off x="304378" y="995467"/>
            <a:ext cx="936000" cy="1080000"/>
            <a:chOff x="1044795" y="1563380"/>
            <a:chExt cx="1118058" cy="1459102"/>
          </a:xfrm>
        </p:grpSpPr>
        <p:pic>
          <p:nvPicPr>
            <p:cNvPr id="29" name="Picture 8" descr="10442">
              <a:extLst>
                <a:ext uri="{FF2B5EF4-FFF2-40B4-BE49-F238E27FC236}">
                  <a16:creationId xmlns:a16="http://schemas.microsoft.com/office/drawing/2014/main" id="{9923732A-3CE8-4BAB-A529-EF0701E46F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888781"/>
                </a:clrFrom>
                <a:clrTo>
                  <a:srgbClr val="888781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4795" y="1563380"/>
              <a:ext cx="1118058" cy="1459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95E8F495-1A44-4B4B-8239-56829747850A}"/>
                </a:ext>
              </a:extLst>
            </p:cNvPr>
            <p:cNvGrpSpPr/>
            <p:nvPr/>
          </p:nvGrpSpPr>
          <p:grpSpPr>
            <a:xfrm>
              <a:off x="1171379" y="1802979"/>
              <a:ext cx="800598" cy="826425"/>
              <a:chOff x="2467685" y="2362904"/>
              <a:chExt cx="1433579" cy="1421546"/>
            </a:xfrm>
          </p:grpSpPr>
          <p:sp>
            <p:nvSpPr>
              <p:cNvPr id="50" name="流程图: 接点 49">
                <a:extLst>
                  <a:ext uri="{FF2B5EF4-FFF2-40B4-BE49-F238E27FC236}">
                    <a16:creationId xmlns:a16="http://schemas.microsoft.com/office/drawing/2014/main" id="{E10224A1-200B-496F-B052-50B4D294AB8B}"/>
                  </a:ext>
                </a:extLst>
              </p:cNvPr>
              <p:cNvSpPr/>
              <p:nvPr/>
            </p:nvSpPr>
            <p:spPr>
              <a:xfrm>
                <a:off x="2467685" y="2362904"/>
                <a:ext cx="1433579" cy="1421546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流程图: 终止 50">
                <a:extLst>
                  <a:ext uri="{FF2B5EF4-FFF2-40B4-BE49-F238E27FC236}">
                    <a16:creationId xmlns:a16="http://schemas.microsoft.com/office/drawing/2014/main" id="{FDE818DD-87DD-406E-9AF5-E37C4574B7D5}"/>
                  </a:ext>
                </a:extLst>
              </p:cNvPr>
              <p:cNvSpPr/>
              <p:nvPr/>
            </p:nvSpPr>
            <p:spPr>
              <a:xfrm>
                <a:off x="3352907" y="2984359"/>
                <a:ext cx="161690" cy="146374"/>
              </a:xfrm>
              <a:prstGeom prst="flowChartTerminator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流程图: 终止 51">
                <a:extLst>
                  <a:ext uri="{FF2B5EF4-FFF2-40B4-BE49-F238E27FC236}">
                    <a16:creationId xmlns:a16="http://schemas.microsoft.com/office/drawing/2014/main" id="{C09EF212-87C8-4AC4-BE51-FCC88453C126}"/>
                  </a:ext>
                </a:extLst>
              </p:cNvPr>
              <p:cNvSpPr/>
              <p:nvPr/>
            </p:nvSpPr>
            <p:spPr>
              <a:xfrm rot="21412457">
                <a:off x="3713118" y="2966260"/>
                <a:ext cx="181340" cy="141977"/>
              </a:xfrm>
              <a:prstGeom prst="flowChartTerminator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流程图: 终止 52">
                <a:extLst>
                  <a:ext uri="{FF2B5EF4-FFF2-40B4-BE49-F238E27FC236}">
                    <a16:creationId xmlns:a16="http://schemas.microsoft.com/office/drawing/2014/main" id="{37EAEB30-9DAD-4C4B-A359-3A5EE41F9077}"/>
                  </a:ext>
                </a:extLst>
              </p:cNvPr>
              <p:cNvSpPr/>
              <p:nvPr/>
            </p:nvSpPr>
            <p:spPr>
              <a:xfrm>
                <a:off x="2835079" y="3286427"/>
                <a:ext cx="150963" cy="79819"/>
              </a:xfrm>
              <a:prstGeom prst="flowChartTerminator">
                <a:avLst/>
              </a:prstGeom>
              <a:solidFill>
                <a:srgbClr val="008000"/>
              </a:solidFill>
              <a:ln>
                <a:solidFill>
                  <a:srgbClr val="008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流程图: 终止 53">
                <a:extLst>
                  <a:ext uri="{FF2B5EF4-FFF2-40B4-BE49-F238E27FC236}">
                    <a16:creationId xmlns:a16="http://schemas.microsoft.com/office/drawing/2014/main" id="{0EACAD8D-A19F-4A53-83C4-91E3A915541B}"/>
                  </a:ext>
                </a:extLst>
              </p:cNvPr>
              <p:cNvSpPr/>
              <p:nvPr/>
            </p:nvSpPr>
            <p:spPr>
              <a:xfrm>
                <a:off x="2563262" y="3046643"/>
                <a:ext cx="309787" cy="62157"/>
              </a:xfrm>
              <a:prstGeom prst="flowChartTerminator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流程图: 终止 54">
                <a:extLst>
                  <a:ext uri="{FF2B5EF4-FFF2-40B4-BE49-F238E27FC236}">
                    <a16:creationId xmlns:a16="http://schemas.microsoft.com/office/drawing/2014/main" id="{9F1B6A6A-7961-4D61-BFEB-003352188040}"/>
                  </a:ext>
                </a:extLst>
              </p:cNvPr>
              <p:cNvSpPr/>
              <p:nvPr/>
            </p:nvSpPr>
            <p:spPr>
              <a:xfrm>
                <a:off x="3494573" y="2708109"/>
                <a:ext cx="248808" cy="141547"/>
              </a:xfrm>
              <a:prstGeom prst="flowChartTerminator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流程图: 终止 55">
                <a:extLst>
                  <a:ext uri="{FF2B5EF4-FFF2-40B4-BE49-F238E27FC236}">
                    <a16:creationId xmlns:a16="http://schemas.microsoft.com/office/drawing/2014/main" id="{B0C71D08-0A91-4013-AE9E-23B44CB82771}"/>
                  </a:ext>
                </a:extLst>
              </p:cNvPr>
              <p:cNvSpPr/>
              <p:nvPr/>
            </p:nvSpPr>
            <p:spPr>
              <a:xfrm>
                <a:off x="2886124" y="2710522"/>
                <a:ext cx="150963" cy="79819"/>
              </a:xfrm>
              <a:prstGeom prst="flowChartTerminator">
                <a:avLst/>
              </a:prstGeom>
              <a:solidFill>
                <a:srgbClr val="008000"/>
              </a:solidFill>
              <a:ln>
                <a:solidFill>
                  <a:srgbClr val="008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流程图: 终止 56">
                <a:extLst>
                  <a:ext uri="{FF2B5EF4-FFF2-40B4-BE49-F238E27FC236}">
                    <a16:creationId xmlns:a16="http://schemas.microsoft.com/office/drawing/2014/main" id="{6C07B9EE-7370-439B-A6AE-80C3B58DA38B}"/>
                  </a:ext>
                </a:extLst>
              </p:cNvPr>
              <p:cNvSpPr/>
              <p:nvPr/>
            </p:nvSpPr>
            <p:spPr>
              <a:xfrm rot="21360124">
                <a:off x="3163742" y="3560744"/>
                <a:ext cx="162669" cy="97111"/>
              </a:xfrm>
              <a:prstGeom prst="flowChartTerminator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流程图: 终止 57">
                <a:extLst>
                  <a:ext uri="{FF2B5EF4-FFF2-40B4-BE49-F238E27FC236}">
                    <a16:creationId xmlns:a16="http://schemas.microsoft.com/office/drawing/2014/main" id="{39F48F86-BC57-4CAE-A7B4-561B91EC371B}"/>
                  </a:ext>
                </a:extLst>
              </p:cNvPr>
              <p:cNvSpPr/>
              <p:nvPr/>
            </p:nvSpPr>
            <p:spPr>
              <a:xfrm>
                <a:off x="3564477" y="3283347"/>
                <a:ext cx="216151" cy="122711"/>
              </a:xfrm>
              <a:prstGeom prst="flowChartTerminator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流程图: 终止 58">
                <a:extLst>
                  <a:ext uri="{FF2B5EF4-FFF2-40B4-BE49-F238E27FC236}">
                    <a16:creationId xmlns:a16="http://schemas.microsoft.com/office/drawing/2014/main" id="{AEBE14E7-CEF3-460E-A73C-A53F5DBD3EA5}"/>
                  </a:ext>
                </a:extLst>
              </p:cNvPr>
              <p:cNvSpPr/>
              <p:nvPr/>
            </p:nvSpPr>
            <p:spPr>
              <a:xfrm>
                <a:off x="2662845" y="2836947"/>
                <a:ext cx="204259" cy="105621"/>
              </a:xfrm>
              <a:prstGeom prst="flowChartTerminator">
                <a:avLst/>
              </a:prstGeom>
              <a:solidFill>
                <a:srgbClr val="008000"/>
              </a:solidFill>
              <a:ln>
                <a:solidFill>
                  <a:srgbClr val="008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流程图: 终止 59">
                <a:extLst>
                  <a:ext uri="{FF2B5EF4-FFF2-40B4-BE49-F238E27FC236}">
                    <a16:creationId xmlns:a16="http://schemas.microsoft.com/office/drawing/2014/main" id="{DC179A8B-4436-4A98-BE72-E8F7830D6AA7}"/>
                  </a:ext>
                </a:extLst>
              </p:cNvPr>
              <p:cNvSpPr/>
              <p:nvPr/>
            </p:nvSpPr>
            <p:spPr>
              <a:xfrm>
                <a:off x="3509419" y="3122999"/>
                <a:ext cx="206700" cy="131364"/>
              </a:xfrm>
              <a:prstGeom prst="flowChartTerminator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流程图: 终止 60">
                <a:extLst>
                  <a:ext uri="{FF2B5EF4-FFF2-40B4-BE49-F238E27FC236}">
                    <a16:creationId xmlns:a16="http://schemas.microsoft.com/office/drawing/2014/main" id="{2EA96431-7C6A-4E61-B9BC-9CCEAA51D749}"/>
                  </a:ext>
                </a:extLst>
              </p:cNvPr>
              <p:cNvSpPr/>
              <p:nvPr/>
            </p:nvSpPr>
            <p:spPr>
              <a:xfrm>
                <a:off x="2840306" y="3500525"/>
                <a:ext cx="150963" cy="79819"/>
              </a:xfrm>
              <a:prstGeom prst="flowChartTerminator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流程图: 终止 61">
                <a:extLst>
                  <a:ext uri="{FF2B5EF4-FFF2-40B4-BE49-F238E27FC236}">
                    <a16:creationId xmlns:a16="http://schemas.microsoft.com/office/drawing/2014/main" id="{9FB758A9-731C-4452-97D5-49569FF3B8AD}"/>
                  </a:ext>
                </a:extLst>
              </p:cNvPr>
              <p:cNvSpPr/>
              <p:nvPr/>
            </p:nvSpPr>
            <p:spPr>
              <a:xfrm>
                <a:off x="2961604" y="2949514"/>
                <a:ext cx="309787" cy="62157"/>
              </a:xfrm>
              <a:prstGeom prst="flowChartTerminator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流程图: 终止 62">
                <a:extLst>
                  <a:ext uri="{FF2B5EF4-FFF2-40B4-BE49-F238E27FC236}">
                    <a16:creationId xmlns:a16="http://schemas.microsoft.com/office/drawing/2014/main" id="{E03326A9-383B-4BFB-A608-500CE57AB99C}"/>
                  </a:ext>
                </a:extLst>
              </p:cNvPr>
              <p:cNvSpPr/>
              <p:nvPr/>
            </p:nvSpPr>
            <p:spPr>
              <a:xfrm>
                <a:off x="3021070" y="3246531"/>
                <a:ext cx="309787" cy="62157"/>
              </a:xfrm>
              <a:prstGeom prst="flowChartTerminator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流程图: 终止 63">
                <a:extLst>
                  <a:ext uri="{FF2B5EF4-FFF2-40B4-BE49-F238E27FC236}">
                    <a16:creationId xmlns:a16="http://schemas.microsoft.com/office/drawing/2014/main" id="{2F426EE3-AA21-47C5-B992-DAA9EEA87325}"/>
                  </a:ext>
                </a:extLst>
              </p:cNvPr>
              <p:cNvSpPr/>
              <p:nvPr/>
            </p:nvSpPr>
            <p:spPr>
              <a:xfrm>
                <a:off x="3153708" y="2696965"/>
                <a:ext cx="309787" cy="45720"/>
              </a:xfrm>
              <a:prstGeom prst="flowChartTerminator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5" name="流程图: 终止 64">
                <a:extLst>
                  <a:ext uri="{FF2B5EF4-FFF2-40B4-BE49-F238E27FC236}">
                    <a16:creationId xmlns:a16="http://schemas.microsoft.com/office/drawing/2014/main" id="{343DF767-2B42-4CCA-8733-89EB52CE160D}"/>
                  </a:ext>
                </a:extLst>
              </p:cNvPr>
              <p:cNvSpPr/>
              <p:nvPr/>
            </p:nvSpPr>
            <p:spPr>
              <a:xfrm rot="21272137">
                <a:off x="3338634" y="3418759"/>
                <a:ext cx="204259" cy="105621"/>
              </a:xfrm>
              <a:prstGeom prst="flowChartTerminator">
                <a:avLst/>
              </a:prstGeom>
              <a:solidFill>
                <a:srgbClr val="008000"/>
              </a:solidFill>
              <a:ln>
                <a:solidFill>
                  <a:srgbClr val="008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流程图: 终止 65">
                <a:extLst>
                  <a:ext uri="{FF2B5EF4-FFF2-40B4-BE49-F238E27FC236}">
                    <a16:creationId xmlns:a16="http://schemas.microsoft.com/office/drawing/2014/main" id="{5874F220-B706-4D91-8A47-2B5B788C7FDE}"/>
                  </a:ext>
                </a:extLst>
              </p:cNvPr>
              <p:cNvSpPr/>
              <p:nvPr/>
            </p:nvSpPr>
            <p:spPr>
              <a:xfrm rot="270953">
                <a:off x="3011264" y="2479365"/>
                <a:ext cx="238000" cy="147706"/>
              </a:xfrm>
              <a:prstGeom prst="flowChartTerminator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7FA48D85-4E0A-4605-B2EA-1224AB784E9C}"/>
              </a:ext>
            </a:extLst>
          </p:cNvPr>
          <p:cNvGrpSpPr/>
          <p:nvPr/>
        </p:nvGrpSpPr>
        <p:grpSpPr>
          <a:xfrm>
            <a:off x="1498313" y="988153"/>
            <a:ext cx="936000" cy="1080000"/>
            <a:chOff x="1044005" y="3526111"/>
            <a:chExt cx="1118058" cy="1459102"/>
          </a:xfrm>
        </p:grpSpPr>
        <p:pic>
          <p:nvPicPr>
            <p:cNvPr id="90" name="Picture 8" descr="10442">
              <a:extLst>
                <a:ext uri="{FF2B5EF4-FFF2-40B4-BE49-F238E27FC236}">
                  <a16:creationId xmlns:a16="http://schemas.microsoft.com/office/drawing/2014/main" id="{417E0C54-FECA-443A-93F7-8D93C79074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888781"/>
                </a:clrFrom>
                <a:clrTo>
                  <a:srgbClr val="888781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4005" y="3526111"/>
              <a:ext cx="1118058" cy="1459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92" name="组合 91">
              <a:extLst>
                <a:ext uri="{FF2B5EF4-FFF2-40B4-BE49-F238E27FC236}">
                  <a16:creationId xmlns:a16="http://schemas.microsoft.com/office/drawing/2014/main" id="{DAB7A010-2811-47C3-B281-869A7702EEDA}"/>
                </a:ext>
              </a:extLst>
            </p:cNvPr>
            <p:cNvGrpSpPr/>
            <p:nvPr/>
          </p:nvGrpSpPr>
          <p:grpSpPr>
            <a:xfrm>
              <a:off x="1133415" y="3881122"/>
              <a:ext cx="800598" cy="826425"/>
              <a:chOff x="2467685" y="2362904"/>
              <a:chExt cx="1433579" cy="1421546"/>
            </a:xfrm>
          </p:grpSpPr>
          <p:sp>
            <p:nvSpPr>
              <p:cNvPr id="93" name="流程图: 接点 92">
                <a:extLst>
                  <a:ext uri="{FF2B5EF4-FFF2-40B4-BE49-F238E27FC236}">
                    <a16:creationId xmlns:a16="http://schemas.microsoft.com/office/drawing/2014/main" id="{890937CD-EBC3-43C2-8080-0D5E841E5B94}"/>
                  </a:ext>
                </a:extLst>
              </p:cNvPr>
              <p:cNvSpPr/>
              <p:nvPr/>
            </p:nvSpPr>
            <p:spPr>
              <a:xfrm>
                <a:off x="2467685" y="2362904"/>
                <a:ext cx="1433579" cy="1421546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流程图: 终止 93">
                <a:extLst>
                  <a:ext uri="{FF2B5EF4-FFF2-40B4-BE49-F238E27FC236}">
                    <a16:creationId xmlns:a16="http://schemas.microsoft.com/office/drawing/2014/main" id="{D10A7FA9-A40F-4ABA-9022-D4BCE5E76AD9}"/>
                  </a:ext>
                </a:extLst>
              </p:cNvPr>
              <p:cNvSpPr/>
              <p:nvPr/>
            </p:nvSpPr>
            <p:spPr>
              <a:xfrm>
                <a:off x="3352907" y="2984359"/>
                <a:ext cx="161690" cy="146374"/>
              </a:xfrm>
              <a:prstGeom prst="flowChartTerminator">
                <a:avLst/>
              </a:prstGeom>
              <a:solidFill>
                <a:srgbClr val="FF5050"/>
              </a:solidFill>
              <a:ln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流程图: 终止 94">
                <a:extLst>
                  <a:ext uri="{FF2B5EF4-FFF2-40B4-BE49-F238E27FC236}">
                    <a16:creationId xmlns:a16="http://schemas.microsoft.com/office/drawing/2014/main" id="{2333C41B-B724-48C9-9E68-D6866F41A551}"/>
                  </a:ext>
                </a:extLst>
              </p:cNvPr>
              <p:cNvSpPr/>
              <p:nvPr/>
            </p:nvSpPr>
            <p:spPr>
              <a:xfrm rot="21412457">
                <a:off x="3713118" y="2966260"/>
                <a:ext cx="181340" cy="141977"/>
              </a:xfrm>
              <a:prstGeom prst="flowChartTerminator">
                <a:avLst/>
              </a:prstGeom>
              <a:solidFill>
                <a:srgbClr val="FF5050"/>
              </a:solidFill>
              <a:ln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流程图: 终止 95">
                <a:extLst>
                  <a:ext uri="{FF2B5EF4-FFF2-40B4-BE49-F238E27FC236}">
                    <a16:creationId xmlns:a16="http://schemas.microsoft.com/office/drawing/2014/main" id="{ECD8E98A-1516-4960-9724-A2079EED0427}"/>
                  </a:ext>
                </a:extLst>
              </p:cNvPr>
              <p:cNvSpPr/>
              <p:nvPr/>
            </p:nvSpPr>
            <p:spPr>
              <a:xfrm>
                <a:off x="2835079" y="3286427"/>
                <a:ext cx="150963" cy="79819"/>
              </a:xfrm>
              <a:prstGeom prst="flowChartTerminator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流程图: 终止 96">
                <a:extLst>
                  <a:ext uri="{FF2B5EF4-FFF2-40B4-BE49-F238E27FC236}">
                    <a16:creationId xmlns:a16="http://schemas.microsoft.com/office/drawing/2014/main" id="{D6F2CE40-B302-4C8E-A97C-FBD326081FC8}"/>
                  </a:ext>
                </a:extLst>
              </p:cNvPr>
              <p:cNvSpPr/>
              <p:nvPr/>
            </p:nvSpPr>
            <p:spPr>
              <a:xfrm>
                <a:off x="2563262" y="3046643"/>
                <a:ext cx="309787" cy="62157"/>
              </a:xfrm>
              <a:prstGeom prst="flowChartTerminator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流程图: 终止 97">
                <a:extLst>
                  <a:ext uri="{FF2B5EF4-FFF2-40B4-BE49-F238E27FC236}">
                    <a16:creationId xmlns:a16="http://schemas.microsoft.com/office/drawing/2014/main" id="{47CF7063-3829-4B94-8581-9BBE8F8916A6}"/>
                  </a:ext>
                </a:extLst>
              </p:cNvPr>
              <p:cNvSpPr/>
              <p:nvPr/>
            </p:nvSpPr>
            <p:spPr>
              <a:xfrm>
                <a:off x="3494573" y="2708109"/>
                <a:ext cx="248808" cy="141547"/>
              </a:xfrm>
              <a:prstGeom prst="flowChartTerminator">
                <a:avLst/>
              </a:prstGeom>
              <a:solidFill>
                <a:srgbClr val="FF5050"/>
              </a:solidFill>
              <a:ln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流程图: 终止 98">
                <a:extLst>
                  <a:ext uri="{FF2B5EF4-FFF2-40B4-BE49-F238E27FC236}">
                    <a16:creationId xmlns:a16="http://schemas.microsoft.com/office/drawing/2014/main" id="{2E620305-306F-41F3-BF9C-25F7466F06E8}"/>
                  </a:ext>
                </a:extLst>
              </p:cNvPr>
              <p:cNvSpPr/>
              <p:nvPr/>
            </p:nvSpPr>
            <p:spPr>
              <a:xfrm>
                <a:off x="2886124" y="2710522"/>
                <a:ext cx="150963" cy="79819"/>
              </a:xfrm>
              <a:prstGeom prst="flowChartTerminator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流程图: 终止 99">
                <a:extLst>
                  <a:ext uri="{FF2B5EF4-FFF2-40B4-BE49-F238E27FC236}">
                    <a16:creationId xmlns:a16="http://schemas.microsoft.com/office/drawing/2014/main" id="{C0074D23-378F-49D3-8AA9-FC67131C33C7}"/>
                  </a:ext>
                </a:extLst>
              </p:cNvPr>
              <p:cNvSpPr/>
              <p:nvPr/>
            </p:nvSpPr>
            <p:spPr>
              <a:xfrm rot="21360124">
                <a:off x="3163742" y="3560744"/>
                <a:ext cx="162669" cy="97111"/>
              </a:xfrm>
              <a:prstGeom prst="flowChartTerminator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流程图: 终止 100">
                <a:extLst>
                  <a:ext uri="{FF2B5EF4-FFF2-40B4-BE49-F238E27FC236}">
                    <a16:creationId xmlns:a16="http://schemas.microsoft.com/office/drawing/2014/main" id="{5B24F87D-F288-4FB9-8101-72DFB4452DB8}"/>
                  </a:ext>
                </a:extLst>
              </p:cNvPr>
              <p:cNvSpPr/>
              <p:nvPr/>
            </p:nvSpPr>
            <p:spPr>
              <a:xfrm>
                <a:off x="3564477" y="3283347"/>
                <a:ext cx="216151" cy="122711"/>
              </a:xfrm>
              <a:prstGeom prst="flowChartTerminator">
                <a:avLst/>
              </a:prstGeom>
              <a:solidFill>
                <a:srgbClr val="FF5050"/>
              </a:solidFill>
              <a:ln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流程图: 终止 101">
                <a:extLst>
                  <a:ext uri="{FF2B5EF4-FFF2-40B4-BE49-F238E27FC236}">
                    <a16:creationId xmlns:a16="http://schemas.microsoft.com/office/drawing/2014/main" id="{98210BDE-B1FF-4766-A58E-B256089BC308}"/>
                  </a:ext>
                </a:extLst>
              </p:cNvPr>
              <p:cNvSpPr/>
              <p:nvPr/>
            </p:nvSpPr>
            <p:spPr>
              <a:xfrm>
                <a:off x="2662845" y="2836947"/>
                <a:ext cx="204259" cy="105621"/>
              </a:xfrm>
              <a:prstGeom prst="flowChartTerminator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流程图: 终止 102">
                <a:extLst>
                  <a:ext uri="{FF2B5EF4-FFF2-40B4-BE49-F238E27FC236}">
                    <a16:creationId xmlns:a16="http://schemas.microsoft.com/office/drawing/2014/main" id="{563759C6-6668-43F1-9647-110D411C23BD}"/>
                  </a:ext>
                </a:extLst>
              </p:cNvPr>
              <p:cNvSpPr/>
              <p:nvPr/>
            </p:nvSpPr>
            <p:spPr>
              <a:xfrm>
                <a:off x="3509419" y="3122999"/>
                <a:ext cx="206700" cy="131364"/>
              </a:xfrm>
              <a:prstGeom prst="flowChartTerminator">
                <a:avLst/>
              </a:prstGeom>
              <a:solidFill>
                <a:srgbClr val="FF5050"/>
              </a:solidFill>
              <a:ln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流程图: 终止 103">
                <a:extLst>
                  <a:ext uri="{FF2B5EF4-FFF2-40B4-BE49-F238E27FC236}">
                    <a16:creationId xmlns:a16="http://schemas.microsoft.com/office/drawing/2014/main" id="{568D27B7-AD8B-44BB-9673-7EC0358CB832}"/>
                  </a:ext>
                </a:extLst>
              </p:cNvPr>
              <p:cNvSpPr/>
              <p:nvPr/>
            </p:nvSpPr>
            <p:spPr>
              <a:xfrm>
                <a:off x="2840306" y="3500525"/>
                <a:ext cx="150963" cy="79819"/>
              </a:xfrm>
              <a:prstGeom prst="flowChartTerminator">
                <a:avLst/>
              </a:prstGeom>
              <a:solidFill>
                <a:srgbClr val="FF5050"/>
              </a:solidFill>
              <a:ln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流程图: 终止 104">
                <a:extLst>
                  <a:ext uri="{FF2B5EF4-FFF2-40B4-BE49-F238E27FC236}">
                    <a16:creationId xmlns:a16="http://schemas.microsoft.com/office/drawing/2014/main" id="{C6F32468-6DD5-4ECB-BC67-EEF579D442F1}"/>
                  </a:ext>
                </a:extLst>
              </p:cNvPr>
              <p:cNvSpPr/>
              <p:nvPr/>
            </p:nvSpPr>
            <p:spPr>
              <a:xfrm>
                <a:off x="2961604" y="2949514"/>
                <a:ext cx="309787" cy="62157"/>
              </a:xfrm>
              <a:prstGeom prst="flowChartTerminator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流程图: 终止 105">
                <a:extLst>
                  <a:ext uri="{FF2B5EF4-FFF2-40B4-BE49-F238E27FC236}">
                    <a16:creationId xmlns:a16="http://schemas.microsoft.com/office/drawing/2014/main" id="{92D5153B-D50F-4A53-965A-93E39CADBD80}"/>
                  </a:ext>
                </a:extLst>
              </p:cNvPr>
              <p:cNvSpPr/>
              <p:nvPr/>
            </p:nvSpPr>
            <p:spPr>
              <a:xfrm>
                <a:off x="3021070" y="3246531"/>
                <a:ext cx="309787" cy="62157"/>
              </a:xfrm>
              <a:prstGeom prst="flowChartTerminator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流程图: 终止 106">
                <a:extLst>
                  <a:ext uri="{FF2B5EF4-FFF2-40B4-BE49-F238E27FC236}">
                    <a16:creationId xmlns:a16="http://schemas.microsoft.com/office/drawing/2014/main" id="{C33017FC-FC4C-4F67-A9FB-B43A3AAC08C2}"/>
                  </a:ext>
                </a:extLst>
              </p:cNvPr>
              <p:cNvSpPr/>
              <p:nvPr/>
            </p:nvSpPr>
            <p:spPr>
              <a:xfrm>
                <a:off x="3153708" y="2696965"/>
                <a:ext cx="309787" cy="45720"/>
              </a:xfrm>
              <a:prstGeom prst="flowChartTerminator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8" name="流程图: 终止 107">
                <a:extLst>
                  <a:ext uri="{FF2B5EF4-FFF2-40B4-BE49-F238E27FC236}">
                    <a16:creationId xmlns:a16="http://schemas.microsoft.com/office/drawing/2014/main" id="{88DEB2B2-96AE-4E8D-A8D1-4711493A8985}"/>
                  </a:ext>
                </a:extLst>
              </p:cNvPr>
              <p:cNvSpPr/>
              <p:nvPr/>
            </p:nvSpPr>
            <p:spPr>
              <a:xfrm rot="21272137">
                <a:off x="3338634" y="3418759"/>
                <a:ext cx="204259" cy="105621"/>
              </a:xfrm>
              <a:prstGeom prst="flowChartTerminator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流程图: 终止 108">
                <a:extLst>
                  <a:ext uri="{FF2B5EF4-FFF2-40B4-BE49-F238E27FC236}">
                    <a16:creationId xmlns:a16="http://schemas.microsoft.com/office/drawing/2014/main" id="{F053030D-CDEC-4A1D-AF39-921322AE48B2}"/>
                  </a:ext>
                </a:extLst>
              </p:cNvPr>
              <p:cNvSpPr/>
              <p:nvPr/>
            </p:nvSpPr>
            <p:spPr>
              <a:xfrm rot="270953">
                <a:off x="3011264" y="2479365"/>
                <a:ext cx="238000" cy="147706"/>
              </a:xfrm>
              <a:prstGeom prst="flowChartTerminator">
                <a:avLst/>
              </a:prstGeom>
              <a:solidFill>
                <a:srgbClr val="FF5050"/>
              </a:solidFill>
              <a:ln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7" name="文本框 126">
            <a:extLst>
              <a:ext uri="{FF2B5EF4-FFF2-40B4-BE49-F238E27FC236}">
                <a16:creationId xmlns:a16="http://schemas.microsoft.com/office/drawing/2014/main" id="{C50B9B80-6A19-4463-B866-3597E9A32138}"/>
              </a:ext>
            </a:extLst>
          </p:cNvPr>
          <p:cNvSpPr txBox="1"/>
          <p:nvPr/>
        </p:nvSpPr>
        <p:spPr>
          <a:xfrm>
            <a:off x="1049017" y="720122"/>
            <a:ext cx="1821949" cy="31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4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diet</a:t>
            </a:r>
            <a:endParaRPr lang="zh-CN" altLang="en-US" sz="1444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262C248C-C693-4724-85C7-10727A938E30}"/>
              </a:ext>
            </a:extLst>
          </p:cNvPr>
          <p:cNvSpPr txBox="1"/>
          <p:nvPr/>
        </p:nvSpPr>
        <p:spPr>
          <a:xfrm>
            <a:off x="-44229" y="715927"/>
            <a:ext cx="1557419" cy="31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4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Chinese diet</a:t>
            </a:r>
            <a:endParaRPr lang="zh-CN" altLang="en-US" sz="1444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5A16B0D0-CCCD-4A9F-821C-4C5553B8E7E4}"/>
              </a:ext>
            </a:extLst>
          </p:cNvPr>
          <p:cNvSpPr txBox="1"/>
          <p:nvPr/>
        </p:nvSpPr>
        <p:spPr>
          <a:xfrm>
            <a:off x="332397" y="2188947"/>
            <a:ext cx="1771220" cy="31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4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Gut microbiota</a:t>
            </a:r>
            <a:endParaRPr lang="zh-CN" altLang="en-US" sz="1444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1" name="图片 130">
            <a:extLst>
              <a:ext uri="{FF2B5EF4-FFF2-40B4-BE49-F238E27FC236}">
                <a16:creationId xmlns:a16="http://schemas.microsoft.com/office/drawing/2014/main" id="{168F58D6-FA76-424D-8284-46D49533F6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9" t="17023" r="-1911"/>
          <a:stretch/>
        </p:blipFill>
        <p:spPr>
          <a:xfrm>
            <a:off x="7221304" y="871682"/>
            <a:ext cx="2566105" cy="1955179"/>
          </a:xfrm>
          <a:prstGeom prst="rect">
            <a:avLst/>
          </a:prstGeom>
        </p:spPr>
      </p:pic>
      <p:pic>
        <p:nvPicPr>
          <p:cNvPr id="132" name="图片 131">
            <a:extLst>
              <a:ext uri="{FF2B5EF4-FFF2-40B4-BE49-F238E27FC236}">
                <a16:creationId xmlns:a16="http://schemas.microsoft.com/office/drawing/2014/main" id="{4D192E7F-94CA-4CEE-A441-25535A7447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5" t="18741"/>
          <a:stretch/>
        </p:blipFill>
        <p:spPr>
          <a:xfrm>
            <a:off x="7284379" y="3501421"/>
            <a:ext cx="1894748" cy="1775148"/>
          </a:xfrm>
          <a:prstGeom prst="rect">
            <a:avLst/>
          </a:prstGeom>
        </p:spPr>
      </p:pic>
      <p:pic>
        <p:nvPicPr>
          <p:cNvPr id="133" name="图片 132">
            <a:extLst>
              <a:ext uri="{FF2B5EF4-FFF2-40B4-BE49-F238E27FC236}">
                <a16:creationId xmlns:a16="http://schemas.microsoft.com/office/drawing/2014/main" id="{35FEC63D-03E6-4D47-9FF3-453C2CEF3CDC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940" y="3115614"/>
            <a:ext cx="3978044" cy="2475217"/>
          </a:xfrm>
          <a:prstGeom prst="rect">
            <a:avLst/>
          </a:prstGeom>
          <a:noFill/>
        </p:spPr>
      </p:pic>
      <p:pic>
        <p:nvPicPr>
          <p:cNvPr id="135" name="图片 2">
            <a:extLst>
              <a:ext uri="{FF2B5EF4-FFF2-40B4-BE49-F238E27FC236}">
                <a16:creationId xmlns:a16="http://schemas.microsoft.com/office/drawing/2014/main" id="{B8FA9A47-DDC5-4514-A043-1AAED5112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19" y="2498035"/>
            <a:ext cx="831518" cy="83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" name="文本框 13">
            <a:extLst>
              <a:ext uri="{FF2B5EF4-FFF2-40B4-BE49-F238E27FC236}">
                <a16:creationId xmlns:a16="http://schemas.microsoft.com/office/drawing/2014/main" id="{53D1F9A6-2B41-4288-8B60-C23B092F2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293" y="3236115"/>
            <a:ext cx="569427" cy="314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444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PNS</a:t>
            </a:r>
            <a:endParaRPr lang="zh-CN" altLang="en-US" sz="1444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37" name="直接箭头连接符 136">
            <a:extLst>
              <a:ext uri="{FF2B5EF4-FFF2-40B4-BE49-F238E27FC236}">
                <a16:creationId xmlns:a16="http://schemas.microsoft.com/office/drawing/2014/main" id="{112C443D-35CE-461E-818E-83B3D24A0906}"/>
              </a:ext>
            </a:extLst>
          </p:cNvPr>
          <p:cNvCxnSpPr>
            <a:cxnSpLocks/>
          </p:cNvCxnSpPr>
          <p:nvPr/>
        </p:nvCxnSpPr>
        <p:spPr>
          <a:xfrm flipV="1">
            <a:off x="2016247" y="2135697"/>
            <a:ext cx="802584" cy="197815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直接箭头连接符 138">
            <a:extLst>
              <a:ext uri="{FF2B5EF4-FFF2-40B4-BE49-F238E27FC236}">
                <a16:creationId xmlns:a16="http://schemas.microsoft.com/office/drawing/2014/main" id="{5BADBFA2-F20A-4FA2-84B0-4E420584F979}"/>
              </a:ext>
            </a:extLst>
          </p:cNvPr>
          <p:cNvCxnSpPr>
            <a:cxnSpLocks/>
          </p:cNvCxnSpPr>
          <p:nvPr/>
        </p:nvCxnSpPr>
        <p:spPr>
          <a:xfrm>
            <a:off x="1945125" y="4133419"/>
            <a:ext cx="739119" cy="249917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接箭头连接符 142">
            <a:extLst>
              <a:ext uri="{FF2B5EF4-FFF2-40B4-BE49-F238E27FC236}">
                <a16:creationId xmlns:a16="http://schemas.microsoft.com/office/drawing/2014/main" id="{7B16346A-081C-4458-9BA8-254E5B3D13F7}"/>
              </a:ext>
            </a:extLst>
          </p:cNvPr>
          <p:cNvCxnSpPr>
            <a:cxnSpLocks/>
          </p:cNvCxnSpPr>
          <p:nvPr/>
        </p:nvCxnSpPr>
        <p:spPr>
          <a:xfrm flipH="1">
            <a:off x="1216474" y="2591233"/>
            <a:ext cx="6122" cy="82800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文本框 145">
            <a:extLst>
              <a:ext uri="{FF2B5EF4-FFF2-40B4-BE49-F238E27FC236}">
                <a16:creationId xmlns:a16="http://schemas.microsoft.com/office/drawing/2014/main" id="{1B94E937-A469-4F1B-91BB-7F40F0F9A87B}"/>
              </a:ext>
            </a:extLst>
          </p:cNvPr>
          <p:cNvSpPr txBox="1"/>
          <p:nvPr/>
        </p:nvSpPr>
        <p:spPr>
          <a:xfrm rot="1062967">
            <a:off x="1636437" y="3886925"/>
            <a:ext cx="1597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sz="1200" dirty="0"/>
              <a:t>HPLC-MS/MS</a:t>
            </a:r>
            <a:endParaRPr lang="zh-CN" altLang="en-US" sz="1200" dirty="0"/>
          </a:p>
        </p:txBody>
      </p:sp>
      <p:sp>
        <p:nvSpPr>
          <p:cNvPr id="147" name="矩形 146">
            <a:extLst>
              <a:ext uri="{FF2B5EF4-FFF2-40B4-BE49-F238E27FC236}">
                <a16:creationId xmlns:a16="http://schemas.microsoft.com/office/drawing/2014/main" id="{F49643F9-8FA1-4F58-B1FA-F68B3AD7E958}"/>
              </a:ext>
            </a:extLst>
          </p:cNvPr>
          <p:cNvSpPr/>
          <p:nvPr/>
        </p:nvSpPr>
        <p:spPr>
          <a:xfrm>
            <a:off x="1169781" y="4294022"/>
            <a:ext cx="241200" cy="26242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斜纹 152">
            <a:extLst>
              <a:ext uri="{FF2B5EF4-FFF2-40B4-BE49-F238E27FC236}">
                <a16:creationId xmlns:a16="http://schemas.microsoft.com/office/drawing/2014/main" id="{96DF7E8B-ED4B-41AF-8AC1-393558816D48}"/>
              </a:ext>
            </a:extLst>
          </p:cNvPr>
          <p:cNvSpPr/>
          <p:nvPr/>
        </p:nvSpPr>
        <p:spPr>
          <a:xfrm rot="6280000">
            <a:off x="1033585" y="3857742"/>
            <a:ext cx="173997" cy="113330"/>
          </a:xfrm>
          <a:prstGeom prst="diagStrip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6" name="矩形 155">
            <a:extLst>
              <a:ext uri="{FF2B5EF4-FFF2-40B4-BE49-F238E27FC236}">
                <a16:creationId xmlns:a16="http://schemas.microsoft.com/office/drawing/2014/main" id="{1622E659-D724-41E3-AF54-AB931D369E17}"/>
              </a:ext>
            </a:extLst>
          </p:cNvPr>
          <p:cNvSpPr/>
          <p:nvPr/>
        </p:nvSpPr>
        <p:spPr>
          <a:xfrm rot="1404811">
            <a:off x="1146853" y="3552922"/>
            <a:ext cx="47105" cy="2849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矩形: 圆角 156">
            <a:extLst>
              <a:ext uri="{FF2B5EF4-FFF2-40B4-BE49-F238E27FC236}">
                <a16:creationId xmlns:a16="http://schemas.microsoft.com/office/drawing/2014/main" id="{1B623302-0E19-4947-BD0C-20275DA375CD}"/>
              </a:ext>
            </a:extLst>
          </p:cNvPr>
          <p:cNvSpPr/>
          <p:nvPr/>
        </p:nvSpPr>
        <p:spPr>
          <a:xfrm rot="1404811">
            <a:off x="1184739" y="3609573"/>
            <a:ext cx="63475" cy="20899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椭圆 157">
            <a:extLst>
              <a:ext uri="{FF2B5EF4-FFF2-40B4-BE49-F238E27FC236}">
                <a16:creationId xmlns:a16="http://schemas.microsoft.com/office/drawing/2014/main" id="{CBEAFDCD-0D1A-4D49-806D-8F3A24C05DD7}"/>
              </a:ext>
            </a:extLst>
          </p:cNvPr>
          <p:cNvSpPr/>
          <p:nvPr/>
        </p:nvSpPr>
        <p:spPr>
          <a:xfrm>
            <a:off x="1157707" y="4254671"/>
            <a:ext cx="265284" cy="720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文本框 13">
            <a:extLst>
              <a:ext uri="{FF2B5EF4-FFF2-40B4-BE49-F238E27FC236}">
                <a16:creationId xmlns:a16="http://schemas.microsoft.com/office/drawing/2014/main" id="{CAAFA416-D053-475F-B9A6-8E31B84AD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450" y="4682366"/>
            <a:ext cx="1372390" cy="314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en-US" altLang="zh-CN" sz="1444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incubation</a:t>
            </a:r>
            <a:endParaRPr lang="zh-CN" altLang="en-US" sz="1444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2" name="文本框 171">
            <a:extLst>
              <a:ext uri="{FF2B5EF4-FFF2-40B4-BE49-F238E27FC236}">
                <a16:creationId xmlns:a16="http://schemas.microsoft.com/office/drawing/2014/main" id="{20A850FE-55E3-4F19-A971-788FAD4A2564}"/>
              </a:ext>
            </a:extLst>
          </p:cNvPr>
          <p:cNvSpPr txBox="1"/>
          <p:nvPr/>
        </p:nvSpPr>
        <p:spPr>
          <a:xfrm rot="20846228">
            <a:off x="1694083" y="2314329"/>
            <a:ext cx="16633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16S rRNA Sequencing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6" name="文本框 175">
            <a:extLst>
              <a:ext uri="{FF2B5EF4-FFF2-40B4-BE49-F238E27FC236}">
                <a16:creationId xmlns:a16="http://schemas.microsoft.com/office/drawing/2014/main" id="{D1DDDCCC-D460-4B8A-BC2E-EA03D9C73BA2}"/>
              </a:ext>
            </a:extLst>
          </p:cNvPr>
          <p:cNvSpPr txBox="1"/>
          <p:nvPr/>
        </p:nvSpPr>
        <p:spPr>
          <a:xfrm>
            <a:off x="6470754" y="3022068"/>
            <a:ext cx="1207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Spearman’s correlations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8" name="弧形 177">
            <a:extLst>
              <a:ext uri="{FF2B5EF4-FFF2-40B4-BE49-F238E27FC236}">
                <a16:creationId xmlns:a16="http://schemas.microsoft.com/office/drawing/2014/main" id="{3B81448C-7982-4577-9F51-68781A98E37E}"/>
              </a:ext>
            </a:extLst>
          </p:cNvPr>
          <p:cNvSpPr/>
          <p:nvPr/>
        </p:nvSpPr>
        <p:spPr>
          <a:xfrm rot="2781686">
            <a:off x="5382986" y="2364859"/>
            <a:ext cx="1265480" cy="1255141"/>
          </a:xfrm>
          <a:prstGeom prst="arc">
            <a:avLst>
              <a:gd name="adj1" fmla="val 15978682"/>
              <a:gd name="adj2" fmla="val 3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0" name="直接箭头连接符 179">
            <a:extLst>
              <a:ext uri="{FF2B5EF4-FFF2-40B4-BE49-F238E27FC236}">
                <a16:creationId xmlns:a16="http://schemas.microsoft.com/office/drawing/2014/main" id="{8841A51E-C1A8-4494-9D61-F3370CD325E7}"/>
              </a:ext>
            </a:extLst>
          </p:cNvPr>
          <p:cNvCxnSpPr/>
          <p:nvPr/>
        </p:nvCxnSpPr>
        <p:spPr>
          <a:xfrm>
            <a:off x="6692497" y="2990869"/>
            <a:ext cx="360000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" name="对象 70">
            <a:extLst>
              <a:ext uri="{FF2B5EF4-FFF2-40B4-BE49-F238E27FC236}">
                <a16:creationId xmlns:a16="http://schemas.microsoft.com/office/drawing/2014/main" id="{5A1F89F6-2389-41A4-B8D3-F2845C00E7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6691183"/>
              </p:ext>
            </p:extLst>
          </p:nvPr>
        </p:nvGraphicFramePr>
        <p:xfrm>
          <a:off x="10018195" y="753126"/>
          <a:ext cx="1206773" cy="1641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8" imgW="2295223" imgH="3123049" progId="Prism8.Document">
                  <p:embed/>
                </p:oleObj>
              </mc:Choice>
              <mc:Fallback>
                <p:oleObj name="Prism 8" r:id="rId8" imgW="2295223" imgH="3123049" progId="Prism8.Document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65CBD169-D739-4E8B-9A39-54DC476DFB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018195" y="753126"/>
                        <a:ext cx="1206773" cy="16415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对象 71">
            <a:extLst>
              <a:ext uri="{FF2B5EF4-FFF2-40B4-BE49-F238E27FC236}">
                <a16:creationId xmlns:a16="http://schemas.microsoft.com/office/drawing/2014/main" id="{6D09471D-6F99-45EE-A473-DCEDAC5831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5371213"/>
              </p:ext>
            </p:extLst>
          </p:nvPr>
        </p:nvGraphicFramePr>
        <p:xfrm>
          <a:off x="11191750" y="773414"/>
          <a:ext cx="1206773" cy="1637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0" imgW="2301343" imgH="3123049" progId="Prism8.Document">
                  <p:embed/>
                </p:oleObj>
              </mc:Choice>
              <mc:Fallback>
                <p:oleObj name="Prism 8" r:id="rId10" imgW="2301343" imgH="3123049" progId="Prism8.Document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89C16588-2197-418C-B44A-AB1AB7A4A7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191750" y="773414"/>
                        <a:ext cx="1206773" cy="16370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对象 72">
            <a:extLst>
              <a:ext uri="{FF2B5EF4-FFF2-40B4-BE49-F238E27FC236}">
                <a16:creationId xmlns:a16="http://schemas.microsoft.com/office/drawing/2014/main" id="{60AACDF4-BB6D-4F23-BF0B-04ADB0DF87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7548283"/>
              </p:ext>
            </p:extLst>
          </p:nvPr>
        </p:nvGraphicFramePr>
        <p:xfrm>
          <a:off x="9984154" y="2446341"/>
          <a:ext cx="1163211" cy="1642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2" imgW="2411154" imgH="3194698" progId="Prism8.Document">
                  <p:embed/>
                </p:oleObj>
              </mc:Choice>
              <mc:Fallback>
                <p:oleObj name="Prism 8" r:id="rId12" imgW="2411154" imgH="3194698" progId="Prism8.Document">
                  <p:embed/>
                  <p:pic>
                    <p:nvPicPr>
                      <p:cNvPr id="12" name="对象 11">
                        <a:extLst>
                          <a:ext uri="{FF2B5EF4-FFF2-40B4-BE49-F238E27FC236}">
                            <a16:creationId xmlns:a16="http://schemas.microsoft.com/office/drawing/2014/main" id="{B5ADCDA8-0B0E-420B-B7D7-849E718668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984154" y="2446341"/>
                        <a:ext cx="1163211" cy="1642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对象 73">
            <a:extLst>
              <a:ext uri="{FF2B5EF4-FFF2-40B4-BE49-F238E27FC236}">
                <a16:creationId xmlns:a16="http://schemas.microsoft.com/office/drawing/2014/main" id="{E630D24E-1150-45DD-AC5E-BD7D9D683D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8553677"/>
              </p:ext>
            </p:extLst>
          </p:nvPr>
        </p:nvGraphicFramePr>
        <p:xfrm>
          <a:off x="11147365" y="2446341"/>
          <a:ext cx="1251158" cy="1641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4" imgW="2411154" imgH="3164094" progId="Prism8.Document">
                  <p:embed/>
                </p:oleObj>
              </mc:Choice>
              <mc:Fallback>
                <p:oleObj name="Prism 8" r:id="rId14" imgW="2411154" imgH="3164094" progId="Prism8.Document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2380A3BB-D78C-4639-A747-9FF135C83A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1147365" y="2446341"/>
                        <a:ext cx="1251158" cy="16415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对象 74">
            <a:extLst>
              <a:ext uri="{FF2B5EF4-FFF2-40B4-BE49-F238E27FC236}">
                <a16:creationId xmlns:a16="http://schemas.microsoft.com/office/drawing/2014/main" id="{3655BF80-822D-4614-89E6-A1BD59CDBB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0631943"/>
              </p:ext>
            </p:extLst>
          </p:nvPr>
        </p:nvGraphicFramePr>
        <p:xfrm>
          <a:off x="9968780" y="4087919"/>
          <a:ext cx="2357170" cy="1392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6" imgW="4235451" imgH="2502688" progId="Prism8.Document">
                  <p:embed/>
                </p:oleObj>
              </mc:Choice>
              <mc:Fallback>
                <p:oleObj name="Prism 8" r:id="rId16" imgW="4235451" imgH="2502688" progId="Prism8.Document">
                  <p:embed/>
                  <p:pic>
                    <p:nvPicPr>
                      <p:cNvPr id="16" name="对象 15">
                        <a:extLst>
                          <a:ext uri="{FF2B5EF4-FFF2-40B4-BE49-F238E27FC236}">
                            <a16:creationId xmlns:a16="http://schemas.microsoft.com/office/drawing/2014/main" id="{C024D9A9-C548-4F36-A20E-CCD98AE208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9968780" y="4087919"/>
                        <a:ext cx="2357170" cy="13923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6" name="直接箭头连接符 75">
            <a:extLst>
              <a:ext uri="{FF2B5EF4-FFF2-40B4-BE49-F238E27FC236}">
                <a16:creationId xmlns:a16="http://schemas.microsoft.com/office/drawing/2014/main" id="{7ACE4127-DE31-417E-AFA3-7A71DF3CFE7C}"/>
              </a:ext>
            </a:extLst>
          </p:cNvPr>
          <p:cNvCxnSpPr/>
          <p:nvPr/>
        </p:nvCxnSpPr>
        <p:spPr>
          <a:xfrm>
            <a:off x="9588087" y="2988726"/>
            <a:ext cx="360000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093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1568</TotalTime>
  <Words>16</Words>
  <Application>Microsoft Office PowerPoint</Application>
  <PresentationFormat>自定义</PresentationFormat>
  <Paragraphs>8</Paragraphs>
  <Slides>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主题​​</vt:lpstr>
      <vt:lpstr>Prism 8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asd</dc:creator>
  <cp:lastModifiedBy>王大丽</cp:lastModifiedBy>
  <cp:revision>44</cp:revision>
  <dcterms:created xsi:type="dcterms:W3CDTF">2018-01-03T08:58:46Z</dcterms:created>
  <dcterms:modified xsi:type="dcterms:W3CDTF">2021-04-02T11:25:42Z</dcterms:modified>
</cp:coreProperties>
</file>