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0673F-9F26-4499-A560-1F402F92460C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C7EAC-E0CC-4104-A62E-7575503317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59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A277CB-5339-2AB5-EC87-72A5AF66D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5EC3493-C455-C0DC-1AFD-EF0A595C8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CACCAA-2D12-E20F-8EF9-EFC93FD13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9BFCB9-B456-CF84-E5A3-136E7793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7B2D74-2B92-20D3-59FF-85098D48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88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0B2FDC-171A-9FD7-ED22-7C0BDC40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7F1585-5F6E-0A65-7C71-2AD0D9D78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77F428-E907-12C0-E4E4-E4AB1FB82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E0FE45-FE69-5D4E-64A3-6BD894AB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4C9297-4330-28AA-08E2-1F0F1A8E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270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95C826-AE6D-16C6-B3A2-A49EBD667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AFAD13-5B04-F2B7-FD67-CBD262AF5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71D0AF-83A4-0EB4-2153-ADF27299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353860-F618-6EB0-1659-051EF806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A9A080-25B1-5684-ED0B-F9795BC7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68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8B0A4-9A31-C13D-27EF-0ABF36F4F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1C992D-F39A-D449-EBF2-98E65F2E7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CE7A44-3514-5D8B-3FF8-A2A1E16F9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D38DF5-7837-45ED-4B21-0ED87100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6FBB5B-F614-4FE3-B5BD-A596A596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3E9C0A-E90F-8841-5EAC-17B85EEF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81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4679E-8AE0-4BE4-65D2-B849F1F31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54A5DB-D374-0544-C6FF-C028ED9DE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E4C2DB-F362-5B29-F1D9-049C56E51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750F62-A56F-4727-3629-C034882C9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C74C34A-1609-D21E-7FEA-4565976B90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99A144-A580-BFE8-8417-647D4966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75815A-B8C4-3670-5B9F-E0CE28B9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CB79AB1-9BFE-001B-3B26-CF61EFE38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02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9837D5-9CAB-E6D9-4CCC-9F5889C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F615754-F415-68F4-2287-6720AE79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4D12978-8F7D-95C0-17A4-0EF71AD0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B2336D8-636E-2348-19C8-F65DB2A5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14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5CC7B5-505E-780E-4E87-4A0FABC3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836EBD-45FA-FDB9-0906-87C1A1E43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5FD826-79D0-A026-9DDC-77DE4403C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934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60A58A-4609-1D05-B709-0E8FFF8F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B26566-EEBB-53C9-8438-BEA55487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CA3D99-7749-5C9E-8413-BF9C86CB2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727169-FCCB-6E7B-9B27-2BA4EBB7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F0CAA2-8FC9-00C8-229C-8CFCF95E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0D238D-0F7B-885A-C048-F82EE8E0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67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0843BA-89E2-CA40-94A0-CEAFA093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435432D-81B5-247E-91ED-3822CEA71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1E489B-E138-7ECC-0B2A-AA71455E1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423377-91F8-9DBF-2FF7-19997195F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DDA1AA-01EF-CA9C-B6D1-39D7F0D2C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EE32D0-DCC6-3EBF-519C-8820285D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544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B14BE2-2F3C-5FE5-E32D-9D027F722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FD748D-13E1-284F-E026-9353D5EE0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197F4C-28F5-EE0C-4150-D90CB8C68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4FC105-3582-6D12-C24D-0F38E17B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2F1463-5F8F-B62E-5854-1A20B509D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35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A833B21-0A84-FD46-AF56-204EEDF38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F01C9F-6CE7-9C4B-9E88-CB72F9308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B0BC31-F224-AA0B-66FA-7C512083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43A764-D622-97F6-02A7-6407F7DA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2C159E-4BD8-7618-B970-6BC86006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13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6CC7B24-4DAB-E75F-88F4-23A8DD1A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1C0CBE-7EE7-783A-AF6C-38886A0C5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06194D-CE01-DADA-3364-72034BC41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F1B3C-2B1C-49BF-A556-B12CAE655A24}" type="datetimeFigureOut">
              <a:rPr kumimoji="1" lang="ja-JP" altLang="en-US" smtClean="0"/>
              <a:t>2024/6/25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D376BC-1F3D-15A1-8600-C8307E0243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1C6DC-1D90-5D37-42FB-3C87968D6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0C5FD-AECA-4804-9A5F-28C8A215DE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00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DB836647-E99B-9648-B87F-FC496F6636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176084"/>
              </p:ext>
            </p:extLst>
          </p:nvPr>
        </p:nvGraphicFramePr>
        <p:xfrm>
          <a:off x="2700338" y="2366963"/>
          <a:ext cx="2247900" cy="217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4324491" imgH="4185994" progId="Prism9.Document">
                  <p:embed/>
                </p:oleObj>
              </mc:Choice>
              <mc:Fallback>
                <p:oleObj name="Prism 9" r:id="rId2" imgW="4324491" imgH="4185994" progId="Prism9.Document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id="{DB836647-E99B-9648-B87F-FC496F6636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00338" y="2366963"/>
                        <a:ext cx="2247900" cy="217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オブジェクト 10">
            <a:extLst>
              <a:ext uri="{FF2B5EF4-FFF2-40B4-BE49-F238E27FC236}">
                <a16:creationId xmlns:a16="http://schemas.microsoft.com/office/drawing/2014/main" id="{3702D28D-92FA-54C4-AE06-3D82C6479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1273"/>
              </p:ext>
            </p:extLst>
          </p:nvPr>
        </p:nvGraphicFramePr>
        <p:xfrm>
          <a:off x="8794750" y="2354263"/>
          <a:ext cx="2620963" cy="233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5043679" imgH="4487641" progId="Prism9.Document">
                  <p:embed/>
                </p:oleObj>
              </mc:Choice>
              <mc:Fallback>
                <p:oleObj name="Prism 9" r:id="rId4" imgW="5043679" imgH="4487641" progId="Prism9.Document">
                  <p:embed/>
                  <p:pic>
                    <p:nvPicPr>
                      <p:cNvPr id="11" name="オブジェクト 10">
                        <a:extLst>
                          <a:ext uri="{FF2B5EF4-FFF2-40B4-BE49-F238E27FC236}">
                            <a16:creationId xmlns:a16="http://schemas.microsoft.com/office/drawing/2014/main" id="{3702D28D-92FA-54C4-AE06-3D82C64792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94750" y="2354263"/>
                        <a:ext cx="2620963" cy="2332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オブジェクト 11">
            <a:extLst>
              <a:ext uri="{FF2B5EF4-FFF2-40B4-BE49-F238E27FC236}">
                <a16:creationId xmlns:a16="http://schemas.microsoft.com/office/drawing/2014/main" id="{2A159C13-C9B1-C715-8B91-E98F41535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799905"/>
              </p:ext>
            </p:extLst>
          </p:nvPr>
        </p:nvGraphicFramePr>
        <p:xfrm>
          <a:off x="5653088" y="2354263"/>
          <a:ext cx="2622550" cy="233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5043679" imgH="4487641" progId="Prism9.Document">
                  <p:embed/>
                </p:oleObj>
              </mc:Choice>
              <mc:Fallback>
                <p:oleObj name="Prism 9" r:id="rId6" imgW="5043679" imgH="4487641" progId="Prism9.Document">
                  <p:embed/>
                  <p:pic>
                    <p:nvPicPr>
                      <p:cNvPr id="12" name="オブジェクト 11">
                        <a:extLst>
                          <a:ext uri="{FF2B5EF4-FFF2-40B4-BE49-F238E27FC236}">
                            <a16:creationId xmlns:a16="http://schemas.microsoft.com/office/drawing/2014/main" id="{2A159C13-C9B1-C715-8B91-E98F415350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53088" y="2354263"/>
                        <a:ext cx="2622550" cy="2332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96E4D9-FC52-BC16-D6FB-00511FCDEA2B}"/>
              </a:ext>
            </a:extLst>
          </p:cNvPr>
          <p:cNvSpPr txBox="1"/>
          <p:nvPr/>
        </p:nvSpPr>
        <p:spPr>
          <a:xfrm>
            <a:off x="3969" y="84707"/>
            <a:ext cx="2372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459E6-E3D9-369C-D3BA-49E427E117B0}"/>
              </a:ext>
            </a:extLst>
          </p:cNvPr>
          <p:cNvSpPr txBox="1"/>
          <p:nvPr/>
        </p:nvSpPr>
        <p:spPr>
          <a:xfrm>
            <a:off x="2425404" y="191782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59D387-39CF-C2B8-C506-B0269E6591B5}"/>
              </a:ext>
            </a:extLst>
          </p:cNvPr>
          <p:cNvSpPr txBox="1"/>
          <p:nvPr/>
        </p:nvSpPr>
        <p:spPr>
          <a:xfrm>
            <a:off x="5612016" y="191782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5062E8-F129-0A2F-7073-937593EA2D67}"/>
              </a:ext>
            </a:extLst>
          </p:cNvPr>
          <p:cNvSpPr txBox="1"/>
          <p:nvPr/>
        </p:nvSpPr>
        <p:spPr>
          <a:xfrm>
            <a:off x="8699930" y="191782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888A77B-3E37-EDAB-FB13-4E6F8C1DABD8}"/>
              </a:ext>
            </a:extLst>
          </p:cNvPr>
          <p:cNvGrpSpPr/>
          <p:nvPr/>
        </p:nvGrpSpPr>
        <p:grpSpPr>
          <a:xfrm>
            <a:off x="3464379" y="2222826"/>
            <a:ext cx="862148" cy="259621"/>
            <a:chOff x="1254034" y="471901"/>
            <a:chExt cx="914400" cy="259621"/>
          </a:xfrm>
        </p:grpSpPr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5F73E781-2A9D-4222-CCAD-034FF4187977}"/>
                </a:ext>
              </a:extLst>
            </p:cNvPr>
            <p:cNvCxnSpPr>
              <a:cxnSpLocks/>
            </p:cNvCxnSpPr>
            <p:nvPr/>
          </p:nvCxnSpPr>
          <p:spPr>
            <a:xfrm>
              <a:off x="1254034" y="731522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65773EC-2E45-990A-A8E1-45CD6D66B4A0}"/>
                </a:ext>
              </a:extLst>
            </p:cNvPr>
            <p:cNvSpPr txBox="1"/>
            <p:nvPr/>
          </p:nvSpPr>
          <p:spPr>
            <a:xfrm>
              <a:off x="1344679" y="471901"/>
              <a:ext cx="73310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50" i="1" dirty="0">
                  <a:latin typeface="Arial" panose="020B0604020202020204" pitchFamily="34" charset="0"/>
                  <a:cs typeface="Arial" panose="020B0604020202020204" pitchFamily="34" charset="0"/>
                </a:rPr>
                <a:t>P=0.440</a:t>
              </a:r>
              <a:endParaRPr kumimoji="1" lang="ja-JP" altLang="en-US" sz="10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7517E7-8DD9-0941-E291-6E07B9C8146F}"/>
              </a:ext>
            </a:extLst>
          </p:cNvPr>
          <p:cNvSpPr txBox="1"/>
          <p:nvPr/>
        </p:nvSpPr>
        <p:spPr>
          <a:xfrm>
            <a:off x="1076946" y="3231455"/>
            <a:ext cx="1454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Serum TFPI2 level</a:t>
            </a:r>
          </a:p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18569A-9D8F-2AFA-87B5-DBCB4482D237}"/>
              </a:ext>
            </a:extLst>
          </p:cNvPr>
          <p:cNvSpPr txBox="1"/>
          <p:nvPr/>
        </p:nvSpPr>
        <p:spPr>
          <a:xfrm>
            <a:off x="3190922" y="4439456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=139)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48915E-580C-64DB-F10B-F3133726842B}"/>
              </a:ext>
            </a:extLst>
          </p:cNvPr>
          <p:cNvSpPr txBox="1"/>
          <p:nvPr/>
        </p:nvSpPr>
        <p:spPr>
          <a:xfrm>
            <a:off x="3989237" y="4439456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(N=102)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BA7BE1-4D85-9476-E9F0-C45DD39539AB}"/>
              </a:ext>
            </a:extLst>
          </p:cNvPr>
          <p:cNvSpPr txBox="1"/>
          <p:nvPr/>
        </p:nvSpPr>
        <p:spPr>
          <a:xfrm>
            <a:off x="6707094" y="469397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6D97206-F702-0949-CCFE-68B868795A43}"/>
              </a:ext>
            </a:extLst>
          </p:cNvPr>
          <p:cNvSpPr txBox="1"/>
          <p:nvPr/>
        </p:nvSpPr>
        <p:spPr>
          <a:xfrm>
            <a:off x="9869487" y="469397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BF8F6FC-C46E-64AE-4D51-B5511453E57B}"/>
              </a:ext>
            </a:extLst>
          </p:cNvPr>
          <p:cNvSpPr txBox="1"/>
          <p:nvPr/>
        </p:nvSpPr>
        <p:spPr>
          <a:xfrm>
            <a:off x="6273541" y="2386578"/>
            <a:ext cx="12971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(N=139)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D3E0D-9F00-DCFE-4F8B-D30E296D76E2}"/>
              </a:ext>
            </a:extLst>
          </p:cNvPr>
          <p:cNvSpPr txBox="1"/>
          <p:nvPr/>
        </p:nvSpPr>
        <p:spPr>
          <a:xfrm>
            <a:off x="9546603" y="2386578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Male (N=102)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7A7EBB-2764-FC70-BE3D-D04DE4F23225}"/>
              </a:ext>
            </a:extLst>
          </p:cNvPr>
          <p:cNvSpPr txBox="1"/>
          <p:nvPr/>
        </p:nvSpPr>
        <p:spPr>
          <a:xfrm>
            <a:off x="7107959" y="4001058"/>
            <a:ext cx="168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Spearman's rank correlation coefficient: 0.074 (P=0.389)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4BB1643-FB68-454F-996A-E6BA73C48D45}"/>
              </a:ext>
            </a:extLst>
          </p:cNvPr>
          <p:cNvSpPr txBox="1"/>
          <p:nvPr/>
        </p:nvSpPr>
        <p:spPr>
          <a:xfrm>
            <a:off x="10292983" y="4001058"/>
            <a:ext cx="1686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Spearman's rank correlation coefficient: 0.036 (P=0.717)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36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16967</TotalTime>
  <Words>65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悠城 伊藤</dc:creator>
  <cp:lastModifiedBy>悠城 伊藤</cp:lastModifiedBy>
  <cp:revision>44</cp:revision>
  <dcterms:created xsi:type="dcterms:W3CDTF">2023-12-01T13:15:36Z</dcterms:created>
  <dcterms:modified xsi:type="dcterms:W3CDTF">2024-06-25T06:22:28Z</dcterms:modified>
</cp:coreProperties>
</file>