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79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5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3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88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1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6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9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4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3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908D0-14E6-403E-BD69-C939D116A9BB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2D17D-F7F6-4094-BA4E-479C77BF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0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598405"/>
              </p:ext>
            </p:extLst>
          </p:nvPr>
        </p:nvGraphicFramePr>
        <p:xfrm>
          <a:off x="717514" y="895242"/>
          <a:ext cx="2718629" cy="2926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8" r:id="rId3" imgW="2575113" imgH="2771704" progId="Prism8.Document">
                  <p:embed/>
                </p:oleObj>
              </mc:Choice>
              <mc:Fallback>
                <p:oleObj name="Prism 8" r:id="rId3" imgW="2575113" imgH="277170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7514" y="895242"/>
                        <a:ext cx="2718629" cy="2926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9012" y="365797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37612" y="365797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 smtClean="0"/>
              <a:t>B</a:t>
            </a:r>
            <a:endParaRPr lang="en-US" sz="1145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561193"/>
              </p:ext>
            </p:extLst>
          </p:nvPr>
        </p:nvGraphicFramePr>
        <p:xfrm>
          <a:off x="4380462" y="850264"/>
          <a:ext cx="4827832" cy="2889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rism 8" r:id="rId5" imgW="5315085" imgH="3181701" progId="Prism8.Document">
                  <p:embed/>
                </p:oleObj>
              </mc:Choice>
              <mc:Fallback>
                <p:oleObj name="Prism 8" r:id="rId5" imgW="5315085" imgH="3181701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80462" y="850264"/>
                        <a:ext cx="4827832" cy="28897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5694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8</vt:lpstr>
      <vt:lpstr>PowerPoint Presentation</vt:lpstr>
    </vt:vector>
  </TitlesOfParts>
  <Company>Erasmus 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Gulce Van Tol - Sari</dc:creator>
  <cp:lastModifiedBy>Gulce Van Tol - Sari</cp:lastModifiedBy>
  <cp:revision>5</cp:revision>
  <dcterms:created xsi:type="dcterms:W3CDTF">2024-07-26T09:59:22Z</dcterms:created>
  <dcterms:modified xsi:type="dcterms:W3CDTF">2024-08-08T07:33:00Z</dcterms:modified>
</cp:coreProperties>
</file>