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38"/>
    <p:restoredTop sz="92015" autoAdjust="0"/>
  </p:normalViewPr>
  <p:slideViewPr>
    <p:cSldViewPr snapToGrid="0">
      <p:cViewPr varScale="1">
        <p:scale>
          <a:sx n="77" d="100"/>
          <a:sy n="77" d="100"/>
        </p:scale>
        <p:origin x="859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545C20-D58D-FA49-AAEE-51AFF65B1E53}" type="datetimeFigureOut">
              <a:rPr lang="en-US" smtClean="0"/>
              <a:t>29-04-2024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4D5A3E-2DE8-654C-8AE9-FE454FE6F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786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4D5A3E-2DE8-654C-8AE9-FE454FE6F86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3115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FB19-52F7-6B9F-5677-83C865BA40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D7DCEB-EF66-DA38-A4EC-30D309C39B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F827E4-C9A5-5B82-8AF0-FD6F2CE53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6611F-917C-5741-A3BE-AD7097D9086F}" type="datetimeFigureOut">
              <a:rPr lang="en-US" smtClean="0"/>
              <a:t>29-04-2024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213C57-C9EB-E231-4CD4-1E269110C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E62CAE-E435-D65A-1982-85D992C2C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4DA7A-18E1-2C48-A1D1-A8D27AB494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223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B4838D-4328-8436-70AD-58DFBAE8F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FE906B-32E2-4AAE-3BE2-8F56193070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96B6ED-D6E7-0D23-0D48-BC3F858FAF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6611F-917C-5741-A3BE-AD7097D9086F}" type="datetimeFigureOut">
              <a:rPr lang="en-US" smtClean="0"/>
              <a:t>29-04-2024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315D76-136F-521D-F4AB-B5810FD35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206528-666A-D09B-457F-24449EF12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4DA7A-18E1-2C48-A1D1-A8D27AB494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596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A3BFC-C9B0-D10F-6B59-CBEE3770F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730093-6C58-9129-A073-E89BFA6F13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3E8A9D-A829-AC47-4217-200D3130D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6611F-917C-5741-A3BE-AD7097D9086F}" type="datetimeFigureOut">
              <a:rPr lang="en-US" smtClean="0"/>
              <a:t>29-04-2024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1BA173-B46B-54DE-58BB-9781450A3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EAE925-EBDE-4C62-CB70-4C0FC2768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4DA7A-18E1-2C48-A1D1-A8D27AB494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066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7793D1-147C-6798-B7F1-B9AD3DCB4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337E9D-5906-7EF7-DD8B-FD48E084CE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03593E-CB08-F0EB-9595-A4E62F4BA6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B91FE0-2437-9BB5-6427-8B6925FDF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6611F-917C-5741-A3BE-AD7097D9086F}" type="datetimeFigureOut">
              <a:rPr lang="en-US" smtClean="0"/>
              <a:t>29-04-2024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D5ED12-A330-BA02-8AF3-C0BEC25FD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7CF455-0AAA-BDEF-D7B7-6A0ED9316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4DA7A-18E1-2C48-A1D1-A8D27AB494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089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AF2AC3-48AF-A9F2-8F34-D39738888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0A38B6-014C-D36D-B646-3E332881BB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9C38F6-F312-83AF-D1F3-10380ADE88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943E268-D287-1051-48DE-114EE31F50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D8DB3C-63DA-030B-613F-5D4D6A0F5C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5BCF635-E8CB-8C70-89A4-D86BC96E2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6611F-917C-5741-A3BE-AD7097D9086F}" type="datetimeFigureOut">
              <a:rPr lang="en-US" smtClean="0"/>
              <a:t>29-04-2024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ACB8BE-5F46-78AB-A341-1F4D2A4A9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31ABEF7-3B3B-B9E0-98DC-E05AF6F2A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4DA7A-18E1-2C48-A1D1-A8D27AB494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907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130A3-A798-6CD6-6CDC-575ECA3EF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728986-FC43-FA2E-861E-873787A2D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6611F-917C-5741-A3BE-AD7097D9086F}" type="datetimeFigureOut">
              <a:rPr lang="en-US" smtClean="0"/>
              <a:t>29-04-2024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EF31BD-1802-D275-5452-FDDCEE23A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B0E6A3-AB0E-F107-35C4-DC2A28AF6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4DA7A-18E1-2C48-A1D1-A8D27AB494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630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A59D8D-DC41-E14F-E3E7-91B9E7542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6611F-917C-5741-A3BE-AD7097D9086F}" type="datetimeFigureOut">
              <a:rPr lang="en-US" smtClean="0"/>
              <a:t>29-04-2024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F0B26A-542D-50BC-5E17-BB85C5C7A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79418C-829C-ECDD-9400-FC1F7B965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4DA7A-18E1-2C48-A1D1-A8D27AB494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135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3F7A1-3CE4-0343-46D4-77393CD86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F53E5D-B2CA-9165-09CC-22EC41641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BA1418-2CD6-E150-6E10-7888DDC908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2E9FBB-9B29-AD96-4EA4-4A8A942F0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6611F-917C-5741-A3BE-AD7097D9086F}" type="datetimeFigureOut">
              <a:rPr lang="en-US" smtClean="0"/>
              <a:t>29-04-2024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B3E6BD-8179-3E59-4EE4-FDCA96A90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04D617-6572-EBFA-16BB-3FFBB38DF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4DA7A-18E1-2C48-A1D1-A8D27AB494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1033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60AE5-D619-CD21-71A9-D2DB67D8E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86D38D2-16C0-97D8-F7AB-67F1CC8D4E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011D79-A52C-E1DF-5367-317B958B75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20E585-A231-A397-02D0-2F0BB218B3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6611F-917C-5741-A3BE-AD7097D9086F}" type="datetimeFigureOut">
              <a:rPr lang="en-US" smtClean="0"/>
              <a:t>29-04-2024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F7030E-3938-6DA8-292F-12F77F892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5FA4A3-895E-20BF-AC66-4B7828F6F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4DA7A-18E1-2C48-A1D1-A8D27AB494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358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5642F-18D4-FF32-DE47-351695E01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AF08F5-8422-0A93-CCB8-E213C4851B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DB2C7E-326C-D576-3215-B8828C46D0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6611F-917C-5741-A3BE-AD7097D9086F}" type="datetimeFigureOut">
              <a:rPr lang="en-US" smtClean="0"/>
              <a:t>29-04-2024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843EEE-FF6B-819E-C70E-A877DF284B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417550-CB72-3815-1BCE-852EECCCF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4DA7A-18E1-2C48-A1D1-A8D27AB494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36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5081862-6E07-C1CE-FDA4-16741AB2DC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95EA74-8C99-B57E-4D29-5C374A3A62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4723C7-145A-BBE8-5436-37DCC3CC21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6611F-917C-5741-A3BE-AD7097D9086F}" type="datetimeFigureOut">
              <a:rPr lang="en-US" smtClean="0"/>
              <a:t>29-04-2024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20AA94-65E7-4B70-C1F6-2A14F019C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7245E2-81C0-88C3-F3AD-CD2A786E2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4DA7A-18E1-2C48-A1D1-A8D27AB494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112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06859A-3343-61D9-923D-1E5812A18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A336C-8E97-33E4-C04A-6A2D94D4E3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C4C130-29C9-159D-54F1-19E1542320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596611F-917C-5741-A3BE-AD7097D9086F}" type="datetimeFigureOut">
              <a:rPr lang="en-US" smtClean="0"/>
              <a:t>29-04-2024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DA2AC6-6B0E-159C-A61D-56654C7F1E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54512E-1E2A-C6EF-875B-E1FD6630F2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764DA7A-18E1-2C48-A1D1-A8D27AB494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092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EA2104C-07B8-6ACD-94FD-F72A87DFC1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727" y="484594"/>
            <a:ext cx="11088546" cy="51746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18B39C6-364D-45B5-3DDD-4303FF6560EC}"/>
              </a:ext>
            </a:extLst>
          </p:cNvPr>
          <p:cNvSpPr txBox="1"/>
          <p:nvPr/>
        </p:nvSpPr>
        <p:spPr>
          <a:xfrm>
            <a:off x="5396809" y="5489972"/>
            <a:ext cx="23090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TCGA Cancer type (n)</a:t>
            </a:r>
          </a:p>
        </p:txBody>
      </p:sp>
    </p:spTree>
    <p:extLst>
      <p:ext uri="{BB962C8B-B14F-4D97-AF65-F5344CB8AC3E}">
        <p14:creationId xmlns:p14="http://schemas.microsoft.com/office/powerpoint/2010/main" val="27475121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</TotalTime>
  <Words>7</Words>
  <Application>Microsoft Office PowerPoint</Application>
  <PresentationFormat>Widescreen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Rock, Kenneth</dc:creator>
  <cp:lastModifiedBy>Gulce Van Tol - Sari</cp:lastModifiedBy>
  <cp:revision>38</cp:revision>
  <dcterms:created xsi:type="dcterms:W3CDTF">2024-03-13T18:09:26Z</dcterms:created>
  <dcterms:modified xsi:type="dcterms:W3CDTF">2024-04-29T09:51:32Z</dcterms:modified>
</cp:coreProperties>
</file>