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sldIdLst>
    <p:sldId id="287" r:id="rId6"/>
    <p:sldId id="280" r:id="rId7"/>
    <p:sldId id="286" r:id="rId8"/>
    <p:sldId id="285" r:id="rId9"/>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15A7714-C4B7-44A4-9D3E-68BB20925A6C}" v="11" dt="2024-08-28T09:59:11.092"/>
  </p1510:revLst>
</p1510:revInfo>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Keine Formatvorlage, Tabellen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Mittlere Formatvorlag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2" d="100"/>
          <a:sy n="102" d="100"/>
        </p:scale>
        <p:origin x="1758"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viewProps" Target="viewProps.xml"/><Relationship Id="rId5" Type="http://schemas.openxmlformats.org/officeDocument/2006/relationships/slideMaster" Target="slideMasters/slideMaster1.xml"/><Relationship Id="rId15" Type="http://schemas.microsoft.com/office/2015/10/relationships/revisionInfo" Target="revisionInfo.xml"/><Relationship Id="rId10"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slide" Target="slides/slide4.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rndt Schmitz" userId="ef7258fc-f469-4e22-aa74-3f8ab2d45223" providerId="ADAL" clId="{58BD3883-5BAB-4B94-BD19-D026630A2FAA}"/>
    <pc:docChg chg="modSld">
      <pc:chgData name="Arndt Schmitz" userId="ef7258fc-f469-4e22-aa74-3f8ab2d45223" providerId="ADAL" clId="{58BD3883-5BAB-4B94-BD19-D026630A2FAA}" dt="2024-08-26T13:20:31.811" v="9" actId="6549"/>
      <pc:docMkLst>
        <pc:docMk/>
      </pc:docMkLst>
      <pc:sldChg chg="modSp mod">
        <pc:chgData name="Arndt Schmitz" userId="ef7258fc-f469-4e22-aa74-3f8ab2d45223" providerId="ADAL" clId="{58BD3883-5BAB-4B94-BD19-D026630A2FAA}" dt="2024-08-26T13:20:31.811" v="9" actId="6549"/>
        <pc:sldMkLst>
          <pc:docMk/>
          <pc:sldMk cId="2535912975" sldId="285"/>
        </pc:sldMkLst>
        <pc:graphicFrameChg chg="modGraphic">
          <ac:chgData name="Arndt Schmitz" userId="ef7258fc-f469-4e22-aa74-3f8ab2d45223" providerId="ADAL" clId="{58BD3883-5BAB-4B94-BD19-D026630A2FAA}" dt="2024-08-26T13:20:31.811" v="9" actId="6549"/>
          <ac:graphicFrameMkLst>
            <pc:docMk/>
            <pc:sldMk cId="2535912975" sldId="285"/>
            <ac:graphicFrameMk id="10" creationId="{C07C3494-41F7-3F20-702C-1DA8931406B4}"/>
          </ac:graphicFrameMkLst>
        </pc:graphicFrameChg>
      </pc:sldChg>
      <pc:sldChg chg="modSp mod">
        <pc:chgData name="Arndt Schmitz" userId="ef7258fc-f469-4e22-aa74-3f8ab2d45223" providerId="ADAL" clId="{58BD3883-5BAB-4B94-BD19-D026630A2FAA}" dt="2024-08-26T13:20:14.807" v="6" actId="20577"/>
        <pc:sldMkLst>
          <pc:docMk/>
          <pc:sldMk cId="925486292" sldId="286"/>
        </pc:sldMkLst>
        <pc:spChg chg="mod">
          <ac:chgData name="Arndt Schmitz" userId="ef7258fc-f469-4e22-aa74-3f8ab2d45223" providerId="ADAL" clId="{58BD3883-5BAB-4B94-BD19-D026630A2FAA}" dt="2024-08-26T13:20:04.543" v="3" actId="1076"/>
          <ac:spMkLst>
            <pc:docMk/>
            <pc:sldMk cId="925486292" sldId="286"/>
            <ac:spMk id="3" creationId="{1FE8F26E-54E5-DB84-DDF3-F1283E28573D}"/>
          </ac:spMkLst>
        </pc:spChg>
        <pc:spChg chg="mod">
          <ac:chgData name="Arndt Schmitz" userId="ef7258fc-f469-4e22-aa74-3f8ab2d45223" providerId="ADAL" clId="{58BD3883-5BAB-4B94-BD19-D026630A2FAA}" dt="2024-08-26T13:20:14.807" v="6" actId="20577"/>
          <ac:spMkLst>
            <pc:docMk/>
            <pc:sldMk cId="925486292" sldId="286"/>
            <ac:spMk id="4" creationId="{4915133E-8C50-60F2-BBB8-58B689A2E062}"/>
          </ac:spMkLst>
        </pc:spChg>
      </pc:sldChg>
    </pc:docChg>
  </pc:docChgLst>
  <pc:docChgLst>
    <pc:chgData name="Hans-Peter Podhaisky" userId="S::hans-peter.podhaisky@bayer.com::b55cfa27-40d7-45e6-9a0c-3e567d3e7407" providerId="AD" clId="Web-{5560C34E-117A-4811-8A41-C66226D3A5ED}"/>
    <pc:docChg chg="addSld modSld">
      <pc:chgData name="Hans-Peter Podhaisky" userId="S::hans-peter.podhaisky@bayer.com::b55cfa27-40d7-45e6-9a0c-3e567d3e7407" providerId="AD" clId="Web-{5560C34E-117A-4811-8A41-C66226D3A5ED}" dt="2024-08-13T15:06:55.155" v="33"/>
      <pc:docMkLst>
        <pc:docMk/>
      </pc:docMkLst>
      <pc:sldChg chg="add replId">
        <pc:chgData name="Hans-Peter Podhaisky" userId="S::hans-peter.podhaisky@bayer.com::b55cfa27-40d7-45e6-9a0c-3e567d3e7407" providerId="AD" clId="Web-{5560C34E-117A-4811-8A41-C66226D3A5ED}" dt="2024-08-13T15:01:28.614" v="0"/>
        <pc:sldMkLst>
          <pc:docMk/>
          <pc:sldMk cId="2535912975" sldId="285"/>
        </pc:sldMkLst>
      </pc:sldChg>
      <pc:sldChg chg="addSp delSp modSp add replId">
        <pc:chgData name="Hans-Peter Podhaisky" userId="S::hans-peter.podhaisky@bayer.com::b55cfa27-40d7-45e6-9a0c-3e567d3e7407" providerId="AD" clId="Web-{5560C34E-117A-4811-8A41-C66226D3A5ED}" dt="2024-08-13T15:06:55.155" v="33"/>
        <pc:sldMkLst>
          <pc:docMk/>
          <pc:sldMk cId="925486292" sldId="286"/>
        </pc:sldMkLst>
        <pc:spChg chg="mod">
          <ac:chgData name="Hans-Peter Podhaisky" userId="S::hans-peter.podhaisky@bayer.com::b55cfa27-40d7-45e6-9a0c-3e567d3e7407" providerId="AD" clId="Web-{5560C34E-117A-4811-8A41-C66226D3A5ED}" dt="2024-08-13T15:05:00.042" v="25" actId="20577"/>
          <ac:spMkLst>
            <pc:docMk/>
            <pc:sldMk cId="925486292" sldId="286"/>
            <ac:spMk id="2" creationId="{28FF1AA2-4F52-1FAA-B6AD-4A2873A21E55}"/>
          </ac:spMkLst>
        </pc:spChg>
        <pc:spChg chg="add del mod">
          <ac:chgData name="Hans-Peter Podhaisky" userId="S::hans-peter.podhaisky@bayer.com::b55cfa27-40d7-45e6-9a0c-3e567d3e7407" providerId="AD" clId="Web-{5560C34E-117A-4811-8A41-C66226D3A5ED}" dt="2024-08-13T15:05:52.231" v="28"/>
          <ac:spMkLst>
            <pc:docMk/>
            <pc:sldMk cId="925486292" sldId="286"/>
            <ac:spMk id="4" creationId="{5DA90054-AB63-0A28-BCE1-52A37805EB1F}"/>
          </ac:spMkLst>
        </pc:spChg>
        <pc:spChg chg="add del mod">
          <ac:chgData name="Hans-Peter Podhaisky" userId="S::hans-peter.podhaisky@bayer.com::b55cfa27-40d7-45e6-9a0c-3e567d3e7407" providerId="AD" clId="Web-{5560C34E-117A-4811-8A41-C66226D3A5ED}" dt="2024-08-13T15:06:40.717" v="30"/>
          <ac:spMkLst>
            <pc:docMk/>
            <pc:sldMk cId="925486292" sldId="286"/>
            <ac:spMk id="11" creationId="{AC6FB567-AA1E-A17A-5F60-4AEE23A8AC97}"/>
          </ac:spMkLst>
        </pc:spChg>
        <pc:graphicFrameChg chg="del">
          <ac:chgData name="Hans-Peter Podhaisky" userId="S::hans-peter.podhaisky@bayer.com::b55cfa27-40d7-45e6-9a0c-3e567d3e7407" providerId="AD" clId="Web-{5560C34E-117A-4811-8A41-C66226D3A5ED}" dt="2024-08-13T15:04:52.698" v="24"/>
          <ac:graphicFrameMkLst>
            <pc:docMk/>
            <pc:sldMk cId="925486292" sldId="286"/>
            <ac:graphicFrameMk id="5" creationId="{6E29A25B-E3FE-5026-7346-499BDA67C9C3}"/>
          </ac:graphicFrameMkLst>
        </pc:graphicFrameChg>
        <pc:graphicFrameChg chg="add del mod ord modGraphic">
          <ac:chgData name="Hans-Peter Podhaisky" userId="S::hans-peter.podhaisky@bayer.com::b55cfa27-40d7-45e6-9a0c-3e567d3e7407" providerId="AD" clId="Web-{5560C34E-117A-4811-8A41-C66226D3A5ED}" dt="2024-08-13T15:05:26.215" v="27"/>
          <ac:graphicFrameMkLst>
            <pc:docMk/>
            <pc:sldMk cId="925486292" sldId="286"/>
            <ac:graphicFrameMk id="7" creationId="{6430CA8A-C571-C26B-8B78-CEAF77289619}"/>
          </ac:graphicFrameMkLst>
        </pc:graphicFrameChg>
        <pc:graphicFrameChg chg="add del mod ord modGraphic">
          <ac:chgData name="Hans-Peter Podhaisky" userId="S::hans-peter.podhaisky@bayer.com::b55cfa27-40d7-45e6-9a0c-3e567d3e7407" providerId="AD" clId="Web-{5560C34E-117A-4811-8A41-C66226D3A5ED}" dt="2024-08-13T15:05:54.903" v="29"/>
          <ac:graphicFrameMkLst>
            <pc:docMk/>
            <pc:sldMk cId="925486292" sldId="286"/>
            <ac:graphicFrameMk id="9" creationId="{4C615D63-AF11-6EB0-17AC-CE518F2A812A}"/>
          </ac:graphicFrameMkLst>
        </pc:graphicFrameChg>
        <pc:graphicFrameChg chg="add mod ord modGraphic">
          <ac:chgData name="Hans-Peter Podhaisky" userId="S::hans-peter.podhaisky@bayer.com::b55cfa27-40d7-45e6-9a0c-3e567d3e7407" providerId="AD" clId="Web-{5560C34E-117A-4811-8A41-C66226D3A5ED}" dt="2024-08-13T15:06:55.155" v="33"/>
          <ac:graphicFrameMkLst>
            <pc:docMk/>
            <pc:sldMk cId="925486292" sldId="286"/>
            <ac:graphicFrameMk id="13" creationId="{CC029FA8-742B-BDDE-7805-D2966974B0B1}"/>
          </ac:graphicFrameMkLst>
        </pc:graphicFrameChg>
      </pc:sldChg>
    </pc:docChg>
  </pc:docChgLst>
  <pc:docChgLst>
    <pc:chgData name="Hans-Peter Podhaisky" userId="S::hans-peter.podhaisky@bayer.com::b55cfa27-40d7-45e6-9a0c-3e567d3e7407" providerId="AD" clId="Web-{0F99BD47-153A-4065-98B7-E07D82128693}"/>
    <pc:docChg chg="modSld">
      <pc:chgData name="Hans-Peter Podhaisky" userId="S::hans-peter.podhaisky@bayer.com::b55cfa27-40d7-45e6-9a0c-3e567d3e7407" providerId="AD" clId="Web-{0F99BD47-153A-4065-98B7-E07D82128693}" dt="2024-08-19T06:28:20.724" v="7"/>
      <pc:docMkLst>
        <pc:docMk/>
      </pc:docMkLst>
      <pc:sldChg chg="modSp">
        <pc:chgData name="Hans-Peter Podhaisky" userId="S::hans-peter.podhaisky@bayer.com::b55cfa27-40d7-45e6-9a0c-3e567d3e7407" providerId="AD" clId="Web-{0F99BD47-153A-4065-98B7-E07D82128693}" dt="2024-08-19T06:25:50.685" v="5" actId="20577"/>
        <pc:sldMkLst>
          <pc:docMk/>
          <pc:sldMk cId="2535912975" sldId="285"/>
        </pc:sldMkLst>
        <pc:spChg chg="mod">
          <ac:chgData name="Hans-Peter Podhaisky" userId="S::hans-peter.podhaisky@bayer.com::b55cfa27-40d7-45e6-9a0c-3e567d3e7407" providerId="AD" clId="Web-{0F99BD47-153A-4065-98B7-E07D82128693}" dt="2024-08-19T06:25:50.685" v="5" actId="20577"/>
          <ac:spMkLst>
            <pc:docMk/>
            <pc:sldMk cId="2535912975" sldId="285"/>
            <ac:spMk id="2" creationId="{28FF1AA2-4F52-1FAA-B6AD-4A2873A21E55}"/>
          </ac:spMkLst>
        </pc:spChg>
      </pc:sldChg>
      <pc:sldChg chg="modSp">
        <pc:chgData name="Hans-Peter Podhaisky" userId="S::hans-peter.podhaisky@bayer.com::b55cfa27-40d7-45e6-9a0c-3e567d3e7407" providerId="AD" clId="Web-{0F99BD47-153A-4065-98B7-E07D82128693}" dt="2024-08-19T06:28:20.724" v="7"/>
        <pc:sldMkLst>
          <pc:docMk/>
          <pc:sldMk cId="925486292" sldId="286"/>
        </pc:sldMkLst>
        <pc:spChg chg="mod">
          <ac:chgData name="Hans-Peter Podhaisky" userId="S::hans-peter.podhaisky@bayer.com::b55cfa27-40d7-45e6-9a0c-3e567d3e7407" providerId="AD" clId="Web-{0F99BD47-153A-4065-98B7-E07D82128693}" dt="2024-08-19T06:25:25.496" v="1" actId="20577"/>
          <ac:spMkLst>
            <pc:docMk/>
            <pc:sldMk cId="925486292" sldId="286"/>
            <ac:spMk id="2" creationId="{28FF1AA2-4F52-1FAA-B6AD-4A2873A21E55}"/>
          </ac:spMkLst>
        </pc:spChg>
        <pc:graphicFrameChg chg="modGraphic">
          <ac:chgData name="Hans-Peter Podhaisky" userId="S::hans-peter.podhaisky@bayer.com::b55cfa27-40d7-45e6-9a0c-3e567d3e7407" providerId="AD" clId="Web-{0F99BD47-153A-4065-98B7-E07D82128693}" dt="2024-08-19T06:28:20.724" v="7"/>
          <ac:graphicFrameMkLst>
            <pc:docMk/>
            <pc:sldMk cId="925486292" sldId="286"/>
            <ac:graphicFrameMk id="5" creationId="{56F8E1CB-3F3C-FEDD-6E3C-488AAAA697A7}"/>
          </ac:graphicFrameMkLst>
        </pc:graphicFrameChg>
      </pc:sldChg>
    </pc:docChg>
  </pc:docChgLst>
  <pc:docChgLst>
    <pc:chgData name="Hans-Peter Podhaisky" userId="b55cfa27-40d7-45e6-9a0c-3e567d3e7407" providerId="ADAL" clId="{D680F4D9-5E28-470E-8A1D-4586BEA7ED9F}"/>
    <pc:docChg chg="undo custSel modSld">
      <pc:chgData name="Hans-Peter Podhaisky" userId="b55cfa27-40d7-45e6-9a0c-3e567d3e7407" providerId="ADAL" clId="{D680F4D9-5E28-470E-8A1D-4586BEA7ED9F}" dt="2024-08-19T13:24:07.378" v="1332" actId="207"/>
      <pc:docMkLst>
        <pc:docMk/>
      </pc:docMkLst>
      <pc:sldChg chg="addSp delSp modSp mod">
        <pc:chgData name="Hans-Peter Podhaisky" userId="b55cfa27-40d7-45e6-9a0c-3e567d3e7407" providerId="ADAL" clId="{D680F4D9-5E28-470E-8A1D-4586BEA7ED9F}" dt="2024-08-08T09:39:47.790" v="819" actId="20577"/>
        <pc:sldMkLst>
          <pc:docMk/>
          <pc:sldMk cId="987903024" sldId="281"/>
        </pc:sldMkLst>
        <pc:spChg chg="mod">
          <ac:chgData name="Hans-Peter Podhaisky" userId="b55cfa27-40d7-45e6-9a0c-3e567d3e7407" providerId="ADAL" clId="{D680F4D9-5E28-470E-8A1D-4586BEA7ED9F}" dt="2024-08-08T09:39:47.790" v="819" actId="20577"/>
          <ac:spMkLst>
            <pc:docMk/>
            <pc:sldMk cId="987903024" sldId="281"/>
            <ac:spMk id="2" creationId="{F547B0A0-9700-84AB-9521-5D2C1D959819}"/>
          </ac:spMkLst>
        </pc:spChg>
        <pc:spChg chg="del">
          <ac:chgData name="Hans-Peter Podhaisky" userId="b55cfa27-40d7-45e6-9a0c-3e567d3e7407" providerId="ADAL" clId="{D680F4D9-5E28-470E-8A1D-4586BEA7ED9F}" dt="2024-08-08T08:33:54.945" v="718" actId="478"/>
          <ac:spMkLst>
            <pc:docMk/>
            <pc:sldMk cId="987903024" sldId="281"/>
            <ac:spMk id="6" creationId="{A18715EC-4EB9-A631-6CDB-24248B385565}"/>
          </ac:spMkLst>
        </pc:spChg>
        <pc:spChg chg="del">
          <ac:chgData name="Hans-Peter Podhaisky" userId="b55cfa27-40d7-45e6-9a0c-3e567d3e7407" providerId="ADAL" clId="{D680F4D9-5E28-470E-8A1D-4586BEA7ED9F}" dt="2024-08-08T08:33:56.097" v="719" actId="478"/>
          <ac:spMkLst>
            <pc:docMk/>
            <pc:sldMk cId="987903024" sldId="281"/>
            <ac:spMk id="7" creationId="{4C9FFB9A-1938-85AC-63B2-D88CB49F23D2}"/>
          </ac:spMkLst>
        </pc:spChg>
        <pc:spChg chg="del">
          <ac:chgData name="Hans-Peter Podhaisky" userId="b55cfa27-40d7-45e6-9a0c-3e567d3e7407" providerId="ADAL" clId="{D680F4D9-5E28-470E-8A1D-4586BEA7ED9F}" dt="2024-08-08T08:33:53.095" v="717" actId="478"/>
          <ac:spMkLst>
            <pc:docMk/>
            <pc:sldMk cId="987903024" sldId="281"/>
            <ac:spMk id="8" creationId="{A680424E-64FA-3B2F-7950-244BA405A2B9}"/>
          </ac:spMkLst>
        </pc:spChg>
        <pc:spChg chg="add mod">
          <ac:chgData name="Hans-Peter Podhaisky" userId="b55cfa27-40d7-45e6-9a0c-3e567d3e7407" providerId="ADAL" clId="{D680F4D9-5E28-470E-8A1D-4586BEA7ED9F}" dt="2024-08-08T09:19:43.172" v="801" actId="1076"/>
          <ac:spMkLst>
            <pc:docMk/>
            <pc:sldMk cId="987903024" sldId="281"/>
            <ac:spMk id="18" creationId="{7C55D40F-52DA-77EF-337E-A499E1AA08D2}"/>
          </ac:spMkLst>
        </pc:spChg>
        <pc:spChg chg="add mod">
          <ac:chgData name="Hans-Peter Podhaisky" userId="b55cfa27-40d7-45e6-9a0c-3e567d3e7407" providerId="ADAL" clId="{D680F4D9-5E28-470E-8A1D-4586BEA7ED9F}" dt="2024-08-08T09:19:43.172" v="801" actId="1076"/>
          <ac:spMkLst>
            <pc:docMk/>
            <pc:sldMk cId="987903024" sldId="281"/>
            <ac:spMk id="23" creationId="{36D61C78-4310-C49F-9BD7-ED91E6B3AE49}"/>
          </ac:spMkLst>
        </pc:spChg>
        <pc:spChg chg="add mod">
          <ac:chgData name="Hans-Peter Podhaisky" userId="b55cfa27-40d7-45e6-9a0c-3e567d3e7407" providerId="ADAL" clId="{D680F4D9-5E28-470E-8A1D-4586BEA7ED9F}" dt="2024-08-08T09:19:43.172" v="801" actId="1076"/>
          <ac:spMkLst>
            <pc:docMk/>
            <pc:sldMk cId="987903024" sldId="281"/>
            <ac:spMk id="24" creationId="{68304E74-7288-B6FE-F5D2-E22EF383D3FC}"/>
          </ac:spMkLst>
        </pc:spChg>
        <pc:spChg chg="add mod">
          <ac:chgData name="Hans-Peter Podhaisky" userId="b55cfa27-40d7-45e6-9a0c-3e567d3e7407" providerId="ADAL" clId="{D680F4D9-5E28-470E-8A1D-4586BEA7ED9F}" dt="2024-08-08T09:19:33.452" v="798" actId="1076"/>
          <ac:spMkLst>
            <pc:docMk/>
            <pc:sldMk cId="987903024" sldId="281"/>
            <ac:spMk id="26" creationId="{DE71BECD-5DC2-90DA-D6C7-11E576E5660B}"/>
          </ac:spMkLst>
        </pc:spChg>
        <pc:spChg chg="add mod">
          <ac:chgData name="Hans-Peter Podhaisky" userId="b55cfa27-40d7-45e6-9a0c-3e567d3e7407" providerId="ADAL" clId="{D680F4D9-5E28-470E-8A1D-4586BEA7ED9F}" dt="2024-08-08T09:19:33.452" v="798" actId="1076"/>
          <ac:spMkLst>
            <pc:docMk/>
            <pc:sldMk cId="987903024" sldId="281"/>
            <ac:spMk id="27" creationId="{140E9403-E539-D928-7EF2-35F04DA1D9B8}"/>
          </ac:spMkLst>
        </pc:spChg>
        <pc:spChg chg="add mod">
          <ac:chgData name="Hans-Peter Podhaisky" userId="b55cfa27-40d7-45e6-9a0c-3e567d3e7407" providerId="ADAL" clId="{D680F4D9-5E28-470E-8A1D-4586BEA7ED9F}" dt="2024-08-08T09:19:33.452" v="798" actId="1076"/>
          <ac:spMkLst>
            <pc:docMk/>
            <pc:sldMk cId="987903024" sldId="281"/>
            <ac:spMk id="28" creationId="{DF32307E-8E64-554A-F2DB-E75745BCA2C4}"/>
          </ac:spMkLst>
        </pc:spChg>
        <pc:spChg chg="add mod">
          <ac:chgData name="Hans-Peter Podhaisky" userId="b55cfa27-40d7-45e6-9a0c-3e567d3e7407" providerId="ADAL" clId="{D680F4D9-5E28-470E-8A1D-4586BEA7ED9F}" dt="2024-08-08T09:19:33.452" v="798" actId="1076"/>
          <ac:spMkLst>
            <pc:docMk/>
            <pc:sldMk cId="987903024" sldId="281"/>
            <ac:spMk id="29" creationId="{B6962DBF-2FA5-A041-540D-60AD4D4EC70B}"/>
          </ac:spMkLst>
        </pc:spChg>
        <pc:spChg chg="add mod">
          <ac:chgData name="Hans-Peter Podhaisky" userId="b55cfa27-40d7-45e6-9a0c-3e567d3e7407" providerId="ADAL" clId="{D680F4D9-5E28-470E-8A1D-4586BEA7ED9F}" dt="2024-08-08T09:19:33.452" v="798" actId="1076"/>
          <ac:spMkLst>
            <pc:docMk/>
            <pc:sldMk cId="987903024" sldId="281"/>
            <ac:spMk id="31" creationId="{D1452B84-3DD1-AD21-EBE6-1138D09D1160}"/>
          </ac:spMkLst>
        </pc:spChg>
        <pc:spChg chg="add mod">
          <ac:chgData name="Hans-Peter Podhaisky" userId="b55cfa27-40d7-45e6-9a0c-3e567d3e7407" providerId="ADAL" clId="{D680F4D9-5E28-470E-8A1D-4586BEA7ED9F}" dt="2024-08-08T09:19:33.452" v="798" actId="1076"/>
          <ac:spMkLst>
            <pc:docMk/>
            <pc:sldMk cId="987903024" sldId="281"/>
            <ac:spMk id="32" creationId="{89A4F520-AAD2-4CE9-FCDC-1AC8264516F3}"/>
          </ac:spMkLst>
        </pc:spChg>
        <pc:spChg chg="add mod">
          <ac:chgData name="Hans-Peter Podhaisky" userId="b55cfa27-40d7-45e6-9a0c-3e567d3e7407" providerId="ADAL" clId="{D680F4D9-5E28-470E-8A1D-4586BEA7ED9F}" dt="2024-08-08T08:56:11.644" v="772" actId="1076"/>
          <ac:spMkLst>
            <pc:docMk/>
            <pc:sldMk cId="987903024" sldId="281"/>
            <ac:spMk id="34" creationId="{E3B3AEBF-AB2B-B6F9-81CB-AC93D0C2272E}"/>
          </ac:spMkLst>
        </pc:spChg>
        <pc:spChg chg="add mod">
          <ac:chgData name="Hans-Peter Podhaisky" userId="b55cfa27-40d7-45e6-9a0c-3e567d3e7407" providerId="ADAL" clId="{D680F4D9-5E28-470E-8A1D-4586BEA7ED9F}" dt="2024-08-08T08:56:11.644" v="772" actId="1076"/>
          <ac:spMkLst>
            <pc:docMk/>
            <pc:sldMk cId="987903024" sldId="281"/>
            <ac:spMk id="35" creationId="{416CADB2-9421-7358-F65D-30B58E8CC6D0}"/>
          </ac:spMkLst>
        </pc:spChg>
        <pc:spChg chg="add mod">
          <ac:chgData name="Hans-Peter Podhaisky" userId="b55cfa27-40d7-45e6-9a0c-3e567d3e7407" providerId="ADAL" clId="{D680F4D9-5E28-470E-8A1D-4586BEA7ED9F}" dt="2024-08-08T08:56:11.644" v="772" actId="1076"/>
          <ac:spMkLst>
            <pc:docMk/>
            <pc:sldMk cId="987903024" sldId="281"/>
            <ac:spMk id="36" creationId="{1061D23B-CF1D-3EA3-6BA9-C0675EDDA475}"/>
          </ac:spMkLst>
        </pc:spChg>
        <pc:spChg chg="add mod">
          <ac:chgData name="Hans-Peter Podhaisky" userId="b55cfa27-40d7-45e6-9a0c-3e567d3e7407" providerId="ADAL" clId="{D680F4D9-5E28-470E-8A1D-4586BEA7ED9F}" dt="2024-08-08T09:21:49.078" v="810" actId="1076"/>
          <ac:spMkLst>
            <pc:docMk/>
            <pc:sldMk cId="987903024" sldId="281"/>
            <ac:spMk id="37" creationId="{8F6E0D14-B4F3-0590-BFD3-C371FAFF8941}"/>
          </ac:spMkLst>
        </pc:spChg>
        <pc:spChg chg="add del mod">
          <ac:chgData name="Hans-Peter Podhaisky" userId="b55cfa27-40d7-45e6-9a0c-3e567d3e7407" providerId="ADAL" clId="{D680F4D9-5E28-470E-8A1D-4586BEA7ED9F}" dt="2024-08-08T09:09:21.056" v="783" actId="478"/>
          <ac:spMkLst>
            <pc:docMk/>
            <pc:sldMk cId="987903024" sldId="281"/>
            <ac:spMk id="38" creationId="{49F24C81-19A5-8661-3684-2DC9E6282EDF}"/>
          </ac:spMkLst>
        </pc:spChg>
        <pc:spChg chg="add mod">
          <ac:chgData name="Hans-Peter Podhaisky" userId="b55cfa27-40d7-45e6-9a0c-3e567d3e7407" providerId="ADAL" clId="{D680F4D9-5E28-470E-8A1D-4586BEA7ED9F}" dt="2024-08-08T09:19:52.316" v="802" actId="1076"/>
          <ac:spMkLst>
            <pc:docMk/>
            <pc:sldMk cId="987903024" sldId="281"/>
            <ac:spMk id="40" creationId="{383D28ED-5803-AC67-F82B-2F6EC2330A8B}"/>
          </ac:spMkLst>
        </pc:spChg>
        <pc:spChg chg="add mod">
          <ac:chgData name="Hans-Peter Podhaisky" userId="b55cfa27-40d7-45e6-9a0c-3e567d3e7407" providerId="ADAL" clId="{D680F4D9-5E28-470E-8A1D-4586BEA7ED9F}" dt="2024-08-08T09:19:52.316" v="802" actId="1076"/>
          <ac:spMkLst>
            <pc:docMk/>
            <pc:sldMk cId="987903024" sldId="281"/>
            <ac:spMk id="41" creationId="{F4745B04-7AEC-E679-77E9-603CE0DA4A41}"/>
          </ac:spMkLst>
        </pc:spChg>
        <pc:spChg chg="add mod">
          <ac:chgData name="Hans-Peter Podhaisky" userId="b55cfa27-40d7-45e6-9a0c-3e567d3e7407" providerId="ADAL" clId="{D680F4D9-5E28-470E-8A1D-4586BEA7ED9F}" dt="2024-08-08T09:19:24.028" v="795" actId="1076"/>
          <ac:spMkLst>
            <pc:docMk/>
            <pc:sldMk cId="987903024" sldId="281"/>
            <ac:spMk id="42" creationId="{E79B8ECF-19F3-0A9D-6BFE-6CCB57C223A5}"/>
          </ac:spMkLst>
        </pc:spChg>
        <pc:spChg chg="add mod">
          <ac:chgData name="Hans-Peter Podhaisky" userId="b55cfa27-40d7-45e6-9a0c-3e567d3e7407" providerId="ADAL" clId="{D680F4D9-5E28-470E-8A1D-4586BEA7ED9F}" dt="2024-08-08T09:17:18.411" v="789" actId="1076"/>
          <ac:spMkLst>
            <pc:docMk/>
            <pc:sldMk cId="987903024" sldId="281"/>
            <ac:spMk id="44" creationId="{15B306C4-2259-FFBB-069A-6E85F66E943A}"/>
          </ac:spMkLst>
        </pc:spChg>
        <pc:spChg chg="add mod">
          <ac:chgData name="Hans-Peter Podhaisky" userId="b55cfa27-40d7-45e6-9a0c-3e567d3e7407" providerId="ADAL" clId="{D680F4D9-5E28-470E-8A1D-4586BEA7ED9F}" dt="2024-08-08T09:17:18.411" v="789" actId="1076"/>
          <ac:spMkLst>
            <pc:docMk/>
            <pc:sldMk cId="987903024" sldId="281"/>
            <ac:spMk id="45" creationId="{D6EAFD09-525E-0E0D-B379-DFB1DD2CCF51}"/>
          </ac:spMkLst>
        </pc:spChg>
        <pc:spChg chg="add mod">
          <ac:chgData name="Hans-Peter Podhaisky" userId="b55cfa27-40d7-45e6-9a0c-3e567d3e7407" providerId="ADAL" clId="{D680F4D9-5E28-470E-8A1D-4586BEA7ED9F}" dt="2024-08-08T09:17:18.411" v="789" actId="1076"/>
          <ac:spMkLst>
            <pc:docMk/>
            <pc:sldMk cId="987903024" sldId="281"/>
            <ac:spMk id="46" creationId="{1914C703-74F5-0B38-BF91-13BF7F98F86E}"/>
          </ac:spMkLst>
        </pc:spChg>
        <pc:spChg chg="add mod">
          <ac:chgData name="Hans-Peter Podhaisky" userId="b55cfa27-40d7-45e6-9a0c-3e567d3e7407" providerId="ADAL" clId="{D680F4D9-5E28-470E-8A1D-4586BEA7ED9F}" dt="2024-08-08T09:21:45.462" v="809" actId="14100"/>
          <ac:spMkLst>
            <pc:docMk/>
            <pc:sldMk cId="987903024" sldId="281"/>
            <ac:spMk id="47" creationId="{CA790C3D-E061-4BC5-5213-82DF281ED02F}"/>
          </ac:spMkLst>
        </pc:spChg>
        <pc:grpChg chg="add mod">
          <ac:chgData name="Hans-Peter Podhaisky" userId="b55cfa27-40d7-45e6-9a0c-3e567d3e7407" providerId="ADAL" clId="{D680F4D9-5E28-470E-8A1D-4586BEA7ED9F}" dt="2024-08-08T09:19:43.172" v="801" actId="1076"/>
          <ac:grpSpMkLst>
            <pc:docMk/>
            <pc:sldMk cId="987903024" sldId="281"/>
            <ac:grpSpMk id="17" creationId="{72BF9215-A168-B181-D229-FF6388F3A318}"/>
          </ac:grpSpMkLst>
        </pc:grpChg>
        <pc:grpChg chg="add mod">
          <ac:chgData name="Hans-Peter Podhaisky" userId="b55cfa27-40d7-45e6-9a0c-3e567d3e7407" providerId="ADAL" clId="{D680F4D9-5E28-470E-8A1D-4586BEA7ED9F}" dt="2024-08-08T09:19:33.452" v="798" actId="1076"/>
          <ac:grpSpMkLst>
            <pc:docMk/>
            <pc:sldMk cId="987903024" sldId="281"/>
            <ac:grpSpMk id="25" creationId="{23EC7A32-4113-B4DE-B0E4-1F5E712FB565}"/>
          </ac:grpSpMkLst>
        </pc:grpChg>
        <pc:grpChg chg="add del mod">
          <ac:chgData name="Hans-Peter Podhaisky" userId="b55cfa27-40d7-45e6-9a0c-3e567d3e7407" providerId="ADAL" clId="{D680F4D9-5E28-470E-8A1D-4586BEA7ED9F}" dt="2024-08-08T09:07:36.957" v="780" actId="478"/>
          <ac:grpSpMkLst>
            <pc:docMk/>
            <pc:sldMk cId="987903024" sldId="281"/>
            <ac:grpSpMk id="33" creationId="{BD14A8CE-846B-4E25-9FE5-D6B396512196}"/>
          </ac:grpSpMkLst>
        </pc:grpChg>
        <pc:grpChg chg="add mod">
          <ac:chgData name="Hans-Peter Podhaisky" userId="b55cfa27-40d7-45e6-9a0c-3e567d3e7407" providerId="ADAL" clId="{D680F4D9-5E28-470E-8A1D-4586BEA7ED9F}" dt="2024-08-08T09:19:52.316" v="802" actId="1076"/>
          <ac:grpSpMkLst>
            <pc:docMk/>
            <pc:sldMk cId="987903024" sldId="281"/>
            <ac:grpSpMk id="39" creationId="{C6ACD347-897F-CD77-E076-111FB26F5292}"/>
          </ac:grpSpMkLst>
        </pc:grpChg>
        <pc:grpChg chg="add mod">
          <ac:chgData name="Hans-Peter Podhaisky" userId="b55cfa27-40d7-45e6-9a0c-3e567d3e7407" providerId="ADAL" clId="{D680F4D9-5E28-470E-8A1D-4586BEA7ED9F}" dt="2024-08-08T09:17:18.411" v="789" actId="1076"/>
          <ac:grpSpMkLst>
            <pc:docMk/>
            <pc:sldMk cId="987903024" sldId="281"/>
            <ac:grpSpMk id="43" creationId="{CE119496-711E-1AD6-0E74-AC0AA007EB04}"/>
          </ac:grpSpMkLst>
        </pc:grpChg>
        <pc:picChg chg="add del mod">
          <ac:chgData name="Hans-Peter Podhaisky" userId="b55cfa27-40d7-45e6-9a0c-3e567d3e7407" providerId="ADAL" clId="{D680F4D9-5E28-470E-8A1D-4586BEA7ED9F}" dt="2024-08-08T09:09:21.056" v="783" actId="478"/>
          <ac:picMkLst>
            <pc:docMk/>
            <pc:sldMk cId="987903024" sldId="281"/>
            <ac:picMk id="10" creationId="{72A057BF-9C69-A3D7-8A20-CECF8518D9CC}"/>
          </ac:picMkLst>
        </pc:picChg>
        <pc:picChg chg="add mod">
          <ac:chgData name="Hans-Peter Podhaisky" userId="b55cfa27-40d7-45e6-9a0c-3e567d3e7407" providerId="ADAL" clId="{D680F4D9-5E28-470E-8A1D-4586BEA7ED9F}" dt="2024-08-08T09:19:27.005" v="796" actId="1076"/>
          <ac:picMkLst>
            <pc:docMk/>
            <pc:sldMk cId="987903024" sldId="281"/>
            <ac:picMk id="12" creationId="{0BCE92CD-69D7-742D-6742-3DF8D108EF80}"/>
          </ac:picMkLst>
        </pc:picChg>
        <pc:picChg chg="del">
          <ac:chgData name="Hans-Peter Podhaisky" userId="b55cfa27-40d7-45e6-9a0c-3e567d3e7407" providerId="ADAL" clId="{D680F4D9-5E28-470E-8A1D-4586BEA7ED9F}" dt="2024-08-08T08:42:37.065" v="741" actId="478"/>
          <ac:picMkLst>
            <pc:docMk/>
            <pc:sldMk cId="987903024" sldId="281"/>
            <ac:picMk id="13" creationId="{2CF7A5F4-CB7B-B48C-A225-FA9FEF75787B}"/>
          </ac:picMkLst>
        </pc:picChg>
        <pc:picChg chg="del">
          <ac:chgData name="Hans-Peter Podhaisky" userId="b55cfa27-40d7-45e6-9a0c-3e567d3e7407" providerId="ADAL" clId="{D680F4D9-5E28-470E-8A1D-4586BEA7ED9F}" dt="2024-08-08T08:42:12.409" v="737" actId="478"/>
          <ac:picMkLst>
            <pc:docMk/>
            <pc:sldMk cId="987903024" sldId="281"/>
            <ac:picMk id="15" creationId="{D7357698-7DA5-3EE8-D89F-9B5B6E3FD43F}"/>
          </ac:picMkLst>
        </pc:picChg>
        <pc:picChg chg="add mod">
          <ac:chgData name="Hans-Peter Podhaisky" userId="b55cfa27-40d7-45e6-9a0c-3e567d3e7407" providerId="ADAL" clId="{D680F4D9-5E28-470E-8A1D-4586BEA7ED9F}" dt="2024-08-08T09:19:57.270" v="803" actId="14100"/>
          <ac:picMkLst>
            <pc:docMk/>
            <pc:sldMk cId="987903024" sldId="281"/>
            <ac:picMk id="16" creationId="{FED0595F-C911-1FD6-8D63-B6994ED02E9E}"/>
          </ac:picMkLst>
        </pc:picChg>
        <pc:picChg chg="del">
          <ac:chgData name="Hans-Peter Podhaisky" userId="b55cfa27-40d7-45e6-9a0c-3e567d3e7407" providerId="ADAL" clId="{D680F4D9-5E28-470E-8A1D-4586BEA7ED9F}" dt="2024-08-08T08:41:44.137" v="732" actId="478"/>
          <ac:picMkLst>
            <pc:docMk/>
            <pc:sldMk cId="987903024" sldId="281"/>
            <ac:picMk id="19" creationId="{CDD7E7DB-23FD-C7FF-95A0-76D4573826A1}"/>
          </ac:picMkLst>
        </pc:picChg>
        <pc:picChg chg="del">
          <ac:chgData name="Hans-Peter Podhaisky" userId="b55cfa27-40d7-45e6-9a0c-3e567d3e7407" providerId="ADAL" clId="{D680F4D9-5E28-470E-8A1D-4586BEA7ED9F}" dt="2024-08-08T08:39:43.863" v="725" actId="478"/>
          <ac:picMkLst>
            <pc:docMk/>
            <pc:sldMk cId="987903024" sldId="281"/>
            <ac:picMk id="30" creationId="{C0003F75-5445-0D57-BBE9-9CCDAE27079D}"/>
          </ac:picMkLst>
        </pc:picChg>
        <pc:picChg chg="del">
          <ac:chgData name="Hans-Peter Podhaisky" userId="b55cfa27-40d7-45e6-9a0c-3e567d3e7407" providerId="ADAL" clId="{D680F4D9-5E28-470E-8A1D-4586BEA7ED9F}" dt="2024-08-08T08:37:27.366" v="720" actId="478"/>
          <ac:picMkLst>
            <pc:docMk/>
            <pc:sldMk cId="987903024" sldId="281"/>
            <ac:picMk id="1024" creationId="{421CBD35-5AB6-76FF-3875-4791014C4A83}"/>
          </ac:picMkLst>
        </pc:picChg>
        <pc:picChg chg="del">
          <ac:chgData name="Hans-Peter Podhaisky" userId="b55cfa27-40d7-45e6-9a0c-3e567d3e7407" providerId="ADAL" clId="{D680F4D9-5E28-470E-8A1D-4586BEA7ED9F}" dt="2024-08-08T09:00:58.348" v="776" actId="478"/>
          <ac:picMkLst>
            <pc:docMk/>
            <pc:sldMk cId="987903024" sldId="281"/>
            <ac:picMk id="1026" creationId="{F066954D-DC22-8496-D5E3-CB53C5E74FE5}"/>
          </ac:picMkLst>
        </pc:picChg>
        <pc:picChg chg="del">
          <ac:chgData name="Hans-Peter Podhaisky" userId="b55cfa27-40d7-45e6-9a0c-3e567d3e7407" providerId="ADAL" clId="{D680F4D9-5E28-470E-8A1D-4586BEA7ED9F}" dt="2024-08-08T08:56:16.315" v="773" actId="478"/>
          <ac:picMkLst>
            <pc:docMk/>
            <pc:sldMk cId="987903024" sldId="281"/>
            <ac:picMk id="1031" creationId="{91BDBE94-BF48-8B46-56E7-6BBD08E06AD2}"/>
          </ac:picMkLst>
        </pc:picChg>
        <pc:picChg chg="del">
          <ac:chgData name="Hans-Peter Podhaisky" userId="b55cfa27-40d7-45e6-9a0c-3e567d3e7407" providerId="ADAL" clId="{D680F4D9-5E28-470E-8A1D-4586BEA7ED9F}" dt="2024-08-08T09:17:10.242" v="787" actId="478"/>
          <ac:picMkLst>
            <pc:docMk/>
            <pc:sldMk cId="987903024" sldId="281"/>
            <ac:picMk id="1033" creationId="{43FECC77-1E7F-B120-0BF9-DBA157FF6351}"/>
          </ac:picMkLst>
        </pc:picChg>
        <pc:picChg chg="del">
          <ac:chgData name="Hans-Peter Podhaisky" userId="b55cfa27-40d7-45e6-9a0c-3e567d3e7407" providerId="ADAL" clId="{D680F4D9-5E28-470E-8A1D-4586BEA7ED9F}" dt="2024-08-08T08:56:05.355" v="770" actId="478"/>
          <ac:picMkLst>
            <pc:docMk/>
            <pc:sldMk cId="987903024" sldId="281"/>
            <ac:picMk id="1035" creationId="{B4AFA46E-C2DF-76D1-E04E-424398F975C2}"/>
          </ac:picMkLst>
        </pc:picChg>
      </pc:sldChg>
      <pc:sldChg chg="addSp delSp modSp mod">
        <pc:chgData name="Hans-Peter Podhaisky" userId="b55cfa27-40d7-45e6-9a0c-3e567d3e7407" providerId="ADAL" clId="{D680F4D9-5E28-470E-8A1D-4586BEA7ED9F}" dt="2024-08-19T13:24:07.378" v="1332" actId="207"/>
        <pc:sldMkLst>
          <pc:docMk/>
          <pc:sldMk cId="2535912975" sldId="285"/>
        </pc:sldMkLst>
        <pc:spChg chg="mod">
          <ac:chgData name="Hans-Peter Podhaisky" userId="b55cfa27-40d7-45e6-9a0c-3e567d3e7407" providerId="ADAL" clId="{D680F4D9-5E28-470E-8A1D-4586BEA7ED9F}" dt="2024-08-13T15:09:22.508" v="836" actId="27636"/>
          <ac:spMkLst>
            <pc:docMk/>
            <pc:sldMk cId="2535912975" sldId="285"/>
            <ac:spMk id="2" creationId="{28FF1AA2-4F52-1FAA-B6AD-4A2873A21E55}"/>
          </ac:spMkLst>
        </pc:spChg>
        <pc:spChg chg="add del mod">
          <ac:chgData name="Hans-Peter Podhaisky" userId="b55cfa27-40d7-45e6-9a0c-3e567d3e7407" providerId="ADAL" clId="{D680F4D9-5E28-470E-8A1D-4586BEA7ED9F}" dt="2024-08-13T15:10:16.557" v="844"/>
          <ac:spMkLst>
            <pc:docMk/>
            <pc:sldMk cId="2535912975" sldId="285"/>
            <ac:spMk id="4" creationId="{5AF87606-4DC5-378D-749B-893829F40DF1}"/>
          </ac:spMkLst>
        </pc:spChg>
        <pc:spChg chg="add mod">
          <ac:chgData name="Hans-Peter Podhaisky" userId="b55cfa27-40d7-45e6-9a0c-3e567d3e7407" providerId="ADAL" clId="{D680F4D9-5E28-470E-8A1D-4586BEA7ED9F}" dt="2024-08-13T15:10:26.048" v="847" actId="14100"/>
          <ac:spMkLst>
            <pc:docMk/>
            <pc:sldMk cId="2535912975" sldId="285"/>
            <ac:spMk id="7" creationId="{FBE61D29-BB02-0E1E-DEC1-69860981BFDF}"/>
          </ac:spMkLst>
        </pc:spChg>
        <pc:spChg chg="add del mod">
          <ac:chgData name="Hans-Peter Podhaisky" userId="b55cfa27-40d7-45e6-9a0c-3e567d3e7407" providerId="ADAL" clId="{D680F4D9-5E28-470E-8A1D-4586BEA7ED9F}" dt="2024-08-13T15:13:01.510" v="852" actId="3680"/>
          <ac:spMkLst>
            <pc:docMk/>
            <pc:sldMk cId="2535912975" sldId="285"/>
            <ac:spMk id="9" creationId="{9E28F1FC-6E87-6ECD-D053-C0F9D995AD7C}"/>
          </ac:spMkLst>
        </pc:spChg>
        <pc:graphicFrameChg chg="del modGraphic">
          <ac:chgData name="Hans-Peter Podhaisky" userId="b55cfa27-40d7-45e6-9a0c-3e567d3e7407" providerId="ADAL" clId="{D680F4D9-5E28-470E-8A1D-4586BEA7ED9F}" dt="2024-08-13T15:10:13.323" v="843" actId="478"/>
          <ac:graphicFrameMkLst>
            <pc:docMk/>
            <pc:sldMk cId="2535912975" sldId="285"/>
            <ac:graphicFrameMk id="5" creationId="{6E29A25B-E3FE-5026-7346-499BDA67C9C3}"/>
          </ac:graphicFrameMkLst>
        </pc:graphicFrameChg>
        <pc:graphicFrameChg chg="add del mod modGraphic">
          <ac:chgData name="Hans-Peter Podhaisky" userId="b55cfa27-40d7-45e6-9a0c-3e567d3e7407" providerId="ADAL" clId="{D680F4D9-5E28-470E-8A1D-4586BEA7ED9F}" dt="2024-08-13T15:10:50.279" v="851" actId="478"/>
          <ac:graphicFrameMkLst>
            <pc:docMk/>
            <pc:sldMk cId="2535912975" sldId="285"/>
            <ac:graphicFrameMk id="6" creationId="{443D8A43-71F4-2AA1-47D2-3C15B57A36C3}"/>
          </ac:graphicFrameMkLst>
        </pc:graphicFrameChg>
        <pc:graphicFrameChg chg="add mod ord modGraphic">
          <ac:chgData name="Hans-Peter Podhaisky" userId="b55cfa27-40d7-45e6-9a0c-3e567d3e7407" providerId="ADAL" clId="{D680F4D9-5E28-470E-8A1D-4586BEA7ED9F}" dt="2024-08-19T13:24:07.378" v="1332" actId="207"/>
          <ac:graphicFrameMkLst>
            <pc:docMk/>
            <pc:sldMk cId="2535912975" sldId="285"/>
            <ac:graphicFrameMk id="10" creationId="{C07C3494-41F7-3F20-702C-1DA8931406B4}"/>
          </ac:graphicFrameMkLst>
        </pc:graphicFrameChg>
      </pc:sldChg>
      <pc:sldChg chg="addSp delSp modSp mod">
        <pc:chgData name="Hans-Peter Podhaisky" userId="b55cfa27-40d7-45e6-9a0c-3e567d3e7407" providerId="ADAL" clId="{D680F4D9-5E28-470E-8A1D-4586BEA7ED9F}" dt="2024-08-19T13:21:08.810" v="1322" actId="1076"/>
        <pc:sldMkLst>
          <pc:docMk/>
          <pc:sldMk cId="925486292" sldId="286"/>
        </pc:sldMkLst>
        <pc:spChg chg="mod">
          <ac:chgData name="Hans-Peter Podhaisky" userId="b55cfa27-40d7-45e6-9a0c-3e567d3e7407" providerId="ADAL" clId="{D680F4D9-5E28-470E-8A1D-4586BEA7ED9F}" dt="2024-08-13T15:09:31.594" v="837" actId="108"/>
          <ac:spMkLst>
            <pc:docMk/>
            <pc:sldMk cId="925486292" sldId="286"/>
            <ac:spMk id="2" creationId="{28FF1AA2-4F52-1FAA-B6AD-4A2873A21E55}"/>
          </ac:spMkLst>
        </pc:spChg>
        <pc:spChg chg="add mod">
          <ac:chgData name="Hans-Peter Podhaisky" userId="b55cfa27-40d7-45e6-9a0c-3e567d3e7407" providerId="ADAL" clId="{D680F4D9-5E28-470E-8A1D-4586BEA7ED9F}" dt="2024-08-19T13:04:20.632" v="1002" actId="14100"/>
          <ac:spMkLst>
            <pc:docMk/>
            <pc:sldMk cId="925486292" sldId="286"/>
            <ac:spMk id="3" creationId="{1FE8F26E-54E5-DB84-DDF3-F1283E28573D}"/>
          </ac:spMkLst>
        </pc:spChg>
        <pc:spChg chg="add mod">
          <ac:chgData name="Hans-Peter Podhaisky" userId="b55cfa27-40d7-45e6-9a0c-3e567d3e7407" providerId="ADAL" clId="{D680F4D9-5E28-470E-8A1D-4586BEA7ED9F}" dt="2024-08-19T13:21:08.810" v="1322" actId="1076"/>
          <ac:spMkLst>
            <pc:docMk/>
            <pc:sldMk cId="925486292" sldId="286"/>
            <ac:spMk id="4" creationId="{4915133E-8C50-60F2-BBB8-58B689A2E062}"/>
          </ac:spMkLst>
        </pc:spChg>
        <pc:spChg chg="add del mod">
          <ac:chgData name="Hans-Peter Podhaisky" userId="b55cfa27-40d7-45e6-9a0c-3e567d3e7407" providerId="ADAL" clId="{D680F4D9-5E28-470E-8A1D-4586BEA7ED9F}" dt="2024-08-13T15:07:22.204" v="821"/>
          <ac:spMkLst>
            <pc:docMk/>
            <pc:sldMk cId="925486292" sldId="286"/>
            <ac:spMk id="4" creationId="{9B84CAA9-0A39-1B01-8CE5-199FDCAA093E}"/>
          </ac:spMkLst>
        </pc:spChg>
        <pc:spChg chg="add mod">
          <ac:chgData name="Hans-Peter Podhaisky" userId="b55cfa27-40d7-45e6-9a0c-3e567d3e7407" providerId="ADAL" clId="{D680F4D9-5E28-470E-8A1D-4586BEA7ED9F}" dt="2024-08-13T15:07:43.366" v="825" actId="14100"/>
          <ac:spMkLst>
            <pc:docMk/>
            <pc:sldMk cId="925486292" sldId="286"/>
            <ac:spMk id="6" creationId="{BD994167-EF79-FB4D-1F07-33C159CD869E}"/>
          </ac:spMkLst>
        </pc:spChg>
        <pc:graphicFrameChg chg="add mod modGraphic">
          <ac:chgData name="Hans-Peter Podhaisky" userId="b55cfa27-40d7-45e6-9a0c-3e567d3e7407" providerId="ADAL" clId="{D680F4D9-5E28-470E-8A1D-4586BEA7ED9F}" dt="2024-08-19T12:36:45.614" v="902" actId="207"/>
          <ac:graphicFrameMkLst>
            <pc:docMk/>
            <pc:sldMk cId="925486292" sldId="286"/>
            <ac:graphicFrameMk id="5" creationId="{56F8E1CB-3F3C-FEDD-6E3C-488AAAA697A7}"/>
          </ac:graphicFrameMkLst>
        </pc:graphicFrameChg>
        <pc:graphicFrameChg chg="del">
          <ac:chgData name="Hans-Peter Podhaisky" userId="b55cfa27-40d7-45e6-9a0c-3e567d3e7407" providerId="ADAL" clId="{D680F4D9-5E28-470E-8A1D-4586BEA7ED9F}" dt="2024-08-13T15:07:12.696" v="820" actId="478"/>
          <ac:graphicFrameMkLst>
            <pc:docMk/>
            <pc:sldMk cId="925486292" sldId="286"/>
            <ac:graphicFrameMk id="13" creationId="{CC029FA8-742B-BDDE-7805-D2966974B0B1}"/>
          </ac:graphicFrameMkLst>
        </pc:graphicFrameChg>
      </pc:sldChg>
    </pc:docChg>
  </pc:docChgLst>
  <pc:docChgLst>
    <pc:chgData name="Toumani Doucoure" userId="S::toumani.doucoure@bayer.com::db66c2b6-091d-41f9-a5ad-d678fbd5a453" providerId="AD" clId="Web-{E9471333-BCC8-A195-0CF8-728183F0DC01}"/>
    <pc:docChg chg="modSld">
      <pc:chgData name="Toumani Doucoure" userId="S::toumani.doucoure@bayer.com::db66c2b6-091d-41f9-a5ad-d678fbd5a453" providerId="AD" clId="Web-{E9471333-BCC8-A195-0CF8-728183F0DC01}" dt="2024-06-05T14:26:34.135" v="7" actId="20577"/>
      <pc:docMkLst>
        <pc:docMk/>
      </pc:docMkLst>
      <pc:sldChg chg="modSp">
        <pc:chgData name="Toumani Doucoure" userId="S::toumani.doucoure@bayer.com::db66c2b6-091d-41f9-a5ad-d678fbd5a453" providerId="AD" clId="Web-{E9471333-BCC8-A195-0CF8-728183F0DC01}" dt="2024-06-05T14:26:34.135" v="7" actId="20577"/>
        <pc:sldMkLst>
          <pc:docMk/>
          <pc:sldMk cId="1952738416" sldId="261"/>
        </pc:sldMkLst>
        <pc:spChg chg="mod">
          <ac:chgData name="Toumani Doucoure" userId="S::toumani.doucoure@bayer.com::db66c2b6-091d-41f9-a5ad-d678fbd5a453" providerId="AD" clId="Web-{E9471333-BCC8-A195-0CF8-728183F0DC01}" dt="2024-06-05T08:17:07.432" v="3" actId="20577"/>
          <ac:spMkLst>
            <pc:docMk/>
            <pc:sldMk cId="1952738416" sldId="261"/>
            <ac:spMk id="2" creationId="{7B17ACDE-BAE8-7F7B-15BA-892CA0A83A8D}"/>
          </ac:spMkLst>
        </pc:spChg>
        <pc:spChg chg="mod">
          <ac:chgData name="Toumani Doucoure" userId="S::toumani.doucoure@bayer.com::db66c2b6-091d-41f9-a5ad-d678fbd5a453" providerId="AD" clId="Web-{E9471333-BCC8-A195-0CF8-728183F0DC01}" dt="2024-06-05T14:26:34.135" v="7" actId="20577"/>
          <ac:spMkLst>
            <pc:docMk/>
            <pc:sldMk cId="1952738416" sldId="261"/>
            <ac:spMk id="3" creationId="{9C3F5749-AE97-9D84-FDAE-34D1DB63C86A}"/>
          </ac:spMkLst>
        </pc:spChg>
      </pc:sldChg>
    </pc:docChg>
  </pc:docChgLst>
  <pc:docChgLst>
    <pc:chgData name="Hans-Peter Podhaisky" userId="S::hans-peter.podhaisky@bayer.com::b55cfa27-40d7-45e6-9a0c-3e567d3e7407" providerId="AD" clId="Web-{4BCB7D35-AE37-41D0-92CE-222B1175A1E7}"/>
    <pc:docChg chg="modSld">
      <pc:chgData name="Hans-Peter Podhaisky" userId="S::hans-peter.podhaisky@bayer.com::b55cfa27-40d7-45e6-9a0c-3e567d3e7407" providerId="AD" clId="Web-{4BCB7D35-AE37-41D0-92CE-222B1175A1E7}" dt="2024-08-20T06:59:28.604" v="1" actId="20577"/>
      <pc:docMkLst>
        <pc:docMk/>
      </pc:docMkLst>
      <pc:sldChg chg="modSp">
        <pc:chgData name="Hans-Peter Podhaisky" userId="S::hans-peter.podhaisky@bayer.com::b55cfa27-40d7-45e6-9a0c-3e567d3e7407" providerId="AD" clId="Web-{4BCB7D35-AE37-41D0-92CE-222B1175A1E7}" dt="2024-08-20T06:59:28.604" v="1" actId="20577"/>
        <pc:sldMkLst>
          <pc:docMk/>
          <pc:sldMk cId="925486292" sldId="286"/>
        </pc:sldMkLst>
        <pc:spChg chg="mod">
          <ac:chgData name="Hans-Peter Podhaisky" userId="S::hans-peter.podhaisky@bayer.com::b55cfa27-40d7-45e6-9a0c-3e567d3e7407" providerId="AD" clId="Web-{4BCB7D35-AE37-41D0-92CE-222B1175A1E7}" dt="2024-08-20T06:59:28.604" v="1" actId="20577"/>
          <ac:spMkLst>
            <pc:docMk/>
            <pc:sldMk cId="925486292" sldId="286"/>
            <ac:spMk id="2" creationId="{28FF1AA2-4F52-1FAA-B6AD-4A2873A21E55}"/>
          </ac:spMkLst>
        </pc:spChg>
      </pc:sldChg>
    </pc:docChg>
  </pc:docChgLst>
  <pc:docChgLst>
    <pc:chgData name="Arndt Schmitz" userId="ef7258fc-f469-4e22-aa74-3f8ab2d45223" providerId="ADAL" clId="{972A8B02-2AAB-4012-8FDF-4EAE8F803E58}"/>
    <pc:docChg chg="undo custSel addSld delSld modSld sldOrd">
      <pc:chgData name="Arndt Schmitz" userId="ef7258fc-f469-4e22-aa74-3f8ab2d45223" providerId="ADAL" clId="{972A8B02-2AAB-4012-8FDF-4EAE8F803E58}" dt="2024-08-19T12:43:42.383" v="5688" actId="6549"/>
      <pc:docMkLst>
        <pc:docMk/>
      </pc:docMkLst>
      <pc:sldChg chg="modSp mod">
        <pc:chgData name="Arndt Schmitz" userId="ef7258fc-f469-4e22-aa74-3f8ab2d45223" providerId="ADAL" clId="{972A8B02-2AAB-4012-8FDF-4EAE8F803E58}" dt="2024-07-24T12:16:28.366" v="3937" actId="6549"/>
        <pc:sldMkLst>
          <pc:docMk/>
          <pc:sldMk cId="1436212699" sldId="256"/>
        </pc:sldMkLst>
        <pc:spChg chg="mod">
          <ac:chgData name="Arndt Schmitz" userId="ef7258fc-f469-4e22-aa74-3f8ab2d45223" providerId="ADAL" clId="{972A8B02-2AAB-4012-8FDF-4EAE8F803E58}" dt="2024-07-24T12:16:28.366" v="3937" actId="6549"/>
          <ac:spMkLst>
            <pc:docMk/>
            <pc:sldMk cId="1436212699" sldId="256"/>
            <ac:spMk id="3" creationId="{68BDB6FA-AB0E-EA77-1364-0DB3CA12E09A}"/>
          </ac:spMkLst>
        </pc:spChg>
      </pc:sldChg>
      <pc:sldChg chg="modSp mod">
        <pc:chgData name="Arndt Schmitz" userId="ef7258fc-f469-4e22-aa74-3f8ab2d45223" providerId="ADAL" clId="{972A8B02-2AAB-4012-8FDF-4EAE8F803E58}" dt="2024-07-17T09:02:23.871" v="701" actId="5793"/>
        <pc:sldMkLst>
          <pc:docMk/>
          <pc:sldMk cId="1836604359" sldId="260"/>
        </pc:sldMkLst>
        <pc:spChg chg="mod">
          <ac:chgData name="Arndt Schmitz" userId="ef7258fc-f469-4e22-aa74-3f8ab2d45223" providerId="ADAL" clId="{972A8B02-2AAB-4012-8FDF-4EAE8F803E58}" dt="2024-07-17T09:02:23.871" v="701" actId="5793"/>
          <ac:spMkLst>
            <pc:docMk/>
            <pc:sldMk cId="1836604359" sldId="260"/>
            <ac:spMk id="3" creationId="{9C3F5749-AE97-9D84-FDAE-34D1DB63C86A}"/>
          </ac:spMkLst>
        </pc:spChg>
      </pc:sldChg>
      <pc:sldChg chg="modSp mod">
        <pc:chgData name="Arndt Schmitz" userId="ef7258fc-f469-4e22-aa74-3f8ab2d45223" providerId="ADAL" clId="{972A8B02-2AAB-4012-8FDF-4EAE8F803E58}" dt="2024-07-17T09:10:50.876" v="727" actId="13926"/>
        <pc:sldMkLst>
          <pc:docMk/>
          <pc:sldMk cId="1952738416" sldId="261"/>
        </pc:sldMkLst>
        <pc:spChg chg="mod">
          <ac:chgData name="Arndt Schmitz" userId="ef7258fc-f469-4e22-aa74-3f8ab2d45223" providerId="ADAL" clId="{972A8B02-2AAB-4012-8FDF-4EAE8F803E58}" dt="2024-07-17T09:10:50.876" v="727" actId="13926"/>
          <ac:spMkLst>
            <pc:docMk/>
            <pc:sldMk cId="1952738416" sldId="261"/>
            <ac:spMk id="3" creationId="{9C3F5749-AE97-9D84-FDAE-34D1DB63C86A}"/>
          </ac:spMkLst>
        </pc:spChg>
      </pc:sldChg>
      <pc:sldChg chg="modSp add mod ord">
        <pc:chgData name="Arndt Schmitz" userId="ef7258fc-f469-4e22-aa74-3f8ab2d45223" providerId="ADAL" clId="{972A8B02-2AAB-4012-8FDF-4EAE8F803E58}" dt="2024-07-17T09:14:12.137" v="747" actId="6549"/>
        <pc:sldMkLst>
          <pc:docMk/>
          <pc:sldMk cId="1468439624" sldId="267"/>
        </pc:sldMkLst>
        <pc:spChg chg="mod">
          <ac:chgData name="Arndt Schmitz" userId="ef7258fc-f469-4e22-aa74-3f8ab2d45223" providerId="ADAL" clId="{972A8B02-2AAB-4012-8FDF-4EAE8F803E58}" dt="2024-07-17T09:05:49.656" v="726" actId="20577"/>
          <ac:spMkLst>
            <pc:docMk/>
            <pc:sldMk cId="1468439624" sldId="267"/>
            <ac:spMk id="2" creationId="{7B17ACDE-BAE8-7F7B-15BA-892CA0A83A8D}"/>
          </ac:spMkLst>
        </pc:spChg>
        <pc:spChg chg="mod">
          <ac:chgData name="Arndt Schmitz" userId="ef7258fc-f469-4e22-aa74-3f8ab2d45223" providerId="ADAL" clId="{972A8B02-2AAB-4012-8FDF-4EAE8F803E58}" dt="2024-07-17T09:14:12.137" v="747" actId="6549"/>
          <ac:spMkLst>
            <pc:docMk/>
            <pc:sldMk cId="1468439624" sldId="267"/>
            <ac:spMk id="3" creationId="{9C3F5749-AE97-9D84-FDAE-34D1DB63C86A}"/>
          </ac:spMkLst>
        </pc:spChg>
      </pc:sldChg>
      <pc:sldChg chg="modSp add mod">
        <pc:chgData name="Arndt Schmitz" userId="ef7258fc-f469-4e22-aa74-3f8ab2d45223" providerId="ADAL" clId="{972A8B02-2AAB-4012-8FDF-4EAE8F803E58}" dt="2024-07-17T09:16:04.041" v="829" actId="20577"/>
        <pc:sldMkLst>
          <pc:docMk/>
          <pc:sldMk cId="530095039" sldId="268"/>
        </pc:sldMkLst>
        <pc:spChg chg="mod">
          <ac:chgData name="Arndt Schmitz" userId="ef7258fc-f469-4e22-aa74-3f8ab2d45223" providerId="ADAL" clId="{972A8B02-2AAB-4012-8FDF-4EAE8F803E58}" dt="2024-07-17T08:58:45.229" v="198" actId="6549"/>
          <ac:spMkLst>
            <pc:docMk/>
            <pc:sldMk cId="530095039" sldId="268"/>
            <ac:spMk id="2" creationId="{7B17ACDE-BAE8-7F7B-15BA-892CA0A83A8D}"/>
          </ac:spMkLst>
        </pc:spChg>
        <pc:spChg chg="mod">
          <ac:chgData name="Arndt Schmitz" userId="ef7258fc-f469-4e22-aa74-3f8ab2d45223" providerId="ADAL" clId="{972A8B02-2AAB-4012-8FDF-4EAE8F803E58}" dt="2024-07-17T09:16:04.041" v="829" actId="20577"/>
          <ac:spMkLst>
            <pc:docMk/>
            <pc:sldMk cId="530095039" sldId="268"/>
            <ac:spMk id="3" creationId="{9C3F5749-AE97-9D84-FDAE-34D1DB63C86A}"/>
          </ac:spMkLst>
        </pc:spChg>
      </pc:sldChg>
      <pc:sldChg chg="modSp add mod">
        <pc:chgData name="Arndt Schmitz" userId="ef7258fc-f469-4e22-aa74-3f8ab2d45223" providerId="ADAL" clId="{972A8B02-2AAB-4012-8FDF-4EAE8F803E58}" dt="2024-07-17T09:12:24.707" v="746" actId="20577"/>
        <pc:sldMkLst>
          <pc:docMk/>
          <pc:sldMk cId="2614210065" sldId="269"/>
        </pc:sldMkLst>
        <pc:spChg chg="mod">
          <ac:chgData name="Arndt Schmitz" userId="ef7258fc-f469-4e22-aa74-3f8ab2d45223" providerId="ADAL" clId="{972A8B02-2AAB-4012-8FDF-4EAE8F803E58}" dt="2024-07-17T08:57:42.267" v="21" actId="6549"/>
          <ac:spMkLst>
            <pc:docMk/>
            <pc:sldMk cId="2614210065" sldId="269"/>
            <ac:spMk id="2" creationId="{7B17ACDE-BAE8-7F7B-15BA-892CA0A83A8D}"/>
          </ac:spMkLst>
        </pc:spChg>
        <pc:spChg chg="mod">
          <ac:chgData name="Arndt Schmitz" userId="ef7258fc-f469-4e22-aa74-3f8ab2d45223" providerId="ADAL" clId="{972A8B02-2AAB-4012-8FDF-4EAE8F803E58}" dt="2024-07-17T09:12:24.707" v="746" actId="20577"/>
          <ac:spMkLst>
            <pc:docMk/>
            <pc:sldMk cId="2614210065" sldId="269"/>
            <ac:spMk id="3" creationId="{9C3F5749-AE97-9D84-FDAE-34D1DB63C86A}"/>
          </ac:spMkLst>
        </pc:spChg>
      </pc:sldChg>
      <pc:sldChg chg="modSp add mod">
        <pc:chgData name="Arndt Schmitz" userId="ef7258fc-f469-4e22-aa74-3f8ab2d45223" providerId="ADAL" clId="{972A8B02-2AAB-4012-8FDF-4EAE8F803E58}" dt="2024-07-17T09:01:34.696" v="671" actId="20577"/>
        <pc:sldMkLst>
          <pc:docMk/>
          <pc:sldMk cId="1770836551" sldId="270"/>
        </pc:sldMkLst>
        <pc:spChg chg="mod">
          <ac:chgData name="Arndt Schmitz" userId="ef7258fc-f469-4e22-aa74-3f8ab2d45223" providerId="ADAL" clId="{972A8B02-2AAB-4012-8FDF-4EAE8F803E58}" dt="2024-07-17T09:00:18.895" v="424" actId="6549"/>
          <ac:spMkLst>
            <pc:docMk/>
            <pc:sldMk cId="1770836551" sldId="270"/>
            <ac:spMk id="2" creationId="{7B17ACDE-BAE8-7F7B-15BA-892CA0A83A8D}"/>
          </ac:spMkLst>
        </pc:spChg>
        <pc:spChg chg="mod">
          <ac:chgData name="Arndt Schmitz" userId="ef7258fc-f469-4e22-aa74-3f8ab2d45223" providerId="ADAL" clId="{972A8B02-2AAB-4012-8FDF-4EAE8F803E58}" dt="2024-07-17T09:01:34.696" v="671" actId="20577"/>
          <ac:spMkLst>
            <pc:docMk/>
            <pc:sldMk cId="1770836551" sldId="270"/>
            <ac:spMk id="3" creationId="{9C3F5749-AE97-9D84-FDAE-34D1DB63C86A}"/>
          </ac:spMkLst>
        </pc:spChg>
      </pc:sldChg>
      <pc:sldChg chg="modSp add mod">
        <pc:chgData name="Arndt Schmitz" userId="ef7258fc-f469-4e22-aa74-3f8ab2d45223" providerId="ADAL" clId="{972A8B02-2AAB-4012-8FDF-4EAE8F803E58}" dt="2024-07-18T08:51:32.741" v="2758" actId="20577"/>
        <pc:sldMkLst>
          <pc:docMk/>
          <pc:sldMk cId="1841080166" sldId="271"/>
        </pc:sldMkLst>
        <pc:spChg chg="mod">
          <ac:chgData name="Arndt Schmitz" userId="ef7258fc-f469-4e22-aa74-3f8ab2d45223" providerId="ADAL" clId="{972A8B02-2AAB-4012-8FDF-4EAE8F803E58}" dt="2024-07-18T08:51:32.741" v="2758" actId="20577"/>
          <ac:spMkLst>
            <pc:docMk/>
            <pc:sldMk cId="1841080166" sldId="271"/>
            <ac:spMk id="2" creationId="{7B17ACDE-BAE8-7F7B-15BA-892CA0A83A8D}"/>
          </ac:spMkLst>
        </pc:spChg>
        <pc:spChg chg="mod">
          <ac:chgData name="Arndt Schmitz" userId="ef7258fc-f469-4e22-aa74-3f8ab2d45223" providerId="ADAL" clId="{972A8B02-2AAB-4012-8FDF-4EAE8F803E58}" dt="2024-07-18T08:50:27.354" v="2750" actId="20577"/>
          <ac:spMkLst>
            <pc:docMk/>
            <pc:sldMk cId="1841080166" sldId="271"/>
            <ac:spMk id="3" creationId="{9C3F5749-AE97-9D84-FDAE-34D1DB63C86A}"/>
          </ac:spMkLst>
        </pc:spChg>
      </pc:sldChg>
      <pc:sldChg chg="modSp add mod ord">
        <pc:chgData name="Arndt Schmitz" userId="ef7258fc-f469-4e22-aa74-3f8ab2d45223" providerId="ADAL" clId="{972A8B02-2AAB-4012-8FDF-4EAE8F803E58}" dt="2024-07-18T09:10:54.831" v="3717" actId="20577"/>
        <pc:sldMkLst>
          <pc:docMk/>
          <pc:sldMk cId="1414065929" sldId="272"/>
        </pc:sldMkLst>
        <pc:spChg chg="mod">
          <ac:chgData name="Arndt Schmitz" userId="ef7258fc-f469-4e22-aa74-3f8ab2d45223" providerId="ADAL" clId="{972A8B02-2AAB-4012-8FDF-4EAE8F803E58}" dt="2024-07-17T09:56:34.461" v="1739" actId="14100"/>
          <ac:spMkLst>
            <pc:docMk/>
            <pc:sldMk cId="1414065929" sldId="272"/>
            <ac:spMk id="2" creationId="{7B17ACDE-BAE8-7F7B-15BA-892CA0A83A8D}"/>
          </ac:spMkLst>
        </pc:spChg>
        <pc:spChg chg="mod">
          <ac:chgData name="Arndt Schmitz" userId="ef7258fc-f469-4e22-aa74-3f8ab2d45223" providerId="ADAL" clId="{972A8B02-2AAB-4012-8FDF-4EAE8F803E58}" dt="2024-07-18T09:10:54.831" v="3717" actId="20577"/>
          <ac:spMkLst>
            <pc:docMk/>
            <pc:sldMk cId="1414065929" sldId="272"/>
            <ac:spMk id="3" creationId="{9C3F5749-AE97-9D84-FDAE-34D1DB63C86A}"/>
          </ac:spMkLst>
        </pc:spChg>
      </pc:sldChg>
      <pc:sldChg chg="modSp add mod">
        <pc:chgData name="Arndt Schmitz" userId="ef7258fc-f469-4e22-aa74-3f8ab2d45223" providerId="ADAL" clId="{972A8B02-2AAB-4012-8FDF-4EAE8F803E58}" dt="2024-07-18T09:12:13.457" v="3736" actId="20577"/>
        <pc:sldMkLst>
          <pc:docMk/>
          <pc:sldMk cId="2253634809" sldId="273"/>
        </pc:sldMkLst>
        <pc:spChg chg="mod">
          <ac:chgData name="Arndt Schmitz" userId="ef7258fc-f469-4e22-aa74-3f8ab2d45223" providerId="ADAL" clId="{972A8B02-2AAB-4012-8FDF-4EAE8F803E58}" dt="2024-07-18T09:11:02.575" v="3733" actId="20577"/>
          <ac:spMkLst>
            <pc:docMk/>
            <pc:sldMk cId="2253634809" sldId="273"/>
            <ac:spMk id="2" creationId="{7B17ACDE-BAE8-7F7B-15BA-892CA0A83A8D}"/>
          </ac:spMkLst>
        </pc:spChg>
        <pc:spChg chg="mod">
          <ac:chgData name="Arndt Schmitz" userId="ef7258fc-f469-4e22-aa74-3f8ab2d45223" providerId="ADAL" clId="{972A8B02-2AAB-4012-8FDF-4EAE8F803E58}" dt="2024-07-18T09:12:13.457" v="3736" actId="20577"/>
          <ac:spMkLst>
            <pc:docMk/>
            <pc:sldMk cId="2253634809" sldId="273"/>
            <ac:spMk id="3" creationId="{9C3F5749-AE97-9D84-FDAE-34D1DB63C86A}"/>
          </ac:spMkLst>
        </pc:spChg>
      </pc:sldChg>
      <pc:sldChg chg="addSp modSp add del mod">
        <pc:chgData name="Arndt Schmitz" userId="ef7258fc-f469-4e22-aa74-3f8ab2d45223" providerId="ADAL" clId="{972A8B02-2AAB-4012-8FDF-4EAE8F803E58}" dt="2024-08-19T12:39:39.729" v="5616" actId="408"/>
        <pc:sldMkLst>
          <pc:docMk/>
          <pc:sldMk cId="275610653" sldId="274"/>
        </pc:sldMkLst>
        <pc:spChg chg="mod">
          <ac:chgData name="Arndt Schmitz" userId="ef7258fc-f469-4e22-aa74-3f8ab2d45223" providerId="ADAL" clId="{972A8B02-2AAB-4012-8FDF-4EAE8F803E58}" dt="2024-07-24T12:06:05.684" v="3740"/>
          <ac:spMkLst>
            <pc:docMk/>
            <pc:sldMk cId="275610653" sldId="274"/>
            <ac:spMk id="2" creationId="{F547B0A0-9700-84AB-9521-5D2C1D959819}"/>
          </ac:spMkLst>
        </pc:spChg>
        <pc:spChg chg="mod">
          <ac:chgData name="Arndt Schmitz" userId="ef7258fc-f469-4e22-aa74-3f8ab2d45223" providerId="ADAL" clId="{972A8B02-2AAB-4012-8FDF-4EAE8F803E58}" dt="2024-08-05T09:17:18.171" v="4605" actId="20577"/>
          <ac:spMkLst>
            <pc:docMk/>
            <pc:sldMk cId="275610653" sldId="274"/>
            <ac:spMk id="3" creationId="{DF1CF989-235D-4928-95A1-8F78B417B021}"/>
          </ac:spMkLst>
        </pc:spChg>
        <pc:spChg chg="mod">
          <ac:chgData name="Arndt Schmitz" userId="ef7258fc-f469-4e22-aa74-3f8ab2d45223" providerId="ADAL" clId="{972A8B02-2AAB-4012-8FDF-4EAE8F803E58}" dt="2024-08-19T12:39:23.365" v="5613" actId="555"/>
          <ac:spMkLst>
            <pc:docMk/>
            <pc:sldMk cId="275610653" sldId="274"/>
            <ac:spMk id="20" creationId="{91BEA5D6-6408-B48B-3E98-D9BDFBE40C90}"/>
          </ac:spMkLst>
        </pc:spChg>
        <pc:spChg chg="mod">
          <ac:chgData name="Arndt Schmitz" userId="ef7258fc-f469-4e22-aa74-3f8ab2d45223" providerId="ADAL" clId="{972A8B02-2AAB-4012-8FDF-4EAE8F803E58}" dt="2024-08-19T12:39:23.365" v="5613" actId="555"/>
          <ac:spMkLst>
            <pc:docMk/>
            <pc:sldMk cId="275610653" sldId="274"/>
            <ac:spMk id="21" creationId="{DC0E9977-91D7-FD03-095F-678C04BCCD9F}"/>
          </ac:spMkLst>
        </pc:spChg>
        <pc:spChg chg="mod">
          <ac:chgData name="Arndt Schmitz" userId="ef7258fc-f469-4e22-aa74-3f8ab2d45223" providerId="ADAL" clId="{972A8B02-2AAB-4012-8FDF-4EAE8F803E58}" dt="2024-08-19T12:39:39.729" v="5616" actId="408"/>
          <ac:spMkLst>
            <pc:docMk/>
            <pc:sldMk cId="275610653" sldId="274"/>
            <ac:spMk id="22" creationId="{DA17DE80-5EAE-44DF-62D4-4D06FDBCEAED}"/>
          </ac:spMkLst>
        </pc:spChg>
        <pc:grpChg chg="add mod">
          <ac:chgData name="Arndt Schmitz" userId="ef7258fc-f469-4e22-aa74-3f8ab2d45223" providerId="ADAL" clId="{972A8B02-2AAB-4012-8FDF-4EAE8F803E58}" dt="2024-08-19T12:39:23.365" v="5613" actId="555"/>
          <ac:grpSpMkLst>
            <pc:docMk/>
            <pc:sldMk cId="275610653" sldId="274"/>
            <ac:grpSpMk id="6" creationId="{A468AABD-52A0-6FF1-5103-02477F6BE05B}"/>
          </ac:grpSpMkLst>
        </pc:grpChg>
        <pc:grpChg chg="add mod">
          <ac:chgData name="Arndt Schmitz" userId="ef7258fc-f469-4e22-aa74-3f8ab2d45223" providerId="ADAL" clId="{972A8B02-2AAB-4012-8FDF-4EAE8F803E58}" dt="2024-08-19T12:39:39.729" v="5616" actId="408"/>
          <ac:grpSpMkLst>
            <pc:docMk/>
            <pc:sldMk cId="275610653" sldId="274"/>
            <ac:grpSpMk id="7" creationId="{53279D5C-0FA6-2F5D-A1AF-DD72FB502481}"/>
          </ac:grpSpMkLst>
        </pc:grpChg>
        <pc:grpChg chg="add mod">
          <ac:chgData name="Arndt Schmitz" userId="ef7258fc-f469-4e22-aa74-3f8ab2d45223" providerId="ADAL" clId="{972A8B02-2AAB-4012-8FDF-4EAE8F803E58}" dt="2024-08-19T12:39:23.365" v="5613" actId="555"/>
          <ac:grpSpMkLst>
            <pc:docMk/>
            <pc:sldMk cId="275610653" sldId="274"/>
            <ac:grpSpMk id="8" creationId="{AC56275C-009C-0B96-686B-FC5F1C4E7990}"/>
          </ac:grpSpMkLst>
        </pc:grpChg>
        <pc:grpChg chg="add mod">
          <ac:chgData name="Arndt Schmitz" userId="ef7258fc-f469-4e22-aa74-3f8ab2d45223" providerId="ADAL" clId="{972A8B02-2AAB-4012-8FDF-4EAE8F803E58}" dt="2024-08-19T12:39:39.729" v="5616" actId="408"/>
          <ac:grpSpMkLst>
            <pc:docMk/>
            <pc:sldMk cId="275610653" sldId="274"/>
            <ac:grpSpMk id="9" creationId="{F66F3031-07CA-9EFF-BB7F-4314837C3A80}"/>
          </ac:grpSpMkLst>
        </pc:grpChg>
        <pc:grpChg chg="add mod">
          <ac:chgData name="Arndt Schmitz" userId="ef7258fc-f469-4e22-aa74-3f8ab2d45223" providerId="ADAL" clId="{972A8B02-2AAB-4012-8FDF-4EAE8F803E58}" dt="2024-08-19T12:39:39.729" v="5616" actId="408"/>
          <ac:grpSpMkLst>
            <pc:docMk/>
            <pc:sldMk cId="275610653" sldId="274"/>
            <ac:grpSpMk id="10" creationId="{540C8637-E09F-01FB-557B-A08FC5FC3D4A}"/>
          </ac:grpSpMkLst>
        </pc:grpChg>
        <pc:grpChg chg="add mod">
          <ac:chgData name="Arndt Schmitz" userId="ef7258fc-f469-4e22-aa74-3f8ab2d45223" providerId="ADAL" clId="{972A8B02-2AAB-4012-8FDF-4EAE8F803E58}" dt="2024-08-19T12:39:39.729" v="5616" actId="408"/>
          <ac:grpSpMkLst>
            <pc:docMk/>
            <pc:sldMk cId="275610653" sldId="274"/>
            <ac:grpSpMk id="11" creationId="{E3A74338-9F13-CEE5-81B2-BBC227064514}"/>
          </ac:grpSpMkLst>
        </pc:grpChg>
        <pc:picChg chg="mod">
          <ac:chgData name="Arndt Schmitz" userId="ef7258fc-f469-4e22-aa74-3f8ab2d45223" providerId="ADAL" clId="{972A8B02-2AAB-4012-8FDF-4EAE8F803E58}" dt="2024-08-19T12:39:39.729" v="5616" actId="408"/>
          <ac:picMkLst>
            <pc:docMk/>
            <pc:sldMk cId="275610653" sldId="274"/>
            <ac:picMk id="13" creationId="{2CF7A5F4-CB7B-B48C-A225-FA9FEF75787B}"/>
          </ac:picMkLst>
        </pc:picChg>
        <pc:picChg chg="mod">
          <ac:chgData name="Arndt Schmitz" userId="ef7258fc-f469-4e22-aa74-3f8ab2d45223" providerId="ADAL" clId="{972A8B02-2AAB-4012-8FDF-4EAE8F803E58}" dt="2024-08-19T12:39:39.729" v="5616" actId="408"/>
          <ac:picMkLst>
            <pc:docMk/>
            <pc:sldMk cId="275610653" sldId="274"/>
            <ac:picMk id="15" creationId="{D7357698-7DA5-3EE8-D89F-9B5B6E3FD43F}"/>
          </ac:picMkLst>
        </pc:picChg>
        <pc:picChg chg="mod">
          <ac:chgData name="Arndt Schmitz" userId="ef7258fc-f469-4e22-aa74-3f8ab2d45223" providerId="ADAL" clId="{972A8B02-2AAB-4012-8FDF-4EAE8F803E58}" dt="2024-08-19T12:39:39.729" v="5616" actId="408"/>
          <ac:picMkLst>
            <pc:docMk/>
            <pc:sldMk cId="275610653" sldId="274"/>
            <ac:picMk id="19" creationId="{CDD7E7DB-23FD-C7FF-95A0-76D4573826A1}"/>
          </ac:picMkLst>
        </pc:picChg>
        <pc:picChg chg="mod">
          <ac:chgData name="Arndt Schmitz" userId="ef7258fc-f469-4e22-aa74-3f8ab2d45223" providerId="ADAL" clId="{972A8B02-2AAB-4012-8FDF-4EAE8F803E58}" dt="2024-08-19T12:39:23.365" v="5613" actId="555"/>
          <ac:picMkLst>
            <pc:docMk/>
            <pc:sldMk cId="275610653" sldId="274"/>
            <ac:picMk id="30" creationId="{C0003F75-5445-0D57-BBE9-9CCDAE27079D}"/>
          </ac:picMkLst>
        </pc:picChg>
        <pc:picChg chg="mod">
          <ac:chgData name="Arndt Schmitz" userId="ef7258fc-f469-4e22-aa74-3f8ab2d45223" providerId="ADAL" clId="{972A8B02-2AAB-4012-8FDF-4EAE8F803E58}" dt="2024-08-19T12:39:23.365" v="5613" actId="555"/>
          <ac:picMkLst>
            <pc:docMk/>
            <pc:sldMk cId="275610653" sldId="274"/>
            <ac:picMk id="1024" creationId="{421CBD35-5AB6-76FF-3875-4791014C4A83}"/>
          </ac:picMkLst>
        </pc:picChg>
        <pc:picChg chg="mod">
          <ac:chgData name="Arndt Schmitz" userId="ef7258fc-f469-4e22-aa74-3f8ab2d45223" providerId="ADAL" clId="{972A8B02-2AAB-4012-8FDF-4EAE8F803E58}" dt="2024-08-19T12:39:23.365" v="5613" actId="555"/>
          <ac:picMkLst>
            <pc:docMk/>
            <pc:sldMk cId="275610653" sldId="274"/>
            <ac:picMk id="1026" creationId="{F066954D-DC22-8496-D5E3-CB53C5E74FE5}"/>
          </ac:picMkLst>
        </pc:picChg>
        <pc:picChg chg="mod">
          <ac:chgData name="Arndt Schmitz" userId="ef7258fc-f469-4e22-aa74-3f8ab2d45223" providerId="ADAL" clId="{972A8B02-2AAB-4012-8FDF-4EAE8F803E58}" dt="2024-08-19T12:39:23.365" v="5613" actId="555"/>
          <ac:picMkLst>
            <pc:docMk/>
            <pc:sldMk cId="275610653" sldId="274"/>
            <ac:picMk id="1031" creationId="{91BDBE94-BF48-8B46-56E7-6BBD08E06AD2}"/>
          </ac:picMkLst>
        </pc:picChg>
        <pc:picChg chg="mod">
          <ac:chgData name="Arndt Schmitz" userId="ef7258fc-f469-4e22-aa74-3f8ab2d45223" providerId="ADAL" clId="{972A8B02-2AAB-4012-8FDF-4EAE8F803E58}" dt="2024-08-19T12:39:23.365" v="5613" actId="555"/>
          <ac:picMkLst>
            <pc:docMk/>
            <pc:sldMk cId="275610653" sldId="274"/>
            <ac:picMk id="1033" creationId="{43FECC77-1E7F-B120-0BF9-DBA157FF6351}"/>
          </ac:picMkLst>
        </pc:picChg>
        <pc:picChg chg="mod">
          <ac:chgData name="Arndt Schmitz" userId="ef7258fc-f469-4e22-aa74-3f8ab2d45223" providerId="ADAL" clId="{972A8B02-2AAB-4012-8FDF-4EAE8F803E58}" dt="2024-08-19T12:39:23.365" v="5613" actId="555"/>
          <ac:picMkLst>
            <pc:docMk/>
            <pc:sldMk cId="275610653" sldId="274"/>
            <ac:picMk id="1035" creationId="{B4AFA46E-C2DF-76D1-E04E-424398F975C2}"/>
          </ac:picMkLst>
        </pc:picChg>
      </pc:sldChg>
      <pc:sldChg chg="addSp delSp modSp new mod">
        <pc:chgData name="Arndt Schmitz" userId="ef7258fc-f469-4e22-aa74-3f8ab2d45223" providerId="ADAL" clId="{972A8B02-2AAB-4012-8FDF-4EAE8F803E58}" dt="2024-07-24T12:16:19.323" v="3931" actId="14100"/>
        <pc:sldMkLst>
          <pc:docMk/>
          <pc:sldMk cId="2204381014" sldId="275"/>
        </pc:sldMkLst>
        <pc:spChg chg="mod">
          <ac:chgData name="Arndt Schmitz" userId="ef7258fc-f469-4e22-aa74-3f8ab2d45223" providerId="ADAL" clId="{972A8B02-2AAB-4012-8FDF-4EAE8F803E58}" dt="2024-07-24T12:07:34.127" v="3749" actId="20577"/>
          <ac:spMkLst>
            <pc:docMk/>
            <pc:sldMk cId="2204381014" sldId="275"/>
            <ac:spMk id="2" creationId="{2AB543AC-2DE8-691C-542C-D38ED09F7ADC}"/>
          </ac:spMkLst>
        </pc:spChg>
        <pc:spChg chg="del">
          <ac:chgData name="Arndt Schmitz" userId="ef7258fc-f469-4e22-aa74-3f8ab2d45223" providerId="ADAL" clId="{972A8B02-2AAB-4012-8FDF-4EAE8F803E58}" dt="2024-07-24T12:07:38.055" v="3750" actId="478"/>
          <ac:spMkLst>
            <pc:docMk/>
            <pc:sldMk cId="2204381014" sldId="275"/>
            <ac:spMk id="3" creationId="{5F006C25-D7A7-501A-C1DB-9B092CA50982}"/>
          </ac:spMkLst>
        </pc:spChg>
        <pc:spChg chg="add mod">
          <ac:chgData name="Arndt Schmitz" userId="ef7258fc-f469-4e22-aa74-3f8ab2d45223" providerId="ADAL" clId="{972A8B02-2AAB-4012-8FDF-4EAE8F803E58}" dt="2024-07-24T12:16:19.323" v="3931" actId="14100"/>
          <ac:spMkLst>
            <pc:docMk/>
            <pc:sldMk cId="2204381014" sldId="275"/>
            <ac:spMk id="7" creationId="{496D06BC-520C-B936-60E2-2D8ED1AE3E59}"/>
          </ac:spMkLst>
        </pc:spChg>
        <pc:graphicFrameChg chg="add mod">
          <ac:chgData name="Arndt Schmitz" userId="ef7258fc-f469-4e22-aa74-3f8ab2d45223" providerId="ADAL" clId="{972A8B02-2AAB-4012-8FDF-4EAE8F803E58}" dt="2024-07-24T12:07:45.037" v="3755"/>
          <ac:graphicFrameMkLst>
            <pc:docMk/>
            <pc:sldMk cId="2204381014" sldId="275"/>
            <ac:graphicFrameMk id="4" creationId="{AC074EA6-CB4A-DB49-8908-11FE17503B4D}"/>
          </ac:graphicFrameMkLst>
        </pc:graphicFrameChg>
        <pc:picChg chg="add mod">
          <ac:chgData name="Arndt Schmitz" userId="ef7258fc-f469-4e22-aa74-3f8ab2d45223" providerId="ADAL" clId="{972A8B02-2AAB-4012-8FDF-4EAE8F803E58}" dt="2024-07-24T12:12:54.809" v="3761" actId="1076"/>
          <ac:picMkLst>
            <pc:docMk/>
            <pc:sldMk cId="2204381014" sldId="275"/>
            <ac:picMk id="5" creationId="{26778EB5-F3FC-175D-B3E5-D79D2852BD01}"/>
          </ac:picMkLst>
        </pc:picChg>
        <pc:picChg chg="add del mod">
          <ac:chgData name="Arndt Schmitz" userId="ef7258fc-f469-4e22-aa74-3f8ab2d45223" providerId="ADAL" clId="{972A8B02-2AAB-4012-8FDF-4EAE8F803E58}" dt="2024-07-24T12:15:57.897" v="3928" actId="478"/>
          <ac:picMkLst>
            <pc:docMk/>
            <pc:sldMk cId="2204381014" sldId="275"/>
            <ac:picMk id="9" creationId="{02AB7EA5-595B-C4F3-9DE2-39D8A73E68BE}"/>
          </ac:picMkLst>
        </pc:picChg>
      </pc:sldChg>
      <pc:sldChg chg="addSp modSp new mod">
        <pc:chgData name="Arndt Schmitz" userId="ef7258fc-f469-4e22-aa74-3f8ab2d45223" providerId="ADAL" clId="{972A8B02-2AAB-4012-8FDF-4EAE8F803E58}" dt="2024-07-24T12:19:29.264" v="4241" actId="1076"/>
        <pc:sldMkLst>
          <pc:docMk/>
          <pc:sldMk cId="3937771575" sldId="276"/>
        </pc:sldMkLst>
        <pc:spChg chg="mod">
          <ac:chgData name="Arndt Schmitz" userId="ef7258fc-f469-4e22-aa74-3f8ab2d45223" providerId="ADAL" clId="{972A8B02-2AAB-4012-8FDF-4EAE8F803E58}" dt="2024-07-24T12:16:41.915" v="3950" actId="20577"/>
          <ac:spMkLst>
            <pc:docMk/>
            <pc:sldMk cId="3937771575" sldId="276"/>
            <ac:spMk id="2" creationId="{B440446F-840D-62A0-FC09-3306059296DC}"/>
          </ac:spMkLst>
        </pc:spChg>
        <pc:spChg chg="mod">
          <ac:chgData name="Arndt Schmitz" userId="ef7258fc-f469-4e22-aa74-3f8ab2d45223" providerId="ADAL" clId="{972A8B02-2AAB-4012-8FDF-4EAE8F803E58}" dt="2024-07-24T12:19:22.443" v="4240" actId="20577"/>
          <ac:spMkLst>
            <pc:docMk/>
            <pc:sldMk cId="3937771575" sldId="276"/>
            <ac:spMk id="3" creationId="{940FF746-216C-F778-730C-D7E1E9EA2856}"/>
          </ac:spMkLst>
        </pc:spChg>
        <pc:picChg chg="add mod">
          <ac:chgData name="Arndt Schmitz" userId="ef7258fc-f469-4e22-aa74-3f8ab2d45223" providerId="ADAL" clId="{972A8B02-2AAB-4012-8FDF-4EAE8F803E58}" dt="2024-07-24T12:19:29.264" v="4241" actId="1076"/>
          <ac:picMkLst>
            <pc:docMk/>
            <pc:sldMk cId="3937771575" sldId="276"/>
            <ac:picMk id="5" creationId="{D121DBF9-3C61-083D-C777-391AFA2C2D42}"/>
          </ac:picMkLst>
        </pc:picChg>
      </pc:sldChg>
      <pc:sldChg chg="addSp delSp modSp new mod">
        <pc:chgData name="Arndt Schmitz" userId="ef7258fc-f469-4e22-aa74-3f8ab2d45223" providerId="ADAL" clId="{972A8B02-2AAB-4012-8FDF-4EAE8F803E58}" dt="2024-07-24T12:23:47.873" v="4420" actId="1076"/>
        <pc:sldMkLst>
          <pc:docMk/>
          <pc:sldMk cId="2790730036" sldId="277"/>
        </pc:sldMkLst>
        <pc:spChg chg="mod">
          <ac:chgData name="Arndt Schmitz" userId="ef7258fc-f469-4e22-aa74-3f8ab2d45223" providerId="ADAL" clId="{972A8B02-2AAB-4012-8FDF-4EAE8F803E58}" dt="2024-07-24T12:19:57.583" v="4253" actId="20577"/>
          <ac:spMkLst>
            <pc:docMk/>
            <pc:sldMk cId="2790730036" sldId="277"/>
            <ac:spMk id="2" creationId="{76047B27-D30D-E9AA-7C05-0906727FC560}"/>
          </ac:spMkLst>
        </pc:spChg>
        <pc:spChg chg="del">
          <ac:chgData name="Arndt Schmitz" userId="ef7258fc-f469-4e22-aa74-3f8ab2d45223" providerId="ADAL" clId="{972A8B02-2AAB-4012-8FDF-4EAE8F803E58}" dt="2024-07-24T12:20:24.335" v="4254" actId="478"/>
          <ac:spMkLst>
            <pc:docMk/>
            <pc:sldMk cId="2790730036" sldId="277"/>
            <ac:spMk id="3" creationId="{303221C4-E7B5-2FA2-A12F-99A2E7821F17}"/>
          </ac:spMkLst>
        </pc:spChg>
        <pc:spChg chg="add mod">
          <ac:chgData name="Arndt Schmitz" userId="ef7258fc-f469-4e22-aa74-3f8ab2d45223" providerId="ADAL" clId="{972A8B02-2AAB-4012-8FDF-4EAE8F803E58}" dt="2024-07-24T12:23:47.873" v="4420" actId="1076"/>
          <ac:spMkLst>
            <pc:docMk/>
            <pc:sldMk cId="2790730036" sldId="277"/>
            <ac:spMk id="8" creationId="{606F0823-0B04-BE0A-47EA-4DC1A05DD554}"/>
          </ac:spMkLst>
        </pc:spChg>
        <pc:graphicFrameChg chg="add mod">
          <ac:chgData name="Arndt Schmitz" userId="ef7258fc-f469-4e22-aa74-3f8ab2d45223" providerId="ADAL" clId="{972A8B02-2AAB-4012-8FDF-4EAE8F803E58}" dt="2024-07-24T12:20:30.131" v="4261"/>
          <ac:graphicFrameMkLst>
            <pc:docMk/>
            <pc:sldMk cId="2790730036" sldId="277"/>
            <ac:graphicFrameMk id="4" creationId="{85BDC38D-505D-1410-BB1D-AEB5F5931A2E}"/>
          </ac:graphicFrameMkLst>
        </pc:graphicFrameChg>
        <pc:graphicFrameChg chg="add mod">
          <ac:chgData name="Arndt Schmitz" userId="ef7258fc-f469-4e22-aa74-3f8ab2d45223" providerId="ADAL" clId="{972A8B02-2AAB-4012-8FDF-4EAE8F803E58}" dt="2024-07-24T12:20:30.131" v="4261"/>
          <ac:graphicFrameMkLst>
            <pc:docMk/>
            <pc:sldMk cId="2790730036" sldId="277"/>
            <ac:graphicFrameMk id="5" creationId="{33479BD4-5041-431F-B499-0E89DDB19246}"/>
          </ac:graphicFrameMkLst>
        </pc:graphicFrameChg>
        <pc:graphicFrameChg chg="add mod">
          <ac:chgData name="Arndt Schmitz" userId="ef7258fc-f469-4e22-aa74-3f8ab2d45223" providerId="ADAL" clId="{972A8B02-2AAB-4012-8FDF-4EAE8F803E58}" dt="2024-07-24T12:20:30.131" v="4261"/>
          <ac:graphicFrameMkLst>
            <pc:docMk/>
            <pc:sldMk cId="2790730036" sldId="277"/>
            <ac:graphicFrameMk id="6" creationId="{2F9564AA-17CE-4302-ADB3-C2DBFE2BE612}"/>
          </ac:graphicFrameMkLst>
        </pc:graphicFrameChg>
        <pc:picChg chg="add mod">
          <ac:chgData name="Arndt Schmitz" userId="ef7258fc-f469-4e22-aa74-3f8ab2d45223" providerId="ADAL" clId="{972A8B02-2AAB-4012-8FDF-4EAE8F803E58}" dt="2024-07-24T12:20:35.509" v="4263" actId="1076"/>
          <ac:picMkLst>
            <pc:docMk/>
            <pc:sldMk cId="2790730036" sldId="277"/>
            <ac:picMk id="7" creationId="{C099FFDC-25BD-333A-300A-694EDD9B6913}"/>
          </ac:picMkLst>
        </pc:picChg>
      </pc:sldChg>
      <pc:sldChg chg="new del">
        <pc:chgData name="Arndt Schmitz" userId="ef7258fc-f469-4e22-aa74-3f8ab2d45223" providerId="ADAL" clId="{972A8B02-2AAB-4012-8FDF-4EAE8F803E58}" dt="2024-08-05T11:33:10.778" v="4623" actId="47"/>
        <pc:sldMkLst>
          <pc:docMk/>
          <pc:sldMk cId="136636922" sldId="278"/>
        </pc:sldMkLst>
      </pc:sldChg>
      <pc:sldChg chg="addSp delSp modSp new mod">
        <pc:chgData name="Arndt Schmitz" userId="ef7258fc-f469-4e22-aa74-3f8ab2d45223" providerId="ADAL" clId="{972A8B02-2AAB-4012-8FDF-4EAE8F803E58}" dt="2024-08-05T12:57:08.614" v="4745" actId="1076"/>
        <pc:sldMkLst>
          <pc:docMk/>
          <pc:sldMk cId="1411972499" sldId="279"/>
        </pc:sldMkLst>
        <pc:spChg chg="mod">
          <ac:chgData name="Arndt Schmitz" userId="ef7258fc-f469-4e22-aa74-3f8ab2d45223" providerId="ADAL" clId="{972A8B02-2AAB-4012-8FDF-4EAE8F803E58}" dt="2024-08-05T12:14:15.405" v="4719" actId="20577"/>
          <ac:spMkLst>
            <pc:docMk/>
            <pc:sldMk cId="1411972499" sldId="279"/>
            <ac:spMk id="2" creationId="{028706D9-B6CC-17D7-3D28-3EB7368EA33E}"/>
          </ac:spMkLst>
        </pc:spChg>
        <pc:spChg chg="del">
          <ac:chgData name="Arndt Schmitz" userId="ef7258fc-f469-4e22-aa74-3f8ab2d45223" providerId="ADAL" clId="{972A8B02-2AAB-4012-8FDF-4EAE8F803E58}" dt="2024-07-24T14:12:26.942" v="4481" actId="478"/>
          <ac:spMkLst>
            <pc:docMk/>
            <pc:sldMk cId="1411972499" sldId="279"/>
            <ac:spMk id="3" creationId="{2DCDAEB1-D05B-84B6-2FA8-983316BAF102}"/>
          </ac:spMkLst>
        </pc:spChg>
        <pc:graphicFrameChg chg="add del mod">
          <ac:chgData name="Arndt Schmitz" userId="ef7258fc-f469-4e22-aa74-3f8ab2d45223" providerId="ADAL" clId="{972A8B02-2AAB-4012-8FDF-4EAE8F803E58}" dt="2024-08-05T11:33:40.412" v="4640" actId="478"/>
          <ac:graphicFrameMkLst>
            <pc:docMk/>
            <pc:sldMk cId="1411972499" sldId="279"/>
            <ac:graphicFrameMk id="3" creationId="{DB33D199-C148-04B7-035E-6EA69031D185}"/>
          </ac:graphicFrameMkLst>
        </pc:graphicFrameChg>
        <pc:graphicFrameChg chg="add mod">
          <ac:chgData name="Arndt Schmitz" userId="ef7258fc-f469-4e22-aa74-3f8ab2d45223" providerId="ADAL" clId="{972A8B02-2AAB-4012-8FDF-4EAE8F803E58}" dt="2024-08-05T11:33:55.072" v="4646"/>
          <ac:graphicFrameMkLst>
            <pc:docMk/>
            <pc:sldMk cId="1411972499" sldId="279"/>
            <ac:graphicFrameMk id="4" creationId="{7E1FDCDF-9CC3-414F-9B86-95F001599E15}"/>
          </ac:graphicFrameMkLst>
        </pc:graphicFrameChg>
        <pc:graphicFrameChg chg="add mod">
          <ac:chgData name="Arndt Schmitz" userId="ef7258fc-f469-4e22-aa74-3f8ab2d45223" providerId="ADAL" clId="{972A8B02-2AAB-4012-8FDF-4EAE8F803E58}" dt="2024-07-24T14:12:34.969" v="4486"/>
          <ac:graphicFrameMkLst>
            <pc:docMk/>
            <pc:sldMk cId="1411972499" sldId="279"/>
            <ac:graphicFrameMk id="4" creationId="{DB33D199-C148-04B7-035E-6EA69031D185}"/>
          </ac:graphicFrameMkLst>
        </pc:graphicFrameChg>
        <pc:graphicFrameChg chg="add mod">
          <ac:chgData name="Arndt Schmitz" userId="ef7258fc-f469-4e22-aa74-3f8ab2d45223" providerId="ADAL" clId="{972A8B02-2AAB-4012-8FDF-4EAE8F803E58}" dt="2024-08-05T11:35:04.865" v="4653"/>
          <ac:graphicFrameMkLst>
            <pc:docMk/>
            <pc:sldMk cId="1411972499" sldId="279"/>
            <ac:graphicFrameMk id="6" creationId="{7E1FDCDF-9CC3-414F-9B86-95F001599E15}"/>
          </ac:graphicFrameMkLst>
        </pc:graphicFrameChg>
        <pc:graphicFrameChg chg="add mod">
          <ac:chgData name="Arndt Schmitz" userId="ef7258fc-f469-4e22-aa74-3f8ab2d45223" providerId="ADAL" clId="{972A8B02-2AAB-4012-8FDF-4EAE8F803E58}" dt="2024-08-05T11:36:22.312" v="4660"/>
          <ac:graphicFrameMkLst>
            <pc:docMk/>
            <pc:sldMk cId="1411972499" sldId="279"/>
            <ac:graphicFrameMk id="8" creationId="{7E1FDCDF-9CC3-414F-9B86-95F001599E15}"/>
          </ac:graphicFrameMkLst>
        </pc:graphicFrameChg>
        <pc:graphicFrameChg chg="add mod">
          <ac:chgData name="Arndt Schmitz" userId="ef7258fc-f469-4e22-aa74-3f8ab2d45223" providerId="ADAL" clId="{972A8B02-2AAB-4012-8FDF-4EAE8F803E58}" dt="2024-08-05T11:37:53.968" v="4665"/>
          <ac:graphicFrameMkLst>
            <pc:docMk/>
            <pc:sldMk cId="1411972499" sldId="279"/>
            <ac:graphicFrameMk id="10" creationId="{7E1FDCDF-9CC3-414F-9B86-95F001599E15}"/>
          </ac:graphicFrameMkLst>
        </pc:graphicFrameChg>
        <pc:graphicFrameChg chg="add mod">
          <ac:chgData name="Arndt Schmitz" userId="ef7258fc-f469-4e22-aa74-3f8ab2d45223" providerId="ADAL" clId="{972A8B02-2AAB-4012-8FDF-4EAE8F803E58}" dt="2024-08-05T11:39:42.497" v="4672"/>
          <ac:graphicFrameMkLst>
            <pc:docMk/>
            <pc:sldMk cId="1411972499" sldId="279"/>
            <ac:graphicFrameMk id="12" creationId="{7E1FDCDF-9CC3-414F-9B86-95F001599E15}"/>
          </ac:graphicFrameMkLst>
        </pc:graphicFrameChg>
        <pc:graphicFrameChg chg="add mod">
          <ac:chgData name="Arndt Schmitz" userId="ef7258fc-f469-4e22-aa74-3f8ab2d45223" providerId="ADAL" clId="{972A8B02-2AAB-4012-8FDF-4EAE8F803E58}" dt="2024-08-05T11:42:11.732" v="4689"/>
          <ac:graphicFrameMkLst>
            <pc:docMk/>
            <pc:sldMk cId="1411972499" sldId="279"/>
            <ac:graphicFrameMk id="14" creationId="{B2E40CE6-BF27-4A9D-86B5-D7561F103604}"/>
          </ac:graphicFrameMkLst>
        </pc:graphicFrameChg>
        <pc:graphicFrameChg chg="add mod">
          <ac:chgData name="Arndt Schmitz" userId="ef7258fc-f469-4e22-aa74-3f8ab2d45223" providerId="ADAL" clId="{972A8B02-2AAB-4012-8FDF-4EAE8F803E58}" dt="2024-08-05T11:42:35.199" v="4692"/>
          <ac:graphicFrameMkLst>
            <pc:docMk/>
            <pc:sldMk cId="1411972499" sldId="279"/>
            <ac:graphicFrameMk id="16" creationId="{4E8EA420-E1E1-6720-DA26-A541A5DE3B3F}"/>
          </ac:graphicFrameMkLst>
        </pc:graphicFrameChg>
        <pc:graphicFrameChg chg="add mod">
          <ac:chgData name="Arndt Schmitz" userId="ef7258fc-f469-4e22-aa74-3f8ab2d45223" providerId="ADAL" clId="{972A8B02-2AAB-4012-8FDF-4EAE8F803E58}" dt="2024-08-05T11:48:31.569" v="4697"/>
          <ac:graphicFrameMkLst>
            <pc:docMk/>
            <pc:sldMk cId="1411972499" sldId="279"/>
            <ac:graphicFrameMk id="18" creationId="{30C738A1-4D58-47C1-B28E-6B3928964160}"/>
          </ac:graphicFrameMkLst>
        </pc:graphicFrameChg>
        <pc:graphicFrameChg chg="add mod">
          <ac:chgData name="Arndt Schmitz" userId="ef7258fc-f469-4e22-aa74-3f8ab2d45223" providerId="ADAL" clId="{972A8B02-2AAB-4012-8FDF-4EAE8F803E58}" dt="2024-08-05T12:12:18.642" v="4707"/>
          <ac:graphicFrameMkLst>
            <pc:docMk/>
            <pc:sldMk cId="1411972499" sldId="279"/>
            <ac:graphicFrameMk id="20" creationId="{DB33D199-C148-04B7-035E-6EA69031D185}"/>
          </ac:graphicFrameMkLst>
        </pc:graphicFrameChg>
        <pc:graphicFrameChg chg="add mod">
          <ac:chgData name="Arndt Schmitz" userId="ef7258fc-f469-4e22-aa74-3f8ab2d45223" providerId="ADAL" clId="{972A8B02-2AAB-4012-8FDF-4EAE8F803E58}" dt="2024-08-05T12:13:12.684" v="4714"/>
          <ac:graphicFrameMkLst>
            <pc:docMk/>
            <pc:sldMk cId="1411972499" sldId="279"/>
            <ac:graphicFrameMk id="22" creationId="{DB33D199-C148-04B7-035E-6EA69031D185}"/>
          </ac:graphicFrameMkLst>
        </pc:graphicFrameChg>
        <pc:graphicFrameChg chg="add mod">
          <ac:chgData name="Arndt Schmitz" userId="ef7258fc-f469-4e22-aa74-3f8ab2d45223" providerId="ADAL" clId="{972A8B02-2AAB-4012-8FDF-4EAE8F803E58}" dt="2024-08-05T12:52:53.245" v="4722"/>
          <ac:graphicFrameMkLst>
            <pc:docMk/>
            <pc:sldMk cId="1411972499" sldId="279"/>
            <ac:graphicFrameMk id="24" creationId="{DB33D199-C148-04B7-035E-6EA69031D185}"/>
          </ac:graphicFrameMkLst>
        </pc:graphicFrameChg>
        <pc:graphicFrameChg chg="add mod">
          <ac:chgData name="Arndt Schmitz" userId="ef7258fc-f469-4e22-aa74-3f8ab2d45223" providerId="ADAL" clId="{972A8B02-2AAB-4012-8FDF-4EAE8F803E58}" dt="2024-08-05T12:56:13.502" v="4731"/>
          <ac:graphicFrameMkLst>
            <pc:docMk/>
            <pc:sldMk cId="1411972499" sldId="279"/>
            <ac:graphicFrameMk id="26" creationId="{B2E40CE6-BF27-4A9D-86B5-D7561F103604}"/>
          </ac:graphicFrameMkLst>
        </pc:graphicFrameChg>
        <pc:graphicFrameChg chg="add mod">
          <ac:chgData name="Arndt Schmitz" userId="ef7258fc-f469-4e22-aa74-3f8ab2d45223" providerId="ADAL" clId="{972A8B02-2AAB-4012-8FDF-4EAE8F803E58}" dt="2024-08-05T12:56:35.828" v="4736"/>
          <ac:graphicFrameMkLst>
            <pc:docMk/>
            <pc:sldMk cId="1411972499" sldId="279"/>
            <ac:graphicFrameMk id="28" creationId="{7E1FDCDF-9CC3-414F-9B86-95F001599E15}"/>
          </ac:graphicFrameMkLst>
        </pc:graphicFrameChg>
        <pc:graphicFrameChg chg="add mod">
          <ac:chgData name="Arndt Schmitz" userId="ef7258fc-f469-4e22-aa74-3f8ab2d45223" providerId="ADAL" clId="{972A8B02-2AAB-4012-8FDF-4EAE8F803E58}" dt="2024-08-05T12:57:03.442" v="4743"/>
          <ac:graphicFrameMkLst>
            <pc:docMk/>
            <pc:sldMk cId="1411972499" sldId="279"/>
            <ac:graphicFrameMk id="30" creationId="{30C738A1-4D58-47C1-B28E-6B3928964160}"/>
          </ac:graphicFrameMkLst>
        </pc:graphicFrameChg>
        <pc:picChg chg="add del mod">
          <ac:chgData name="Arndt Schmitz" userId="ef7258fc-f469-4e22-aa74-3f8ab2d45223" providerId="ADAL" clId="{972A8B02-2AAB-4012-8FDF-4EAE8F803E58}" dt="2024-08-02T18:44:08.390" v="4524" actId="478"/>
          <ac:picMkLst>
            <pc:docMk/>
            <pc:sldMk cId="1411972499" sldId="279"/>
            <ac:picMk id="5" creationId="{4760DE5D-E77E-4C10-0F57-31C264C2C1A9}"/>
          </ac:picMkLst>
        </pc:picChg>
        <pc:picChg chg="add del">
          <ac:chgData name="Arndt Schmitz" userId="ef7258fc-f469-4e22-aa74-3f8ab2d45223" providerId="ADAL" clId="{972A8B02-2AAB-4012-8FDF-4EAE8F803E58}" dt="2024-08-05T11:34:58.980" v="4648" actId="478"/>
          <ac:picMkLst>
            <pc:docMk/>
            <pc:sldMk cId="1411972499" sldId="279"/>
            <ac:picMk id="5" creationId="{E4A13747-8A7A-866F-2C52-C5EA92F927D1}"/>
          </ac:picMkLst>
        </pc:picChg>
        <pc:picChg chg="add del">
          <ac:chgData name="Arndt Schmitz" userId="ef7258fc-f469-4e22-aa74-3f8ab2d45223" providerId="ADAL" clId="{972A8B02-2AAB-4012-8FDF-4EAE8F803E58}" dt="2024-08-05T11:35:10.923" v="4655" actId="478"/>
          <ac:picMkLst>
            <pc:docMk/>
            <pc:sldMk cId="1411972499" sldId="279"/>
            <ac:picMk id="7" creationId="{856846A3-BFD0-E349-3DD3-1ED4B567B53F}"/>
          </ac:picMkLst>
        </pc:picChg>
        <pc:picChg chg="add del">
          <ac:chgData name="Arndt Schmitz" userId="ef7258fc-f469-4e22-aa74-3f8ab2d45223" providerId="ADAL" clId="{972A8B02-2AAB-4012-8FDF-4EAE8F803E58}" dt="2024-08-05T11:37:49.957" v="4662" actId="478"/>
          <ac:picMkLst>
            <pc:docMk/>
            <pc:sldMk cId="1411972499" sldId="279"/>
            <ac:picMk id="9" creationId="{210A2ABE-5603-45A8-549A-0708EB9067CC}"/>
          </ac:picMkLst>
        </pc:picChg>
        <pc:picChg chg="add del">
          <ac:chgData name="Arndt Schmitz" userId="ef7258fc-f469-4e22-aa74-3f8ab2d45223" providerId="ADAL" clId="{972A8B02-2AAB-4012-8FDF-4EAE8F803E58}" dt="2024-08-05T11:39:28.188" v="4667" actId="478"/>
          <ac:picMkLst>
            <pc:docMk/>
            <pc:sldMk cId="1411972499" sldId="279"/>
            <ac:picMk id="11" creationId="{97BDED17-34B7-6312-A221-B5618E63C3BB}"/>
          </ac:picMkLst>
        </pc:picChg>
        <pc:picChg chg="add del mod">
          <ac:chgData name="Arndt Schmitz" userId="ef7258fc-f469-4e22-aa74-3f8ab2d45223" providerId="ADAL" clId="{972A8B02-2AAB-4012-8FDF-4EAE8F803E58}" dt="2024-08-05T12:56:39.251" v="4738" actId="478"/>
          <ac:picMkLst>
            <pc:docMk/>
            <pc:sldMk cId="1411972499" sldId="279"/>
            <ac:picMk id="13" creationId="{7B6A77C5-49FF-5119-5572-F53BE0AA9FB0}"/>
          </ac:picMkLst>
        </pc:picChg>
        <pc:picChg chg="add del mod">
          <ac:chgData name="Arndt Schmitz" userId="ef7258fc-f469-4e22-aa74-3f8ab2d45223" providerId="ADAL" clId="{972A8B02-2AAB-4012-8FDF-4EAE8F803E58}" dt="2024-08-05T12:56:09.884" v="4726" actId="478"/>
          <ac:picMkLst>
            <pc:docMk/>
            <pc:sldMk cId="1411972499" sldId="279"/>
            <ac:picMk id="15" creationId="{141D4394-C3AB-A78C-A0D1-28F11762B38A}"/>
          </ac:picMkLst>
        </pc:picChg>
        <pc:picChg chg="add del mod">
          <ac:chgData name="Arndt Schmitz" userId="ef7258fc-f469-4e22-aa74-3f8ab2d45223" providerId="ADAL" clId="{972A8B02-2AAB-4012-8FDF-4EAE8F803E58}" dt="2024-08-05T12:12:20.424" v="4709" actId="478"/>
          <ac:picMkLst>
            <pc:docMk/>
            <pc:sldMk cId="1411972499" sldId="279"/>
            <ac:picMk id="17" creationId="{B22209D1-7EA6-7AA6-4C6D-40E914E41922}"/>
          </ac:picMkLst>
        </pc:picChg>
        <pc:picChg chg="add del mod">
          <ac:chgData name="Arndt Schmitz" userId="ef7258fc-f469-4e22-aa74-3f8ab2d45223" providerId="ADAL" clId="{972A8B02-2AAB-4012-8FDF-4EAE8F803E58}" dt="2024-08-05T12:56:59.758" v="4740" actId="478"/>
          <ac:picMkLst>
            <pc:docMk/>
            <pc:sldMk cId="1411972499" sldId="279"/>
            <ac:picMk id="19" creationId="{CCA38FEE-3683-5957-D8CC-3B5F04BD0121}"/>
          </ac:picMkLst>
        </pc:picChg>
        <pc:picChg chg="add del mod">
          <ac:chgData name="Arndt Schmitz" userId="ef7258fc-f469-4e22-aa74-3f8ab2d45223" providerId="ADAL" clId="{972A8B02-2AAB-4012-8FDF-4EAE8F803E58}" dt="2024-08-05T12:12:27.112" v="4711" actId="478"/>
          <ac:picMkLst>
            <pc:docMk/>
            <pc:sldMk cId="1411972499" sldId="279"/>
            <ac:picMk id="21" creationId="{D60E612B-05A7-1D50-27BA-29B27FD5EEDB}"/>
          </ac:picMkLst>
        </pc:picChg>
        <pc:picChg chg="add del mod">
          <ac:chgData name="Arndt Schmitz" userId="ef7258fc-f469-4e22-aa74-3f8ab2d45223" providerId="ADAL" clId="{972A8B02-2AAB-4012-8FDF-4EAE8F803E58}" dt="2024-08-05T12:52:56.637" v="4724" actId="478"/>
          <ac:picMkLst>
            <pc:docMk/>
            <pc:sldMk cId="1411972499" sldId="279"/>
            <ac:picMk id="23" creationId="{B5921BA8-9E4F-CB2A-9040-679662B0CEC1}"/>
          </ac:picMkLst>
        </pc:picChg>
        <pc:picChg chg="add mod">
          <ac:chgData name="Arndt Schmitz" userId="ef7258fc-f469-4e22-aa74-3f8ab2d45223" providerId="ADAL" clId="{972A8B02-2AAB-4012-8FDF-4EAE8F803E58}" dt="2024-08-05T12:52:59.159" v="4725" actId="1076"/>
          <ac:picMkLst>
            <pc:docMk/>
            <pc:sldMk cId="1411972499" sldId="279"/>
            <ac:picMk id="25" creationId="{CFE449C9-206F-3870-F636-617F11C8D17A}"/>
          </ac:picMkLst>
        </pc:picChg>
        <pc:picChg chg="add mod">
          <ac:chgData name="Arndt Schmitz" userId="ef7258fc-f469-4e22-aa74-3f8ab2d45223" providerId="ADAL" clId="{972A8B02-2AAB-4012-8FDF-4EAE8F803E58}" dt="2024-08-05T12:56:20.264" v="4733" actId="1076"/>
          <ac:picMkLst>
            <pc:docMk/>
            <pc:sldMk cId="1411972499" sldId="279"/>
            <ac:picMk id="27" creationId="{A181A38F-31E3-C82D-727B-DA971F561FB8}"/>
          </ac:picMkLst>
        </pc:picChg>
        <pc:picChg chg="add mod">
          <ac:chgData name="Arndt Schmitz" userId="ef7258fc-f469-4e22-aa74-3f8ab2d45223" providerId="ADAL" clId="{972A8B02-2AAB-4012-8FDF-4EAE8F803E58}" dt="2024-08-05T12:56:44.564" v="4739" actId="1076"/>
          <ac:picMkLst>
            <pc:docMk/>
            <pc:sldMk cId="1411972499" sldId="279"/>
            <ac:picMk id="29" creationId="{97776A4E-2691-20ED-B1AB-7AD9DF7FCB19}"/>
          </ac:picMkLst>
        </pc:picChg>
        <pc:picChg chg="add mod">
          <ac:chgData name="Arndt Schmitz" userId="ef7258fc-f469-4e22-aa74-3f8ab2d45223" providerId="ADAL" clId="{972A8B02-2AAB-4012-8FDF-4EAE8F803E58}" dt="2024-08-05T12:57:08.614" v="4745" actId="1076"/>
          <ac:picMkLst>
            <pc:docMk/>
            <pc:sldMk cId="1411972499" sldId="279"/>
            <ac:picMk id="31" creationId="{26C6DD83-C4AF-0CA1-8F09-48D3FBAADDC9}"/>
          </ac:picMkLst>
        </pc:picChg>
      </pc:sldChg>
      <pc:sldChg chg="addSp delSp modSp new mod">
        <pc:chgData name="Arndt Schmitz" userId="ef7258fc-f469-4e22-aa74-3f8ab2d45223" providerId="ADAL" clId="{972A8B02-2AAB-4012-8FDF-4EAE8F803E58}" dt="2024-08-08T08:44:31.082" v="5514" actId="20577"/>
        <pc:sldMkLst>
          <pc:docMk/>
          <pc:sldMk cId="3738556036" sldId="280"/>
        </pc:sldMkLst>
        <pc:spChg chg="mod">
          <ac:chgData name="Arndt Schmitz" userId="ef7258fc-f469-4e22-aa74-3f8ab2d45223" providerId="ADAL" clId="{972A8B02-2AAB-4012-8FDF-4EAE8F803E58}" dt="2024-07-24T18:17:45.501" v="4520" actId="404"/>
          <ac:spMkLst>
            <pc:docMk/>
            <pc:sldMk cId="3738556036" sldId="280"/>
            <ac:spMk id="2" creationId="{28FF1AA2-4F52-1FAA-B6AD-4A2873A21E55}"/>
          </ac:spMkLst>
        </pc:spChg>
        <pc:spChg chg="add del">
          <ac:chgData name="Arndt Schmitz" userId="ef7258fc-f469-4e22-aa74-3f8ab2d45223" providerId="ADAL" clId="{972A8B02-2AAB-4012-8FDF-4EAE8F803E58}" dt="2024-07-24T18:17:12.726" v="4506"/>
          <ac:spMkLst>
            <pc:docMk/>
            <pc:sldMk cId="3738556036" sldId="280"/>
            <ac:spMk id="3" creationId="{B2E36CEC-829F-4C7E-39DE-1BF8E0A3A542}"/>
          </ac:spMkLst>
        </pc:spChg>
        <pc:spChg chg="add del mod">
          <ac:chgData name="Arndt Schmitz" userId="ef7258fc-f469-4e22-aa74-3f8ab2d45223" providerId="ADAL" clId="{972A8B02-2AAB-4012-8FDF-4EAE8F803E58}" dt="2024-08-05T13:02:43.032" v="4770" actId="478"/>
          <ac:spMkLst>
            <pc:docMk/>
            <pc:sldMk cId="3738556036" sldId="280"/>
            <ac:spMk id="4" creationId="{D3263B4B-A128-7E3D-44C4-D088AB016EB4}"/>
          </ac:spMkLst>
        </pc:spChg>
        <pc:graphicFrameChg chg="add mod">
          <ac:chgData name="Arndt Schmitz" userId="ef7258fc-f469-4e22-aa74-3f8ab2d45223" providerId="ADAL" clId="{972A8B02-2AAB-4012-8FDF-4EAE8F803E58}" dt="2024-07-24T18:17:12.604" v="4505"/>
          <ac:graphicFrameMkLst>
            <pc:docMk/>
            <pc:sldMk cId="3738556036" sldId="280"/>
            <ac:graphicFrameMk id="4" creationId="{3075BC37-8BF4-ECAF-8EA6-F9EB4B5EC79F}"/>
          </ac:graphicFrameMkLst>
        </pc:graphicFrameChg>
        <pc:graphicFrameChg chg="add del mod modGraphic">
          <ac:chgData name="Arndt Schmitz" userId="ef7258fc-f469-4e22-aa74-3f8ab2d45223" providerId="ADAL" clId="{972A8B02-2AAB-4012-8FDF-4EAE8F803E58}" dt="2024-08-08T08:44:31.082" v="5514" actId="20577"/>
          <ac:graphicFrameMkLst>
            <pc:docMk/>
            <pc:sldMk cId="3738556036" sldId="280"/>
            <ac:graphicFrameMk id="5" creationId="{6E29A25B-E3FE-5026-7346-499BDA67C9C3}"/>
          </ac:graphicFrameMkLst>
        </pc:graphicFrameChg>
      </pc:sldChg>
      <pc:sldChg chg="addSp delSp modSp add mod">
        <pc:chgData name="Arndt Schmitz" userId="ef7258fc-f469-4e22-aa74-3f8ab2d45223" providerId="ADAL" clId="{972A8B02-2AAB-4012-8FDF-4EAE8F803E58}" dt="2024-08-19T12:43:42.383" v="5688" actId="6549"/>
        <pc:sldMkLst>
          <pc:docMk/>
          <pc:sldMk cId="987903024" sldId="281"/>
        </pc:sldMkLst>
        <pc:spChg chg="mod">
          <ac:chgData name="Arndt Schmitz" userId="ef7258fc-f469-4e22-aa74-3f8ab2d45223" providerId="ADAL" clId="{972A8B02-2AAB-4012-8FDF-4EAE8F803E58}" dt="2024-08-19T12:43:42.383" v="5688" actId="6549"/>
          <ac:spMkLst>
            <pc:docMk/>
            <pc:sldMk cId="987903024" sldId="281"/>
            <ac:spMk id="2" creationId="{F547B0A0-9700-84AB-9521-5D2C1D959819}"/>
          </ac:spMkLst>
        </pc:spChg>
        <pc:spChg chg="mod">
          <ac:chgData name="Arndt Schmitz" userId="ef7258fc-f469-4e22-aa74-3f8ab2d45223" providerId="ADAL" clId="{972A8B02-2AAB-4012-8FDF-4EAE8F803E58}" dt="2024-08-05T11:26:14.450" v="4621" actId="13926"/>
          <ac:spMkLst>
            <pc:docMk/>
            <pc:sldMk cId="987903024" sldId="281"/>
            <ac:spMk id="3" creationId="{DF1CF989-235D-4928-95A1-8F78B417B021}"/>
          </ac:spMkLst>
        </pc:spChg>
        <pc:spChg chg="add mod">
          <ac:chgData name="Arndt Schmitz" userId="ef7258fc-f469-4e22-aa74-3f8ab2d45223" providerId="ADAL" clId="{972A8B02-2AAB-4012-8FDF-4EAE8F803E58}" dt="2024-08-05T09:16:59.309" v="4590" actId="1076"/>
          <ac:spMkLst>
            <pc:docMk/>
            <pc:sldMk cId="987903024" sldId="281"/>
            <ac:spMk id="6" creationId="{A18715EC-4EB9-A631-6CDB-24248B385565}"/>
          </ac:spMkLst>
        </pc:spChg>
        <pc:spChg chg="add mod">
          <ac:chgData name="Arndt Schmitz" userId="ef7258fc-f469-4e22-aa74-3f8ab2d45223" providerId="ADAL" clId="{972A8B02-2AAB-4012-8FDF-4EAE8F803E58}" dt="2024-08-05T09:17:02.125" v="4592" actId="1076"/>
          <ac:spMkLst>
            <pc:docMk/>
            <pc:sldMk cId="987903024" sldId="281"/>
            <ac:spMk id="7" creationId="{4C9FFB9A-1938-85AC-63B2-D88CB49F23D2}"/>
          </ac:spMkLst>
        </pc:spChg>
        <pc:spChg chg="add mod">
          <ac:chgData name="Arndt Schmitz" userId="ef7258fc-f469-4e22-aa74-3f8ab2d45223" providerId="ADAL" clId="{972A8B02-2AAB-4012-8FDF-4EAE8F803E58}" dt="2024-08-05T09:17:00.054" v="4591"/>
          <ac:spMkLst>
            <pc:docMk/>
            <pc:sldMk cId="987903024" sldId="281"/>
            <ac:spMk id="8" creationId="{A680424E-64FA-3B2F-7950-244BA405A2B9}"/>
          </ac:spMkLst>
        </pc:spChg>
        <pc:spChg chg="mod">
          <ac:chgData name="Arndt Schmitz" userId="ef7258fc-f469-4e22-aa74-3f8ab2d45223" providerId="ADAL" clId="{972A8B02-2AAB-4012-8FDF-4EAE8F803E58}" dt="2024-08-19T12:40:31.042" v="5620"/>
          <ac:spMkLst>
            <pc:docMk/>
            <pc:sldMk cId="987903024" sldId="281"/>
            <ac:spMk id="8" creationId="{D68DDFFE-0CCE-5479-CEA3-D77E064E24E9}"/>
          </ac:spMkLst>
        </pc:spChg>
        <pc:spChg chg="mod">
          <ac:chgData name="Arndt Schmitz" userId="ef7258fc-f469-4e22-aa74-3f8ab2d45223" providerId="ADAL" clId="{972A8B02-2AAB-4012-8FDF-4EAE8F803E58}" dt="2024-08-19T12:40:31.042" v="5620"/>
          <ac:spMkLst>
            <pc:docMk/>
            <pc:sldMk cId="987903024" sldId="281"/>
            <ac:spMk id="14" creationId="{0D4909CB-B662-CD74-47C8-E9F5BC2C4729}"/>
          </ac:spMkLst>
        </pc:spChg>
        <pc:spChg chg="mod">
          <ac:chgData name="Arndt Schmitz" userId="ef7258fc-f469-4e22-aa74-3f8ab2d45223" providerId="ADAL" clId="{972A8B02-2AAB-4012-8FDF-4EAE8F803E58}" dt="2024-08-19T12:43:03.056" v="5683" actId="12788"/>
          <ac:spMkLst>
            <pc:docMk/>
            <pc:sldMk cId="987903024" sldId="281"/>
            <ac:spMk id="18" creationId="{7C55D40F-52DA-77EF-337E-A499E1AA08D2}"/>
          </ac:spMkLst>
        </pc:spChg>
        <pc:spChg chg="mod">
          <ac:chgData name="Arndt Schmitz" userId="ef7258fc-f469-4e22-aa74-3f8ab2d45223" providerId="ADAL" clId="{972A8B02-2AAB-4012-8FDF-4EAE8F803E58}" dt="2024-08-19T12:43:32.274" v="5687" actId="12788"/>
          <ac:spMkLst>
            <pc:docMk/>
            <pc:sldMk cId="987903024" sldId="281"/>
            <ac:spMk id="20" creationId="{91BEA5D6-6408-B48B-3E98-D9BDFBE40C90}"/>
          </ac:spMkLst>
        </pc:spChg>
        <pc:spChg chg="mod">
          <ac:chgData name="Arndt Schmitz" userId="ef7258fc-f469-4e22-aa74-3f8ab2d45223" providerId="ADAL" clId="{972A8B02-2AAB-4012-8FDF-4EAE8F803E58}" dt="2024-08-19T12:42:08.312" v="5676" actId="12788"/>
          <ac:spMkLst>
            <pc:docMk/>
            <pc:sldMk cId="987903024" sldId="281"/>
            <ac:spMk id="21" creationId="{DC0E9977-91D7-FD03-095F-678C04BCCD9F}"/>
          </ac:spMkLst>
        </pc:spChg>
        <pc:spChg chg="mod">
          <ac:chgData name="Arndt Schmitz" userId="ef7258fc-f469-4e22-aa74-3f8ab2d45223" providerId="ADAL" clId="{972A8B02-2AAB-4012-8FDF-4EAE8F803E58}" dt="2024-08-19T12:43:03.056" v="5683" actId="12788"/>
          <ac:spMkLst>
            <pc:docMk/>
            <pc:sldMk cId="987903024" sldId="281"/>
            <ac:spMk id="22" creationId="{DA17DE80-5EAE-44DF-62D4-4D06FDBCEAED}"/>
          </ac:spMkLst>
        </pc:spChg>
        <pc:spChg chg="mod">
          <ac:chgData name="Arndt Schmitz" userId="ef7258fc-f469-4e22-aa74-3f8ab2d45223" providerId="ADAL" clId="{972A8B02-2AAB-4012-8FDF-4EAE8F803E58}" dt="2024-08-19T12:43:03.056" v="5683" actId="12788"/>
          <ac:spMkLst>
            <pc:docMk/>
            <pc:sldMk cId="987903024" sldId="281"/>
            <ac:spMk id="23" creationId="{36D61C78-4310-C49F-9BD7-ED91E6B3AE49}"/>
          </ac:spMkLst>
        </pc:spChg>
        <pc:spChg chg="mod">
          <ac:chgData name="Arndt Schmitz" userId="ef7258fc-f469-4e22-aa74-3f8ab2d45223" providerId="ADAL" clId="{972A8B02-2AAB-4012-8FDF-4EAE8F803E58}" dt="2024-08-19T12:43:03.056" v="5683" actId="12788"/>
          <ac:spMkLst>
            <pc:docMk/>
            <pc:sldMk cId="987903024" sldId="281"/>
            <ac:spMk id="24" creationId="{68304E74-7288-B6FE-F5D2-E22EF383D3FC}"/>
          </ac:spMkLst>
        </pc:spChg>
        <pc:spChg chg="mod">
          <ac:chgData name="Arndt Schmitz" userId="ef7258fc-f469-4e22-aa74-3f8ab2d45223" providerId="ADAL" clId="{972A8B02-2AAB-4012-8FDF-4EAE8F803E58}" dt="2024-08-19T12:43:32.274" v="5687" actId="12788"/>
          <ac:spMkLst>
            <pc:docMk/>
            <pc:sldMk cId="987903024" sldId="281"/>
            <ac:spMk id="26" creationId="{DE71BECD-5DC2-90DA-D6C7-11E576E5660B}"/>
          </ac:spMkLst>
        </pc:spChg>
        <pc:spChg chg="mod">
          <ac:chgData name="Arndt Schmitz" userId="ef7258fc-f469-4e22-aa74-3f8ab2d45223" providerId="ADAL" clId="{972A8B02-2AAB-4012-8FDF-4EAE8F803E58}" dt="2024-08-19T12:43:32.274" v="5687" actId="12788"/>
          <ac:spMkLst>
            <pc:docMk/>
            <pc:sldMk cId="987903024" sldId="281"/>
            <ac:spMk id="27" creationId="{140E9403-E539-D928-7EF2-35F04DA1D9B8}"/>
          </ac:spMkLst>
        </pc:spChg>
        <pc:spChg chg="mod">
          <ac:chgData name="Arndt Schmitz" userId="ef7258fc-f469-4e22-aa74-3f8ab2d45223" providerId="ADAL" clId="{972A8B02-2AAB-4012-8FDF-4EAE8F803E58}" dt="2024-08-19T12:43:32.274" v="5687" actId="12788"/>
          <ac:spMkLst>
            <pc:docMk/>
            <pc:sldMk cId="987903024" sldId="281"/>
            <ac:spMk id="28" creationId="{DF32307E-8E64-554A-F2DB-E75745BCA2C4}"/>
          </ac:spMkLst>
        </pc:spChg>
        <pc:spChg chg="mod">
          <ac:chgData name="Arndt Schmitz" userId="ef7258fc-f469-4e22-aa74-3f8ab2d45223" providerId="ADAL" clId="{972A8B02-2AAB-4012-8FDF-4EAE8F803E58}" dt="2024-08-19T12:43:32.274" v="5687" actId="12788"/>
          <ac:spMkLst>
            <pc:docMk/>
            <pc:sldMk cId="987903024" sldId="281"/>
            <ac:spMk id="29" creationId="{B6962DBF-2FA5-A041-540D-60AD4D4EC70B}"/>
          </ac:spMkLst>
        </pc:spChg>
        <pc:spChg chg="mod">
          <ac:chgData name="Arndt Schmitz" userId="ef7258fc-f469-4e22-aa74-3f8ab2d45223" providerId="ADAL" clId="{972A8B02-2AAB-4012-8FDF-4EAE8F803E58}" dt="2024-08-19T12:43:32.274" v="5687" actId="12788"/>
          <ac:spMkLst>
            <pc:docMk/>
            <pc:sldMk cId="987903024" sldId="281"/>
            <ac:spMk id="31" creationId="{D1452B84-3DD1-AD21-EBE6-1138D09D1160}"/>
          </ac:spMkLst>
        </pc:spChg>
        <pc:spChg chg="mod">
          <ac:chgData name="Arndt Schmitz" userId="ef7258fc-f469-4e22-aa74-3f8ab2d45223" providerId="ADAL" clId="{972A8B02-2AAB-4012-8FDF-4EAE8F803E58}" dt="2024-08-19T12:43:32.274" v="5687" actId="12788"/>
          <ac:spMkLst>
            <pc:docMk/>
            <pc:sldMk cId="987903024" sldId="281"/>
            <ac:spMk id="32" creationId="{89A4F520-AAD2-4CE9-FCDC-1AC8264516F3}"/>
          </ac:spMkLst>
        </pc:spChg>
        <pc:spChg chg="mod">
          <ac:chgData name="Arndt Schmitz" userId="ef7258fc-f469-4e22-aa74-3f8ab2d45223" providerId="ADAL" clId="{972A8B02-2AAB-4012-8FDF-4EAE8F803E58}" dt="2024-08-19T12:40:31.042" v="5620"/>
          <ac:spMkLst>
            <pc:docMk/>
            <pc:sldMk cId="987903024" sldId="281"/>
            <ac:spMk id="35" creationId="{209C2C6F-4D8E-592D-3718-9B6D6F2B03F4}"/>
          </ac:spMkLst>
        </pc:spChg>
        <pc:spChg chg="mod">
          <ac:chgData name="Arndt Schmitz" userId="ef7258fc-f469-4e22-aa74-3f8ab2d45223" providerId="ADAL" clId="{972A8B02-2AAB-4012-8FDF-4EAE8F803E58}" dt="2024-08-19T12:42:08.312" v="5676" actId="12788"/>
          <ac:spMkLst>
            <pc:docMk/>
            <pc:sldMk cId="987903024" sldId="281"/>
            <ac:spMk id="37" creationId="{8F6E0D14-B4F3-0590-BFD3-C371FAFF8941}"/>
          </ac:spMkLst>
        </pc:spChg>
        <pc:spChg chg="mod">
          <ac:chgData name="Arndt Schmitz" userId="ef7258fc-f469-4e22-aa74-3f8ab2d45223" providerId="ADAL" clId="{972A8B02-2AAB-4012-8FDF-4EAE8F803E58}" dt="2024-08-19T12:43:03.056" v="5683" actId="12788"/>
          <ac:spMkLst>
            <pc:docMk/>
            <pc:sldMk cId="987903024" sldId="281"/>
            <ac:spMk id="40" creationId="{383D28ED-5803-AC67-F82B-2F6EC2330A8B}"/>
          </ac:spMkLst>
        </pc:spChg>
        <pc:spChg chg="mod">
          <ac:chgData name="Arndt Schmitz" userId="ef7258fc-f469-4e22-aa74-3f8ab2d45223" providerId="ADAL" clId="{972A8B02-2AAB-4012-8FDF-4EAE8F803E58}" dt="2024-08-19T12:43:03.056" v="5683" actId="12788"/>
          <ac:spMkLst>
            <pc:docMk/>
            <pc:sldMk cId="987903024" sldId="281"/>
            <ac:spMk id="41" creationId="{F4745B04-7AEC-E679-77E9-603CE0DA4A41}"/>
          </ac:spMkLst>
        </pc:spChg>
        <pc:spChg chg="mod">
          <ac:chgData name="Arndt Schmitz" userId="ef7258fc-f469-4e22-aa74-3f8ab2d45223" providerId="ADAL" clId="{972A8B02-2AAB-4012-8FDF-4EAE8F803E58}" dt="2024-08-19T12:43:32.274" v="5687" actId="12788"/>
          <ac:spMkLst>
            <pc:docMk/>
            <pc:sldMk cId="987903024" sldId="281"/>
            <ac:spMk id="42" creationId="{E79B8ECF-19F3-0A9D-6BFE-6CCB57C223A5}"/>
          </ac:spMkLst>
        </pc:spChg>
        <pc:spChg chg="mod">
          <ac:chgData name="Arndt Schmitz" userId="ef7258fc-f469-4e22-aa74-3f8ab2d45223" providerId="ADAL" clId="{972A8B02-2AAB-4012-8FDF-4EAE8F803E58}" dt="2024-08-19T12:42:08.312" v="5676" actId="12788"/>
          <ac:spMkLst>
            <pc:docMk/>
            <pc:sldMk cId="987903024" sldId="281"/>
            <ac:spMk id="44" creationId="{15B306C4-2259-FFBB-069A-6E85F66E943A}"/>
          </ac:spMkLst>
        </pc:spChg>
        <pc:spChg chg="mod">
          <ac:chgData name="Arndt Schmitz" userId="ef7258fc-f469-4e22-aa74-3f8ab2d45223" providerId="ADAL" clId="{972A8B02-2AAB-4012-8FDF-4EAE8F803E58}" dt="2024-08-19T12:42:08.312" v="5676" actId="12788"/>
          <ac:spMkLst>
            <pc:docMk/>
            <pc:sldMk cId="987903024" sldId="281"/>
            <ac:spMk id="45" creationId="{D6EAFD09-525E-0E0D-B379-DFB1DD2CCF51}"/>
          </ac:spMkLst>
        </pc:spChg>
        <pc:spChg chg="mod">
          <ac:chgData name="Arndt Schmitz" userId="ef7258fc-f469-4e22-aa74-3f8ab2d45223" providerId="ADAL" clId="{972A8B02-2AAB-4012-8FDF-4EAE8F803E58}" dt="2024-08-19T12:42:08.312" v="5676" actId="12788"/>
          <ac:spMkLst>
            <pc:docMk/>
            <pc:sldMk cId="987903024" sldId="281"/>
            <ac:spMk id="46" creationId="{1914C703-74F5-0B38-BF91-13BF7F98F86E}"/>
          </ac:spMkLst>
        </pc:spChg>
        <pc:spChg chg="mod">
          <ac:chgData name="Arndt Schmitz" userId="ef7258fc-f469-4e22-aa74-3f8ab2d45223" providerId="ADAL" clId="{972A8B02-2AAB-4012-8FDF-4EAE8F803E58}" dt="2024-08-19T12:42:08.312" v="5676" actId="12788"/>
          <ac:spMkLst>
            <pc:docMk/>
            <pc:sldMk cId="987903024" sldId="281"/>
            <ac:spMk id="47" creationId="{CA790C3D-E061-4BC5-5213-82DF281ED02F}"/>
          </ac:spMkLst>
        </pc:spChg>
        <pc:grpChg chg="add del mod">
          <ac:chgData name="Arndt Schmitz" userId="ef7258fc-f469-4e22-aa74-3f8ab2d45223" providerId="ADAL" clId="{972A8B02-2AAB-4012-8FDF-4EAE8F803E58}" dt="2024-08-19T12:40:57.049" v="5624" actId="478"/>
          <ac:grpSpMkLst>
            <pc:docMk/>
            <pc:sldMk cId="987903024" sldId="281"/>
            <ac:grpSpMk id="6" creationId="{ACE113FB-BDEE-F0E9-54FE-AFA302A48512}"/>
          </ac:grpSpMkLst>
        </pc:grpChg>
        <pc:grpChg chg="mod">
          <ac:chgData name="Arndt Schmitz" userId="ef7258fc-f469-4e22-aa74-3f8ab2d45223" providerId="ADAL" clId="{972A8B02-2AAB-4012-8FDF-4EAE8F803E58}" dt="2024-08-19T12:40:31.042" v="5620"/>
          <ac:grpSpMkLst>
            <pc:docMk/>
            <pc:sldMk cId="987903024" sldId="281"/>
            <ac:grpSpMk id="7" creationId="{363AC428-B842-9259-69AD-9F2F9CEF1CD2}"/>
          </ac:grpSpMkLst>
        </pc:grpChg>
        <pc:grpChg chg="add del mod">
          <ac:chgData name="Arndt Schmitz" userId="ef7258fc-f469-4e22-aa74-3f8ab2d45223" providerId="ADAL" clId="{972A8B02-2AAB-4012-8FDF-4EAE8F803E58}" dt="2024-08-19T12:40:58.346" v="5625" actId="478"/>
          <ac:grpSpMkLst>
            <pc:docMk/>
            <pc:sldMk cId="987903024" sldId="281"/>
            <ac:grpSpMk id="13" creationId="{92AF6230-9039-A0FE-89C7-43BFA67127E0}"/>
          </ac:grpSpMkLst>
        </pc:grpChg>
        <pc:grpChg chg="mod">
          <ac:chgData name="Arndt Schmitz" userId="ef7258fc-f469-4e22-aa74-3f8ab2d45223" providerId="ADAL" clId="{972A8B02-2AAB-4012-8FDF-4EAE8F803E58}" dt="2024-08-19T12:40:31.042" v="5620"/>
          <ac:grpSpMkLst>
            <pc:docMk/>
            <pc:sldMk cId="987903024" sldId="281"/>
            <ac:grpSpMk id="15" creationId="{7D70718C-4D3A-2F9C-DC0E-13A9A87AD57E}"/>
          </ac:grpSpMkLst>
        </pc:grpChg>
        <pc:grpChg chg="mod">
          <ac:chgData name="Arndt Schmitz" userId="ef7258fc-f469-4e22-aa74-3f8ab2d45223" providerId="ADAL" clId="{972A8B02-2AAB-4012-8FDF-4EAE8F803E58}" dt="2024-08-19T12:43:03.056" v="5683" actId="12788"/>
          <ac:grpSpMkLst>
            <pc:docMk/>
            <pc:sldMk cId="987903024" sldId="281"/>
            <ac:grpSpMk id="17" creationId="{72BF9215-A168-B181-D229-FF6388F3A318}"/>
          </ac:grpSpMkLst>
        </pc:grpChg>
        <pc:grpChg chg="mod">
          <ac:chgData name="Arndt Schmitz" userId="ef7258fc-f469-4e22-aa74-3f8ab2d45223" providerId="ADAL" clId="{972A8B02-2AAB-4012-8FDF-4EAE8F803E58}" dt="2024-08-19T12:43:32.274" v="5687" actId="12788"/>
          <ac:grpSpMkLst>
            <pc:docMk/>
            <pc:sldMk cId="987903024" sldId="281"/>
            <ac:grpSpMk id="25" creationId="{23EC7A32-4113-B4DE-B0E4-1F5E712FB565}"/>
          </ac:grpSpMkLst>
        </pc:grpChg>
        <pc:grpChg chg="add del mod">
          <ac:chgData name="Arndt Schmitz" userId="ef7258fc-f469-4e22-aa74-3f8ab2d45223" providerId="ADAL" clId="{972A8B02-2AAB-4012-8FDF-4EAE8F803E58}" dt="2024-08-19T12:40:55.291" v="5623" actId="478"/>
          <ac:grpSpMkLst>
            <pc:docMk/>
            <pc:sldMk cId="987903024" sldId="281"/>
            <ac:grpSpMk id="34" creationId="{6482A63A-F678-CAE7-06E9-E2DD0E2807A0}"/>
          </ac:grpSpMkLst>
        </pc:grpChg>
        <pc:grpChg chg="mod">
          <ac:chgData name="Arndt Schmitz" userId="ef7258fc-f469-4e22-aa74-3f8ab2d45223" providerId="ADAL" clId="{972A8B02-2AAB-4012-8FDF-4EAE8F803E58}" dt="2024-08-19T12:40:31.042" v="5620"/>
          <ac:grpSpMkLst>
            <pc:docMk/>
            <pc:sldMk cId="987903024" sldId="281"/>
            <ac:grpSpMk id="36" creationId="{601E6B9E-B3E6-4EF5-81A7-69A69CA4546A}"/>
          </ac:grpSpMkLst>
        </pc:grpChg>
        <pc:grpChg chg="mod">
          <ac:chgData name="Arndt Schmitz" userId="ef7258fc-f469-4e22-aa74-3f8ab2d45223" providerId="ADAL" clId="{972A8B02-2AAB-4012-8FDF-4EAE8F803E58}" dt="2024-08-19T12:43:03.056" v="5683" actId="12788"/>
          <ac:grpSpMkLst>
            <pc:docMk/>
            <pc:sldMk cId="987903024" sldId="281"/>
            <ac:grpSpMk id="39" creationId="{C6ACD347-897F-CD77-E076-111FB26F5292}"/>
          </ac:grpSpMkLst>
        </pc:grpChg>
        <pc:grpChg chg="mod">
          <ac:chgData name="Arndt Schmitz" userId="ef7258fc-f469-4e22-aa74-3f8ab2d45223" providerId="ADAL" clId="{972A8B02-2AAB-4012-8FDF-4EAE8F803E58}" dt="2024-08-19T12:42:08.312" v="5676" actId="12788"/>
          <ac:grpSpMkLst>
            <pc:docMk/>
            <pc:sldMk cId="987903024" sldId="281"/>
            <ac:grpSpMk id="43" creationId="{CE119496-711E-1AD6-0E74-AC0AA007EB04}"/>
          </ac:grpSpMkLst>
        </pc:grpChg>
        <pc:grpChg chg="add mod">
          <ac:chgData name="Arndt Schmitz" userId="ef7258fc-f469-4e22-aa74-3f8ab2d45223" providerId="ADAL" clId="{972A8B02-2AAB-4012-8FDF-4EAE8F803E58}" dt="2024-08-19T12:42:08.312" v="5676" actId="12788"/>
          <ac:grpSpMkLst>
            <pc:docMk/>
            <pc:sldMk cId="987903024" sldId="281"/>
            <ac:grpSpMk id="50" creationId="{35345319-3271-3CB0-E22D-43AA906BD6E3}"/>
          </ac:grpSpMkLst>
        </pc:grpChg>
        <pc:grpChg chg="add mod">
          <ac:chgData name="Arndt Schmitz" userId="ef7258fc-f469-4e22-aa74-3f8ab2d45223" providerId="ADAL" clId="{972A8B02-2AAB-4012-8FDF-4EAE8F803E58}" dt="2024-08-19T12:43:03.056" v="5683" actId="12788"/>
          <ac:grpSpMkLst>
            <pc:docMk/>
            <pc:sldMk cId="987903024" sldId="281"/>
            <ac:grpSpMk id="51" creationId="{FD983ACE-30CA-9C64-02C6-8AB511E40BF9}"/>
          </ac:grpSpMkLst>
        </pc:grpChg>
        <pc:grpChg chg="add mod">
          <ac:chgData name="Arndt Schmitz" userId="ef7258fc-f469-4e22-aa74-3f8ab2d45223" providerId="ADAL" clId="{972A8B02-2AAB-4012-8FDF-4EAE8F803E58}" dt="2024-08-19T12:43:32.274" v="5687" actId="12788"/>
          <ac:grpSpMkLst>
            <pc:docMk/>
            <pc:sldMk cId="987903024" sldId="281"/>
            <ac:grpSpMk id="52" creationId="{23A65648-EE4E-323C-7030-9EC800846D4F}"/>
          </ac:grpSpMkLst>
        </pc:grpChg>
        <pc:picChg chg="mod">
          <ac:chgData name="Arndt Schmitz" userId="ef7258fc-f469-4e22-aa74-3f8ab2d45223" providerId="ADAL" clId="{972A8B02-2AAB-4012-8FDF-4EAE8F803E58}" dt="2024-08-19T12:40:31.042" v="5620"/>
          <ac:picMkLst>
            <pc:docMk/>
            <pc:sldMk cId="987903024" sldId="281"/>
            <ac:picMk id="9" creationId="{E553BD9A-F276-8741-8C0D-300EA14F0542}"/>
          </ac:picMkLst>
        </pc:picChg>
        <pc:picChg chg="mod">
          <ac:chgData name="Arndt Schmitz" userId="ef7258fc-f469-4e22-aa74-3f8ab2d45223" providerId="ADAL" clId="{972A8B02-2AAB-4012-8FDF-4EAE8F803E58}" dt="2024-08-19T12:40:31.042" v="5620"/>
          <ac:picMkLst>
            <pc:docMk/>
            <pc:sldMk cId="987903024" sldId="281"/>
            <ac:picMk id="10" creationId="{31DD7E59-D912-4BC4-8E57-9580C895F864}"/>
          </ac:picMkLst>
        </pc:picChg>
        <pc:picChg chg="mod">
          <ac:chgData name="Arndt Schmitz" userId="ef7258fc-f469-4e22-aa74-3f8ab2d45223" providerId="ADAL" clId="{972A8B02-2AAB-4012-8FDF-4EAE8F803E58}" dt="2024-08-19T12:40:31.042" v="5620"/>
          <ac:picMkLst>
            <pc:docMk/>
            <pc:sldMk cId="987903024" sldId="281"/>
            <ac:picMk id="11" creationId="{D514B40C-7C8F-31D9-673F-8587C32C87E8}"/>
          </ac:picMkLst>
        </pc:picChg>
        <pc:picChg chg="mod">
          <ac:chgData name="Arndt Schmitz" userId="ef7258fc-f469-4e22-aa74-3f8ab2d45223" providerId="ADAL" clId="{972A8B02-2AAB-4012-8FDF-4EAE8F803E58}" dt="2024-08-19T12:43:32.274" v="5687" actId="12788"/>
          <ac:picMkLst>
            <pc:docMk/>
            <pc:sldMk cId="987903024" sldId="281"/>
            <ac:picMk id="12" creationId="{0BCE92CD-69D7-742D-6742-3DF8D108EF80}"/>
          </ac:picMkLst>
        </pc:picChg>
        <pc:picChg chg="mod">
          <ac:chgData name="Arndt Schmitz" userId="ef7258fc-f469-4e22-aa74-3f8ab2d45223" providerId="ADAL" clId="{972A8B02-2AAB-4012-8FDF-4EAE8F803E58}" dt="2024-08-19T12:43:03.056" v="5683" actId="12788"/>
          <ac:picMkLst>
            <pc:docMk/>
            <pc:sldMk cId="987903024" sldId="281"/>
            <ac:picMk id="16" creationId="{FED0595F-C911-1FD6-8D63-B6994ED02E9E}"/>
          </ac:picMkLst>
        </pc:picChg>
        <pc:picChg chg="mod">
          <ac:chgData name="Arndt Schmitz" userId="ef7258fc-f469-4e22-aa74-3f8ab2d45223" providerId="ADAL" clId="{972A8B02-2AAB-4012-8FDF-4EAE8F803E58}" dt="2024-08-19T12:40:31.042" v="5620"/>
          <ac:picMkLst>
            <pc:docMk/>
            <pc:sldMk cId="987903024" sldId="281"/>
            <ac:picMk id="19" creationId="{1099235C-56CE-745D-58E2-AF2B75EBD969}"/>
          </ac:picMkLst>
        </pc:picChg>
        <pc:picChg chg="mod">
          <ac:chgData name="Arndt Schmitz" userId="ef7258fc-f469-4e22-aa74-3f8ab2d45223" providerId="ADAL" clId="{972A8B02-2AAB-4012-8FDF-4EAE8F803E58}" dt="2024-08-19T12:40:31.042" v="5620"/>
          <ac:picMkLst>
            <pc:docMk/>
            <pc:sldMk cId="987903024" sldId="281"/>
            <ac:picMk id="30" creationId="{2A21E124-3D01-0CF9-BE4C-84541FDA1F80}"/>
          </ac:picMkLst>
        </pc:picChg>
        <pc:picChg chg="mod">
          <ac:chgData name="Arndt Schmitz" userId="ef7258fc-f469-4e22-aa74-3f8ab2d45223" providerId="ADAL" clId="{972A8B02-2AAB-4012-8FDF-4EAE8F803E58}" dt="2024-08-19T12:40:31.042" v="5620"/>
          <ac:picMkLst>
            <pc:docMk/>
            <pc:sldMk cId="987903024" sldId="281"/>
            <ac:picMk id="33" creationId="{F0C13E9E-DD95-194A-85BC-CD4D84EAEAAD}"/>
          </ac:picMkLst>
        </pc:picChg>
        <pc:picChg chg="mod">
          <ac:chgData name="Arndt Schmitz" userId="ef7258fc-f469-4e22-aa74-3f8ab2d45223" providerId="ADAL" clId="{972A8B02-2AAB-4012-8FDF-4EAE8F803E58}" dt="2024-08-19T12:40:31.042" v="5620"/>
          <ac:picMkLst>
            <pc:docMk/>
            <pc:sldMk cId="987903024" sldId="281"/>
            <ac:picMk id="38" creationId="{521A3D72-7384-36AB-4461-A355639BB0CF}"/>
          </ac:picMkLst>
        </pc:picChg>
        <pc:picChg chg="mod">
          <ac:chgData name="Arndt Schmitz" userId="ef7258fc-f469-4e22-aa74-3f8ab2d45223" providerId="ADAL" clId="{972A8B02-2AAB-4012-8FDF-4EAE8F803E58}" dt="2024-08-19T12:40:31.042" v="5620"/>
          <ac:picMkLst>
            <pc:docMk/>
            <pc:sldMk cId="987903024" sldId="281"/>
            <ac:picMk id="48" creationId="{5E04777F-8E9C-8054-DC2E-D06E72A53DAE}"/>
          </ac:picMkLst>
        </pc:picChg>
        <pc:picChg chg="mod">
          <ac:chgData name="Arndt Schmitz" userId="ef7258fc-f469-4e22-aa74-3f8ab2d45223" providerId="ADAL" clId="{972A8B02-2AAB-4012-8FDF-4EAE8F803E58}" dt="2024-08-19T12:40:31.042" v="5620"/>
          <ac:picMkLst>
            <pc:docMk/>
            <pc:sldMk cId="987903024" sldId="281"/>
            <ac:picMk id="49" creationId="{BA7602D2-5BE7-630B-BE57-809D1D5D0B9F}"/>
          </ac:picMkLst>
        </pc:picChg>
      </pc:sldChg>
      <pc:sldChg chg="delSp add del mod">
        <pc:chgData name="Arndt Schmitz" userId="ef7258fc-f469-4e22-aa74-3f8ab2d45223" providerId="ADAL" clId="{972A8B02-2AAB-4012-8FDF-4EAE8F803E58}" dt="2024-08-05T12:14:10.534" v="4718" actId="47"/>
        <pc:sldMkLst>
          <pc:docMk/>
          <pc:sldMk cId="2540995555" sldId="282"/>
        </pc:sldMkLst>
        <pc:graphicFrameChg chg="del">
          <ac:chgData name="Arndt Schmitz" userId="ef7258fc-f469-4e22-aa74-3f8ab2d45223" providerId="ADAL" clId="{972A8B02-2AAB-4012-8FDF-4EAE8F803E58}" dt="2024-08-05T12:14:01.588" v="4717" actId="478"/>
          <ac:graphicFrameMkLst>
            <pc:docMk/>
            <pc:sldMk cId="2540995555" sldId="282"/>
            <ac:graphicFrameMk id="3" creationId="{DB33D199-C148-04B7-035E-6EA69031D185}"/>
          </ac:graphicFrameMkLst>
        </pc:graphicFrameChg>
      </pc:sldChg>
      <pc:sldChg chg="addSp delSp modSp add mod ord">
        <pc:chgData name="Arndt Schmitz" userId="ef7258fc-f469-4e22-aa74-3f8ab2d45223" providerId="ADAL" clId="{972A8B02-2AAB-4012-8FDF-4EAE8F803E58}" dt="2024-08-19T10:15:46.975" v="5579" actId="20577"/>
        <pc:sldMkLst>
          <pc:docMk/>
          <pc:sldMk cId="3444119649" sldId="282"/>
        </pc:sldMkLst>
        <pc:spChg chg="mod">
          <ac:chgData name="Arndt Schmitz" userId="ef7258fc-f469-4e22-aa74-3f8ab2d45223" providerId="ADAL" clId="{972A8B02-2AAB-4012-8FDF-4EAE8F803E58}" dt="2024-08-19T10:15:46.975" v="5579" actId="20577"/>
          <ac:spMkLst>
            <pc:docMk/>
            <pc:sldMk cId="3444119649" sldId="282"/>
            <ac:spMk id="2" creationId="{76047B27-D30D-E9AA-7C05-0906727FC560}"/>
          </ac:spMkLst>
        </pc:spChg>
        <pc:spChg chg="mod">
          <ac:chgData name="Arndt Schmitz" userId="ef7258fc-f469-4e22-aa74-3f8ab2d45223" providerId="ADAL" clId="{972A8B02-2AAB-4012-8FDF-4EAE8F803E58}" dt="2024-08-08T08:09:47.611" v="5492" actId="6549"/>
          <ac:spMkLst>
            <pc:docMk/>
            <pc:sldMk cId="3444119649" sldId="282"/>
            <ac:spMk id="8" creationId="{606F0823-0B04-BE0A-47EA-4DC1A05DD554}"/>
          </ac:spMkLst>
        </pc:spChg>
        <pc:graphicFrameChg chg="add mod">
          <ac:chgData name="Arndt Schmitz" userId="ef7258fc-f469-4e22-aa74-3f8ab2d45223" providerId="ADAL" clId="{972A8B02-2AAB-4012-8FDF-4EAE8F803E58}" dt="2024-08-06T09:13:58.606" v="4792"/>
          <ac:graphicFrameMkLst>
            <pc:docMk/>
            <pc:sldMk cId="3444119649" sldId="282"/>
            <ac:graphicFrameMk id="3" creationId="{DCFAD666-4060-DC38-F92E-1EC3229323D2}"/>
          </ac:graphicFrameMkLst>
        </pc:graphicFrameChg>
        <pc:graphicFrameChg chg="add mod">
          <ac:chgData name="Arndt Schmitz" userId="ef7258fc-f469-4e22-aa74-3f8ab2d45223" providerId="ADAL" clId="{972A8B02-2AAB-4012-8FDF-4EAE8F803E58}" dt="2024-08-06T09:40:34.669" v="4808"/>
          <ac:graphicFrameMkLst>
            <pc:docMk/>
            <pc:sldMk cId="3444119649" sldId="282"/>
            <ac:graphicFrameMk id="5" creationId="{EDCA7A83-7F73-405A-BD1C-6CD7DED36033}"/>
          </ac:graphicFrameMkLst>
        </pc:graphicFrameChg>
        <pc:graphicFrameChg chg="add mod">
          <ac:chgData name="Arndt Schmitz" userId="ef7258fc-f469-4e22-aa74-3f8ab2d45223" providerId="ADAL" clId="{972A8B02-2AAB-4012-8FDF-4EAE8F803E58}" dt="2024-08-06T09:41:02.663" v="4818"/>
          <ac:graphicFrameMkLst>
            <pc:docMk/>
            <pc:sldMk cId="3444119649" sldId="282"/>
            <ac:graphicFrameMk id="9" creationId="{DCFAD666-4060-DC38-F92E-1EC3229323D2}"/>
          </ac:graphicFrameMkLst>
        </pc:graphicFrameChg>
        <pc:graphicFrameChg chg="add mod">
          <ac:chgData name="Arndt Schmitz" userId="ef7258fc-f469-4e22-aa74-3f8ab2d45223" providerId="ADAL" clId="{972A8B02-2AAB-4012-8FDF-4EAE8F803E58}" dt="2024-08-06T09:41:06.133" v="4821"/>
          <ac:graphicFrameMkLst>
            <pc:docMk/>
            <pc:sldMk cId="3444119649" sldId="282"/>
            <ac:graphicFrameMk id="10" creationId="{DCFAD666-4060-DC38-F92E-1EC3229323D2}"/>
          </ac:graphicFrameMkLst>
        </pc:graphicFrameChg>
        <pc:graphicFrameChg chg="add mod">
          <ac:chgData name="Arndt Schmitz" userId="ef7258fc-f469-4e22-aa74-3f8ab2d45223" providerId="ADAL" clId="{972A8B02-2AAB-4012-8FDF-4EAE8F803E58}" dt="2024-08-06T13:31:05.947" v="5185"/>
          <ac:graphicFrameMkLst>
            <pc:docMk/>
            <pc:sldMk cId="3444119649" sldId="282"/>
            <ac:graphicFrameMk id="12" creationId="{457811BB-5ED1-4AD9-BAE7-921FF8D246E6}"/>
          </ac:graphicFrameMkLst>
        </pc:graphicFrameChg>
        <pc:graphicFrameChg chg="add mod">
          <ac:chgData name="Arndt Schmitz" userId="ef7258fc-f469-4e22-aa74-3f8ab2d45223" providerId="ADAL" clId="{972A8B02-2AAB-4012-8FDF-4EAE8F803E58}" dt="2024-08-06T13:31:21.787" v="5191"/>
          <ac:graphicFrameMkLst>
            <pc:docMk/>
            <pc:sldMk cId="3444119649" sldId="282"/>
            <ac:graphicFrameMk id="14" creationId="{C42CFFCB-F7BF-47DC-AEDE-20FA70D0DFBC}"/>
          </ac:graphicFrameMkLst>
        </pc:graphicFrameChg>
        <pc:graphicFrameChg chg="add mod">
          <ac:chgData name="Arndt Schmitz" userId="ef7258fc-f469-4e22-aa74-3f8ab2d45223" providerId="ADAL" clId="{972A8B02-2AAB-4012-8FDF-4EAE8F803E58}" dt="2024-08-06T13:32:07.379" v="5201"/>
          <ac:graphicFrameMkLst>
            <pc:docMk/>
            <pc:sldMk cId="3444119649" sldId="282"/>
            <ac:graphicFrameMk id="16" creationId="{C42CFFCB-F7BF-47DC-AEDE-20FA70D0DFBC}"/>
          </ac:graphicFrameMkLst>
        </pc:graphicFrameChg>
        <pc:picChg chg="add del mod">
          <ac:chgData name="Arndt Schmitz" userId="ef7258fc-f469-4e22-aa74-3f8ab2d45223" providerId="ADAL" clId="{972A8B02-2AAB-4012-8FDF-4EAE8F803E58}" dt="2024-08-06T09:40:53.602" v="4811" actId="478"/>
          <ac:picMkLst>
            <pc:docMk/>
            <pc:sldMk cId="3444119649" sldId="282"/>
            <ac:picMk id="4" creationId="{1F208745-06ED-2289-17AF-69F8362DA888}"/>
          </ac:picMkLst>
        </pc:picChg>
        <pc:picChg chg="add del mod">
          <ac:chgData name="Arndt Schmitz" userId="ef7258fc-f469-4e22-aa74-3f8ab2d45223" providerId="ADAL" clId="{972A8B02-2AAB-4012-8FDF-4EAE8F803E58}" dt="2024-08-06T13:31:18.380" v="5188" actId="478"/>
          <ac:picMkLst>
            <pc:docMk/>
            <pc:sldMk cId="3444119649" sldId="282"/>
            <ac:picMk id="6" creationId="{A2A12214-39A9-AF6A-4885-AD996F381B1B}"/>
          </ac:picMkLst>
        </pc:picChg>
        <pc:picChg chg="del">
          <ac:chgData name="Arndt Schmitz" userId="ef7258fc-f469-4e22-aa74-3f8ab2d45223" providerId="ADAL" clId="{972A8B02-2AAB-4012-8FDF-4EAE8F803E58}" dt="2024-08-06T09:13:44.945" v="4787" actId="478"/>
          <ac:picMkLst>
            <pc:docMk/>
            <pc:sldMk cId="3444119649" sldId="282"/>
            <ac:picMk id="7" creationId="{C099FFDC-25BD-333A-300A-694EDD9B6913}"/>
          </ac:picMkLst>
        </pc:picChg>
        <pc:picChg chg="add del mod">
          <ac:chgData name="Arndt Schmitz" userId="ef7258fc-f469-4e22-aa74-3f8ab2d45223" providerId="ADAL" clId="{972A8B02-2AAB-4012-8FDF-4EAE8F803E58}" dt="2024-08-06T13:31:02.559" v="5182" actId="478"/>
          <ac:picMkLst>
            <pc:docMk/>
            <pc:sldMk cId="3444119649" sldId="282"/>
            <ac:picMk id="11" creationId="{97EA952E-2DBF-F6CC-447F-5F7C0360E172}"/>
          </ac:picMkLst>
        </pc:picChg>
        <pc:picChg chg="add mod">
          <ac:chgData name="Arndt Schmitz" userId="ef7258fc-f469-4e22-aa74-3f8ab2d45223" providerId="ADAL" clId="{972A8B02-2AAB-4012-8FDF-4EAE8F803E58}" dt="2024-08-06T13:31:10.850" v="5187" actId="1076"/>
          <ac:picMkLst>
            <pc:docMk/>
            <pc:sldMk cId="3444119649" sldId="282"/>
            <ac:picMk id="13" creationId="{9E97A4D2-CC5D-3558-1565-9E8686069D8F}"/>
          </ac:picMkLst>
        </pc:picChg>
        <pc:picChg chg="add del mod">
          <ac:chgData name="Arndt Schmitz" userId="ef7258fc-f469-4e22-aa74-3f8ab2d45223" providerId="ADAL" clId="{972A8B02-2AAB-4012-8FDF-4EAE8F803E58}" dt="2024-08-06T13:32:03.842" v="5198" actId="478"/>
          <ac:picMkLst>
            <pc:docMk/>
            <pc:sldMk cId="3444119649" sldId="282"/>
            <ac:picMk id="15" creationId="{CA79CC42-E448-5A66-51B7-71625C485138}"/>
          </ac:picMkLst>
        </pc:picChg>
        <pc:picChg chg="add mod">
          <ac:chgData name="Arndt Schmitz" userId="ef7258fc-f469-4e22-aa74-3f8ab2d45223" providerId="ADAL" clId="{972A8B02-2AAB-4012-8FDF-4EAE8F803E58}" dt="2024-08-06T13:32:11.041" v="5203" actId="1076"/>
          <ac:picMkLst>
            <pc:docMk/>
            <pc:sldMk cId="3444119649" sldId="282"/>
            <ac:picMk id="17" creationId="{58B5A091-616D-DE30-3986-AB050A77F18B}"/>
          </ac:picMkLst>
        </pc:picChg>
      </pc:sldChg>
      <pc:sldChg chg="add">
        <pc:chgData name="Arndt Schmitz" userId="ef7258fc-f469-4e22-aa74-3f8ab2d45223" providerId="ADAL" clId="{972A8B02-2AAB-4012-8FDF-4EAE8F803E58}" dt="2024-08-06T13:30:57.126" v="5180" actId="2890"/>
        <pc:sldMkLst>
          <pc:docMk/>
          <pc:sldMk cId="3525828402" sldId="283"/>
        </pc:sldMkLst>
      </pc:sldChg>
      <pc:sldChg chg="addSp delSp modSp add mod">
        <pc:chgData name="Arndt Schmitz" userId="ef7258fc-f469-4e22-aa74-3f8ab2d45223" providerId="ADAL" clId="{972A8B02-2AAB-4012-8FDF-4EAE8F803E58}" dt="2024-08-06T13:49:51.391" v="5490" actId="1076"/>
        <pc:sldMkLst>
          <pc:docMk/>
          <pc:sldMk cId="2109726770" sldId="284"/>
        </pc:sldMkLst>
        <pc:spChg chg="mod">
          <ac:chgData name="Arndt Schmitz" userId="ef7258fc-f469-4e22-aa74-3f8ab2d45223" providerId="ADAL" clId="{972A8B02-2AAB-4012-8FDF-4EAE8F803E58}" dt="2024-08-06T13:41:20.773" v="5362" actId="6549"/>
          <ac:spMkLst>
            <pc:docMk/>
            <pc:sldMk cId="2109726770" sldId="284"/>
            <ac:spMk id="2" creationId="{76047B27-D30D-E9AA-7C05-0906727FC560}"/>
          </ac:spMkLst>
        </pc:spChg>
        <pc:spChg chg="mod">
          <ac:chgData name="Arndt Schmitz" userId="ef7258fc-f469-4e22-aa74-3f8ab2d45223" providerId="ADAL" clId="{972A8B02-2AAB-4012-8FDF-4EAE8F803E58}" dt="2024-08-06T13:43:48.570" v="5478" actId="1076"/>
          <ac:spMkLst>
            <pc:docMk/>
            <pc:sldMk cId="2109726770" sldId="284"/>
            <ac:spMk id="8" creationId="{606F0823-0B04-BE0A-47EA-4DC1A05DD554}"/>
          </ac:spMkLst>
        </pc:spChg>
        <pc:graphicFrameChg chg="add mod">
          <ac:chgData name="Arndt Schmitz" userId="ef7258fc-f469-4e22-aa74-3f8ab2d45223" providerId="ADAL" clId="{972A8B02-2AAB-4012-8FDF-4EAE8F803E58}" dt="2024-08-06T13:41:29.118" v="5366"/>
          <ac:graphicFrameMkLst>
            <pc:docMk/>
            <pc:sldMk cId="2109726770" sldId="284"/>
            <ac:graphicFrameMk id="3" creationId="{86CBD4C8-5BD5-4FDD-A13E-5FA40BF0FCC9}"/>
          </ac:graphicFrameMkLst>
        </pc:graphicFrameChg>
        <pc:graphicFrameChg chg="add mod">
          <ac:chgData name="Arndt Schmitz" userId="ef7258fc-f469-4e22-aa74-3f8ab2d45223" providerId="ADAL" clId="{972A8B02-2AAB-4012-8FDF-4EAE8F803E58}" dt="2024-08-06T13:41:49.951" v="5373"/>
          <ac:graphicFrameMkLst>
            <pc:docMk/>
            <pc:sldMk cId="2109726770" sldId="284"/>
            <ac:graphicFrameMk id="5" creationId="{57CBE0EE-CF6F-4180-8ABB-92BFFC0066FF}"/>
          </ac:graphicFrameMkLst>
        </pc:graphicFrameChg>
        <pc:graphicFrameChg chg="add mod">
          <ac:chgData name="Arndt Schmitz" userId="ef7258fc-f469-4e22-aa74-3f8ab2d45223" providerId="ADAL" clId="{972A8B02-2AAB-4012-8FDF-4EAE8F803E58}" dt="2024-08-06T13:49:35.219" v="5482"/>
          <ac:graphicFrameMkLst>
            <pc:docMk/>
            <pc:sldMk cId="2109726770" sldId="284"/>
            <ac:graphicFrameMk id="7" creationId="{86CBD4C8-5BD5-4FDD-A13E-5FA40BF0FCC9}"/>
          </ac:graphicFrameMkLst>
        </pc:graphicFrameChg>
        <pc:graphicFrameChg chg="add mod">
          <ac:chgData name="Arndt Schmitz" userId="ef7258fc-f469-4e22-aa74-3f8ab2d45223" providerId="ADAL" clId="{972A8B02-2AAB-4012-8FDF-4EAE8F803E58}" dt="2024-08-06T13:49:48.510" v="5488"/>
          <ac:graphicFrameMkLst>
            <pc:docMk/>
            <pc:sldMk cId="2109726770" sldId="284"/>
            <ac:graphicFrameMk id="10" creationId="{57CBE0EE-CF6F-4180-8ABB-92BFFC0066FF}"/>
          </ac:graphicFrameMkLst>
        </pc:graphicFrameChg>
        <pc:picChg chg="add del mod">
          <ac:chgData name="Arndt Schmitz" userId="ef7258fc-f469-4e22-aa74-3f8ab2d45223" providerId="ADAL" clId="{972A8B02-2AAB-4012-8FDF-4EAE8F803E58}" dt="2024-08-06T13:49:31.868" v="5479" actId="478"/>
          <ac:picMkLst>
            <pc:docMk/>
            <pc:sldMk cId="2109726770" sldId="284"/>
            <ac:picMk id="4" creationId="{CCF87F6B-52C6-7AC6-43C1-5D33FC2697F2}"/>
          </ac:picMkLst>
        </pc:picChg>
        <pc:picChg chg="add del mod">
          <ac:chgData name="Arndt Schmitz" userId="ef7258fc-f469-4e22-aa74-3f8ab2d45223" providerId="ADAL" clId="{972A8B02-2AAB-4012-8FDF-4EAE8F803E58}" dt="2024-08-06T13:49:45.268" v="5485" actId="478"/>
          <ac:picMkLst>
            <pc:docMk/>
            <pc:sldMk cId="2109726770" sldId="284"/>
            <ac:picMk id="6" creationId="{9A35702C-B185-D027-8682-B5284B0386BA}"/>
          </ac:picMkLst>
        </pc:picChg>
        <pc:picChg chg="add mod">
          <ac:chgData name="Arndt Schmitz" userId="ef7258fc-f469-4e22-aa74-3f8ab2d45223" providerId="ADAL" clId="{972A8B02-2AAB-4012-8FDF-4EAE8F803E58}" dt="2024-08-06T13:49:37.831" v="5484" actId="1076"/>
          <ac:picMkLst>
            <pc:docMk/>
            <pc:sldMk cId="2109726770" sldId="284"/>
            <ac:picMk id="9" creationId="{30BF82F0-8E14-1AD1-0578-D2F1F02AE5CA}"/>
          </ac:picMkLst>
        </pc:picChg>
        <pc:picChg chg="add mod">
          <ac:chgData name="Arndt Schmitz" userId="ef7258fc-f469-4e22-aa74-3f8ab2d45223" providerId="ADAL" clId="{972A8B02-2AAB-4012-8FDF-4EAE8F803E58}" dt="2024-08-06T13:49:51.391" v="5490" actId="1076"/>
          <ac:picMkLst>
            <pc:docMk/>
            <pc:sldMk cId="2109726770" sldId="284"/>
            <ac:picMk id="11" creationId="{588AE208-6222-DA08-0769-554ADC66EF52}"/>
          </ac:picMkLst>
        </pc:picChg>
        <pc:picChg chg="del">
          <ac:chgData name="Arndt Schmitz" userId="ef7258fc-f469-4e22-aa74-3f8ab2d45223" providerId="ADAL" clId="{972A8B02-2AAB-4012-8FDF-4EAE8F803E58}" dt="2024-08-06T13:41:33.787" v="5369" actId="478"/>
          <ac:picMkLst>
            <pc:docMk/>
            <pc:sldMk cId="2109726770" sldId="284"/>
            <ac:picMk id="13" creationId="{9E97A4D2-CC5D-3558-1565-9E8686069D8F}"/>
          </ac:picMkLst>
        </pc:picChg>
        <pc:picChg chg="del">
          <ac:chgData name="Arndt Schmitz" userId="ef7258fc-f469-4e22-aa74-3f8ab2d45223" providerId="ADAL" clId="{972A8B02-2AAB-4012-8FDF-4EAE8F803E58}" dt="2024-08-06T13:41:25.568" v="5363" actId="478"/>
          <ac:picMkLst>
            <pc:docMk/>
            <pc:sldMk cId="2109726770" sldId="284"/>
            <ac:picMk id="17" creationId="{58B5A091-616D-DE30-3986-AB050A77F18B}"/>
          </ac:picMkLst>
        </pc:picChg>
      </pc:sldChg>
      <pc:sldChg chg="modSp mod">
        <pc:chgData name="Arndt Schmitz" userId="ef7258fc-f469-4e22-aa74-3f8ab2d45223" providerId="ADAL" clId="{972A8B02-2AAB-4012-8FDF-4EAE8F803E58}" dt="2024-08-16T06:52:59.868" v="5550" actId="20577"/>
        <pc:sldMkLst>
          <pc:docMk/>
          <pc:sldMk cId="2535912975" sldId="285"/>
        </pc:sldMkLst>
        <pc:graphicFrameChg chg="modGraphic">
          <ac:chgData name="Arndt Schmitz" userId="ef7258fc-f469-4e22-aa74-3f8ab2d45223" providerId="ADAL" clId="{972A8B02-2AAB-4012-8FDF-4EAE8F803E58}" dt="2024-08-16T06:52:59.868" v="5550" actId="20577"/>
          <ac:graphicFrameMkLst>
            <pc:docMk/>
            <pc:sldMk cId="2535912975" sldId="285"/>
            <ac:graphicFrameMk id="10" creationId="{C07C3494-41F7-3F20-702C-1DA8931406B4}"/>
          </ac:graphicFrameMkLst>
        </pc:graphicFrameChg>
      </pc:sldChg>
      <pc:sldChg chg="modSp mod">
        <pc:chgData name="Arndt Schmitz" userId="ef7258fc-f469-4e22-aa74-3f8ab2d45223" providerId="ADAL" clId="{972A8B02-2AAB-4012-8FDF-4EAE8F803E58}" dt="2024-08-19T10:25:48.662" v="5590" actId="20577"/>
        <pc:sldMkLst>
          <pc:docMk/>
          <pc:sldMk cId="925486292" sldId="286"/>
        </pc:sldMkLst>
        <pc:graphicFrameChg chg="mod modGraphic">
          <ac:chgData name="Arndt Schmitz" userId="ef7258fc-f469-4e22-aa74-3f8ab2d45223" providerId="ADAL" clId="{972A8B02-2AAB-4012-8FDF-4EAE8F803E58}" dt="2024-08-19T10:25:48.662" v="5590" actId="20577"/>
          <ac:graphicFrameMkLst>
            <pc:docMk/>
            <pc:sldMk cId="925486292" sldId="286"/>
            <ac:graphicFrameMk id="5" creationId="{56F8E1CB-3F3C-FEDD-6E3C-488AAAA697A7}"/>
          </ac:graphicFrameMkLst>
        </pc:graphicFrameChg>
      </pc:sldChg>
    </pc:docChg>
  </pc:docChgLst>
  <pc:docChgLst>
    <pc:chgData name="Hans-Peter Podhaisky" userId="S::hans-peter.podhaisky@bayer.com::b55cfa27-40d7-45e6-9a0c-3e567d3e7407" providerId="AD" clId="Web-{DC012DBA-F874-42CC-AB8D-9A2326601B2B}"/>
    <pc:docChg chg="modSld">
      <pc:chgData name="Hans-Peter Podhaisky" userId="S::hans-peter.podhaisky@bayer.com::b55cfa27-40d7-45e6-9a0c-3e567d3e7407" providerId="AD" clId="Web-{DC012DBA-F874-42CC-AB8D-9A2326601B2B}" dt="2024-08-20T12:35:50.155" v="191"/>
      <pc:docMkLst>
        <pc:docMk/>
      </pc:docMkLst>
      <pc:sldChg chg="modSp">
        <pc:chgData name="Hans-Peter Podhaisky" userId="S::hans-peter.podhaisky@bayer.com::b55cfa27-40d7-45e6-9a0c-3e567d3e7407" providerId="AD" clId="Web-{DC012DBA-F874-42CC-AB8D-9A2326601B2B}" dt="2024-08-20T12:35:50.155" v="191"/>
        <pc:sldMkLst>
          <pc:docMk/>
          <pc:sldMk cId="2535912975" sldId="285"/>
        </pc:sldMkLst>
        <pc:spChg chg="mod">
          <ac:chgData name="Hans-Peter Podhaisky" userId="S::hans-peter.podhaisky@bayer.com::b55cfa27-40d7-45e6-9a0c-3e567d3e7407" providerId="AD" clId="Web-{DC012DBA-F874-42CC-AB8D-9A2326601B2B}" dt="2024-08-20T12:35:36.577" v="188" actId="1076"/>
          <ac:spMkLst>
            <pc:docMk/>
            <pc:sldMk cId="2535912975" sldId="285"/>
            <ac:spMk id="2" creationId="{28FF1AA2-4F52-1FAA-B6AD-4A2873A21E55}"/>
          </ac:spMkLst>
        </pc:spChg>
        <pc:graphicFrameChg chg="mod modGraphic">
          <ac:chgData name="Hans-Peter Podhaisky" userId="S::hans-peter.podhaisky@bayer.com::b55cfa27-40d7-45e6-9a0c-3e567d3e7407" providerId="AD" clId="Web-{DC012DBA-F874-42CC-AB8D-9A2326601B2B}" dt="2024-08-20T12:35:50.155" v="191"/>
          <ac:graphicFrameMkLst>
            <pc:docMk/>
            <pc:sldMk cId="2535912975" sldId="285"/>
            <ac:graphicFrameMk id="10" creationId="{C07C3494-41F7-3F20-702C-1DA8931406B4}"/>
          </ac:graphicFrameMkLst>
        </pc:graphicFrameChg>
      </pc:sldChg>
    </pc:docChg>
  </pc:docChgLst>
  <pc:docChgLst>
    <pc:chgData name="Hans-Peter Podhaisky" userId="S::hans-peter.podhaisky@bayer.com::b55cfa27-40d7-45e6-9a0c-3e567d3e7407" providerId="AD" clId="Web-{98B717CE-AD41-4AA0-8891-1C73DD35C23C}"/>
    <pc:docChg chg="modSld">
      <pc:chgData name="Hans-Peter Podhaisky" userId="S::hans-peter.podhaisky@bayer.com::b55cfa27-40d7-45e6-9a0c-3e567d3e7407" providerId="AD" clId="Web-{98B717CE-AD41-4AA0-8891-1C73DD35C23C}" dt="2024-08-20T06:06:50.934" v="5"/>
      <pc:docMkLst>
        <pc:docMk/>
      </pc:docMkLst>
      <pc:sldChg chg="modSp">
        <pc:chgData name="Hans-Peter Podhaisky" userId="S::hans-peter.podhaisky@bayer.com::b55cfa27-40d7-45e6-9a0c-3e567d3e7407" providerId="AD" clId="Web-{98B717CE-AD41-4AA0-8891-1C73DD35C23C}" dt="2024-08-20T06:06:50.934" v="5"/>
        <pc:sldMkLst>
          <pc:docMk/>
          <pc:sldMk cId="925486292" sldId="286"/>
        </pc:sldMkLst>
        <pc:spChg chg="mod">
          <ac:chgData name="Hans-Peter Podhaisky" userId="S::hans-peter.podhaisky@bayer.com::b55cfa27-40d7-45e6-9a0c-3e567d3e7407" providerId="AD" clId="Web-{98B717CE-AD41-4AA0-8891-1C73DD35C23C}" dt="2024-08-20T06:06:50.934" v="5"/>
          <ac:spMkLst>
            <pc:docMk/>
            <pc:sldMk cId="925486292" sldId="286"/>
            <ac:spMk id="3" creationId="{1FE8F26E-54E5-DB84-DDF3-F1283E28573D}"/>
          </ac:spMkLst>
        </pc:spChg>
        <pc:graphicFrameChg chg="modGraphic">
          <ac:chgData name="Hans-Peter Podhaisky" userId="S::hans-peter.podhaisky@bayer.com::b55cfa27-40d7-45e6-9a0c-3e567d3e7407" providerId="AD" clId="Web-{98B717CE-AD41-4AA0-8891-1C73DD35C23C}" dt="2024-08-20T06:06:32.761" v="2"/>
          <ac:graphicFrameMkLst>
            <pc:docMk/>
            <pc:sldMk cId="925486292" sldId="286"/>
            <ac:graphicFrameMk id="5" creationId="{56F8E1CB-3F3C-FEDD-6E3C-488AAAA697A7}"/>
          </ac:graphicFrameMkLst>
        </pc:graphicFrameChg>
      </pc:sldChg>
    </pc:docChg>
  </pc:docChgLst>
  <pc:docChgLst>
    <pc:chgData name="Arndt Schmitz" userId="ef7258fc-f469-4e22-aa74-3f8ab2d45223" providerId="ADAL" clId="{269F60B7-D442-4A1E-8720-C76D649ABB0F}"/>
    <pc:docChg chg="undo custSel addSld delSld modSld delMainMaster">
      <pc:chgData name="Arndt Schmitz" userId="ef7258fc-f469-4e22-aa74-3f8ab2d45223" providerId="ADAL" clId="{269F60B7-D442-4A1E-8720-C76D649ABB0F}" dt="2024-08-19T13:57:18.306" v="41" actId="47"/>
      <pc:docMkLst>
        <pc:docMk/>
      </pc:docMkLst>
      <pc:sldChg chg="del">
        <pc:chgData name="Arndt Schmitz" userId="ef7258fc-f469-4e22-aa74-3f8ab2d45223" providerId="ADAL" clId="{269F60B7-D442-4A1E-8720-C76D649ABB0F}" dt="2024-08-19T13:56:55.713" v="7" actId="47"/>
        <pc:sldMkLst>
          <pc:docMk/>
          <pc:sldMk cId="1436212699" sldId="256"/>
        </pc:sldMkLst>
      </pc:sldChg>
      <pc:sldChg chg="del">
        <pc:chgData name="Arndt Schmitz" userId="ef7258fc-f469-4e22-aa74-3f8ab2d45223" providerId="ADAL" clId="{269F60B7-D442-4A1E-8720-C76D649ABB0F}" dt="2024-08-19T13:57:10.864" v="17" actId="47"/>
        <pc:sldMkLst>
          <pc:docMk/>
          <pc:sldMk cId="455101412" sldId="257"/>
        </pc:sldMkLst>
      </pc:sldChg>
      <pc:sldChg chg="del">
        <pc:chgData name="Arndt Schmitz" userId="ef7258fc-f469-4e22-aa74-3f8ab2d45223" providerId="ADAL" clId="{269F60B7-D442-4A1E-8720-C76D649ABB0F}" dt="2024-08-19T13:57:10.896" v="18" actId="47"/>
        <pc:sldMkLst>
          <pc:docMk/>
          <pc:sldMk cId="3176252915" sldId="258"/>
        </pc:sldMkLst>
      </pc:sldChg>
      <pc:sldChg chg="del">
        <pc:chgData name="Arndt Schmitz" userId="ef7258fc-f469-4e22-aa74-3f8ab2d45223" providerId="ADAL" clId="{269F60B7-D442-4A1E-8720-C76D649ABB0F}" dt="2024-08-19T13:57:10.992" v="21" actId="47"/>
        <pc:sldMkLst>
          <pc:docMk/>
          <pc:sldMk cId="551332547" sldId="259"/>
        </pc:sldMkLst>
      </pc:sldChg>
      <pc:sldChg chg="del">
        <pc:chgData name="Arndt Schmitz" userId="ef7258fc-f469-4e22-aa74-3f8ab2d45223" providerId="ADAL" clId="{269F60B7-D442-4A1E-8720-C76D649ABB0F}" dt="2024-08-19T13:57:13.207" v="25" actId="47"/>
        <pc:sldMkLst>
          <pc:docMk/>
          <pc:sldMk cId="1836604359" sldId="260"/>
        </pc:sldMkLst>
      </pc:sldChg>
      <pc:sldChg chg="del">
        <pc:chgData name="Arndt Schmitz" userId="ef7258fc-f469-4e22-aa74-3f8ab2d45223" providerId="ADAL" clId="{269F60B7-D442-4A1E-8720-C76D649ABB0F}" dt="2024-08-19T13:57:13.176" v="24" actId="47"/>
        <pc:sldMkLst>
          <pc:docMk/>
          <pc:sldMk cId="1952738416" sldId="261"/>
        </pc:sldMkLst>
      </pc:sldChg>
      <pc:sldChg chg="del">
        <pc:chgData name="Arndt Schmitz" userId="ef7258fc-f469-4e22-aa74-3f8ab2d45223" providerId="ADAL" clId="{269F60B7-D442-4A1E-8720-C76D649ABB0F}" dt="2024-08-19T13:57:13.252" v="26" actId="47"/>
        <pc:sldMkLst>
          <pc:docMk/>
          <pc:sldMk cId="2725122445" sldId="262"/>
        </pc:sldMkLst>
      </pc:sldChg>
      <pc:sldChg chg="del">
        <pc:chgData name="Arndt Schmitz" userId="ef7258fc-f469-4e22-aa74-3f8ab2d45223" providerId="ADAL" clId="{269F60B7-D442-4A1E-8720-C76D649ABB0F}" dt="2024-08-19T13:57:10.933" v="19" actId="47"/>
        <pc:sldMkLst>
          <pc:docMk/>
          <pc:sldMk cId="332721808" sldId="263"/>
        </pc:sldMkLst>
      </pc:sldChg>
      <pc:sldChg chg="del">
        <pc:chgData name="Arndt Schmitz" userId="ef7258fc-f469-4e22-aa74-3f8ab2d45223" providerId="ADAL" clId="{269F60B7-D442-4A1E-8720-C76D649ABB0F}" dt="2024-08-19T13:57:12.687" v="23" actId="47"/>
        <pc:sldMkLst>
          <pc:docMk/>
          <pc:sldMk cId="2692314231" sldId="264"/>
        </pc:sldMkLst>
      </pc:sldChg>
      <pc:sldChg chg="del">
        <pc:chgData name="Arndt Schmitz" userId="ef7258fc-f469-4e22-aa74-3f8ab2d45223" providerId="ADAL" clId="{269F60B7-D442-4A1E-8720-C76D649ABB0F}" dt="2024-08-19T13:57:11.021" v="22" actId="47"/>
        <pc:sldMkLst>
          <pc:docMk/>
          <pc:sldMk cId="3133994035" sldId="265"/>
        </pc:sldMkLst>
      </pc:sldChg>
      <pc:sldChg chg="del">
        <pc:chgData name="Arndt Schmitz" userId="ef7258fc-f469-4e22-aa74-3f8ab2d45223" providerId="ADAL" clId="{269F60B7-D442-4A1E-8720-C76D649ABB0F}" dt="2024-08-19T13:57:10.961" v="20" actId="47"/>
        <pc:sldMkLst>
          <pc:docMk/>
          <pc:sldMk cId="2084383064" sldId="266"/>
        </pc:sldMkLst>
      </pc:sldChg>
      <pc:sldChg chg="del">
        <pc:chgData name="Arndt Schmitz" userId="ef7258fc-f469-4e22-aa74-3f8ab2d45223" providerId="ADAL" clId="{269F60B7-D442-4A1E-8720-C76D649ABB0F}" dt="2024-08-19T13:57:13.378" v="30" actId="47"/>
        <pc:sldMkLst>
          <pc:docMk/>
          <pc:sldMk cId="1468439624" sldId="267"/>
        </pc:sldMkLst>
      </pc:sldChg>
      <pc:sldChg chg="del">
        <pc:chgData name="Arndt Schmitz" userId="ef7258fc-f469-4e22-aa74-3f8ab2d45223" providerId="ADAL" clId="{269F60B7-D442-4A1E-8720-C76D649ABB0F}" dt="2024-08-19T13:57:13.315" v="28" actId="47"/>
        <pc:sldMkLst>
          <pc:docMk/>
          <pc:sldMk cId="530095039" sldId="268"/>
        </pc:sldMkLst>
      </pc:sldChg>
      <pc:sldChg chg="del">
        <pc:chgData name="Arndt Schmitz" userId="ef7258fc-f469-4e22-aa74-3f8ab2d45223" providerId="ADAL" clId="{269F60B7-D442-4A1E-8720-C76D649ABB0F}" dt="2024-08-19T13:57:13.286" v="27" actId="47"/>
        <pc:sldMkLst>
          <pc:docMk/>
          <pc:sldMk cId="2614210065" sldId="269"/>
        </pc:sldMkLst>
      </pc:sldChg>
      <pc:sldChg chg="del">
        <pc:chgData name="Arndt Schmitz" userId="ef7258fc-f469-4e22-aa74-3f8ab2d45223" providerId="ADAL" clId="{269F60B7-D442-4A1E-8720-C76D649ABB0F}" dt="2024-08-19T13:57:13.347" v="29" actId="47"/>
        <pc:sldMkLst>
          <pc:docMk/>
          <pc:sldMk cId="1770836551" sldId="270"/>
        </pc:sldMkLst>
      </pc:sldChg>
      <pc:sldChg chg="del">
        <pc:chgData name="Arndt Schmitz" userId="ef7258fc-f469-4e22-aa74-3f8ab2d45223" providerId="ADAL" clId="{269F60B7-D442-4A1E-8720-C76D649ABB0F}" dt="2024-08-19T13:57:13.473" v="33" actId="47"/>
        <pc:sldMkLst>
          <pc:docMk/>
          <pc:sldMk cId="1841080166" sldId="271"/>
        </pc:sldMkLst>
      </pc:sldChg>
      <pc:sldChg chg="del">
        <pc:chgData name="Arndt Schmitz" userId="ef7258fc-f469-4e22-aa74-3f8ab2d45223" providerId="ADAL" clId="{269F60B7-D442-4A1E-8720-C76D649ABB0F}" dt="2024-08-19T13:57:13.410" v="31" actId="47"/>
        <pc:sldMkLst>
          <pc:docMk/>
          <pc:sldMk cId="1414065929" sldId="272"/>
        </pc:sldMkLst>
      </pc:sldChg>
      <pc:sldChg chg="del">
        <pc:chgData name="Arndt Schmitz" userId="ef7258fc-f469-4e22-aa74-3f8ab2d45223" providerId="ADAL" clId="{269F60B7-D442-4A1E-8720-C76D649ABB0F}" dt="2024-08-19T13:57:13.442" v="32" actId="47"/>
        <pc:sldMkLst>
          <pc:docMk/>
          <pc:sldMk cId="2253634809" sldId="273"/>
        </pc:sldMkLst>
      </pc:sldChg>
      <pc:sldChg chg="del">
        <pc:chgData name="Arndt Schmitz" userId="ef7258fc-f469-4e22-aa74-3f8ab2d45223" providerId="ADAL" clId="{269F60B7-D442-4A1E-8720-C76D649ABB0F}" dt="2024-08-19T13:57:10.784" v="15" actId="47"/>
        <pc:sldMkLst>
          <pc:docMk/>
          <pc:sldMk cId="275610653" sldId="274"/>
        </pc:sldMkLst>
      </pc:sldChg>
      <pc:sldChg chg="del">
        <pc:chgData name="Arndt Schmitz" userId="ef7258fc-f469-4e22-aa74-3f8ab2d45223" providerId="ADAL" clId="{269F60B7-D442-4A1E-8720-C76D649ABB0F}" dt="2024-08-19T13:56:57.960" v="9" actId="47"/>
        <pc:sldMkLst>
          <pc:docMk/>
          <pc:sldMk cId="2204381014" sldId="275"/>
        </pc:sldMkLst>
      </pc:sldChg>
      <pc:sldChg chg="del">
        <pc:chgData name="Arndt Schmitz" userId="ef7258fc-f469-4e22-aa74-3f8ab2d45223" providerId="ADAL" clId="{269F60B7-D442-4A1E-8720-C76D649ABB0F}" dt="2024-08-19T13:56:57.018" v="8" actId="47"/>
        <pc:sldMkLst>
          <pc:docMk/>
          <pc:sldMk cId="3937771575" sldId="276"/>
        </pc:sldMkLst>
      </pc:sldChg>
      <pc:sldChg chg="del">
        <pc:chgData name="Arndt Schmitz" userId="ef7258fc-f469-4e22-aa74-3f8ab2d45223" providerId="ADAL" clId="{269F60B7-D442-4A1E-8720-C76D649ABB0F}" dt="2024-08-19T13:56:58.873" v="10" actId="47"/>
        <pc:sldMkLst>
          <pc:docMk/>
          <pc:sldMk cId="2790730036" sldId="277"/>
        </pc:sldMkLst>
      </pc:sldChg>
      <pc:sldChg chg="del">
        <pc:chgData name="Arndt Schmitz" userId="ef7258fc-f469-4e22-aa74-3f8ab2d45223" providerId="ADAL" clId="{269F60B7-D442-4A1E-8720-C76D649ABB0F}" dt="2024-08-19T13:56:59.807" v="11" actId="47"/>
        <pc:sldMkLst>
          <pc:docMk/>
          <pc:sldMk cId="1411972499" sldId="279"/>
        </pc:sldMkLst>
      </pc:sldChg>
      <pc:sldChg chg="add del">
        <pc:chgData name="Arndt Schmitz" userId="ef7258fc-f469-4e22-aa74-3f8ab2d45223" providerId="ADAL" clId="{269F60B7-D442-4A1E-8720-C76D649ABB0F}" dt="2024-08-19T13:57:16.647" v="39" actId="47"/>
        <pc:sldMkLst>
          <pc:docMk/>
          <pc:sldMk cId="3738556036" sldId="280"/>
        </pc:sldMkLst>
      </pc:sldChg>
      <pc:sldChg chg="del">
        <pc:chgData name="Arndt Schmitz" userId="ef7258fc-f469-4e22-aa74-3f8ab2d45223" providerId="ADAL" clId="{269F60B7-D442-4A1E-8720-C76D649ABB0F}" dt="2024-08-19T13:57:10.833" v="16" actId="47"/>
        <pc:sldMkLst>
          <pc:docMk/>
          <pc:sldMk cId="987903024" sldId="281"/>
        </pc:sldMkLst>
      </pc:sldChg>
      <pc:sldChg chg="del">
        <pc:chgData name="Arndt Schmitz" userId="ef7258fc-f469-4e22-aa74-3f8ab2d45223" providerId="ADAL" clId="{269F60B7-D442-4A1E-8720-C76D649ABB0F}" dt="2024-08-19T13:57:03.964" v="12" actId="47"/>
        <pc:sldMkLst>
          <pc:docMk/>
          <pc:sldMk cId="3444119649" sldId="282"/>
        </pc:sldMkLst>
      </pc:sldChg>
      <pc:sldChg chg="del">
        <pc:chgData name="Arndt Schmitz" userId="ef7258fc-f469-4e22-aa74-3f8ab2d45223" providerId="ADAL" clId="{269F60B7-D442-4A1E-8720-C76D649ABB0F}" dt="2024-08-19T13:57:10.760" v="14" actId="47"/>
        <pc:sldMkLst>
          <pc:docMk/>
          <pc:sldMk cId="3525828402" sldId="283"/>
        </pc:sldMkLst>
      </pc:sldChg>
      <pc:sldChg chg="del">
        <pc:chgData name="Arndt Schmitz" userId="ef7258fc-f469-4e22-aa74-3f8ab2d45223" providerId="ADAL" clId="{269F60B7-D442-4A1E-8720-C76D649ABB0F}" dt="2024-08-19T13:57:10.248" v="13" actId="47"/>
        <pc:sldMkLst>
          <pc:docMk/>
          <pc:sldMk cId="2109726770" sldId="284"/>
        </pc:sldMkLst>
      </pc:sldChg>
      <pc:sldChg chg="add del">
        <pc:chgData name="Arndt Schmitz" userId="ef7258fc-f469-4e22-aa74-3f8ab2d45223" providerId="ADAL" clId="{269F60B7-D442-4A1E-8720-C76D649ABB0F}" dt="2024-08-19T13:57:18.306" v="41" actId="47"/>
        <pc:sldMkLst>
          <pc:docMk/>
          <pc:sldMk cId="2535912975" sldId="285"/>
        </pc:sldMkLst>
      </pc:sldChg>
      <pc:sldChg chg="add del">
        <pc:chgData name="Arndt Schmitz" userId="ef7258fc-f469-4e22-aa74-3f8ab2d45223" providerId="ADAL" clId="{269F60B7-D442-4A1E-8720-C76D649ABB0F}" dt="2024-08-19T13:57:17.511" v="40" actId="47"/>
        <pc:sldMkLst>
          <pc:docMk/>
          <pc:sldMk cId="925486292" sldId="286"/>
        </pc:sldMkLst>
      </pc:sldChg>
      <pc:sldChg chg="modSp add del mod">
        <pc:chgData name="Arndt Schmitz" userId="ef7258fc-f469-4e22-aa74-3f8ab2d45223" providerId="ADAL" clId="{269F60B7-D442-4A1E-8720-C76D649ABB0F}" dt="2024-08-19T13:57:15.891" v="38" actId="47"/>
        <pc:sldMkLst>
          <pc:docMk/>
          <pc:sldMk cId="3489395814" sldId="287"/>
        </pc:sldMkLst>
        <pc:spChg chg="mod">
          <ac:chgData name="Arndt Schmitz" userId="ef7258fc-f469-4e22-aa74-3f8ab2d45223" providerId="ADAL" clId="{269F60B7-D442-4A1E-8720-C76D649ABB0F}" dt="2024-08-19T13:56:53.084" v="6" actId="20577"/>
          <ac:spMkLst>
            <pc:docMk/>
            <pc:sldMk cId="3489395814" sldId="287"/>
            <ac:spMk id="2" creationId="{448FAC3C-FBF2-DF01-30C6-DFECEB922451}"/>
          </ac:spMkLst>
        </pc:spChg>
      </pc:sldChg>
      <pc:sldMasterChg chg="del delSldLayout">
        <pc:chgData name="Arndt Schmitz" userId="ef7258fc-f469-4e22-aa74-3f8ab2d45223" providerId="ADAL" clId="{269F60B7-D442-4A1E-8720-C76D649ABB0F}" dt="2024-08-19T13:57:10.833" v="16" actId="47"/>
        <pc:sldMasterMkLst>
          <pc:docMk/>
          <pc:sldMasterMk cId="2159937349" sldId="2147483660"/>
        </pc:sldMasterMkLst>
        <pc:sldLayoutChg chg="del">
          <pc:chgData name="Arndt Schmitz" userId="ef7258fc-f469-4e22-aa74-3f8ab2d45223" providerId="ADAL" clId="{269F60B7-D442-4A1E-8720-C76D649ABB0F}" dt="2024-08-19T13:57:10.833" v="16" actId="47"/>
          <pc:sldLayoutMkLst>
            <pc:docMk/>
            <pc:sldMasterMk cId="2159937349" sldId="2147483660"/>
            <pc:sldLayoutMk cId="1819125812" sldId="2147483661"/>
          </pc:sldLayoutMkLst>
        </pc:sldLayoutChg>
        <pc:sldLayoutChg chg="del">
          <pc:chgData name="Arndt Schmitz" userId="ef7258fc-f469-4e22-aa74-3f8ab2d45223" providerId="ADAL" clId="{269F60B7-D442-4A1E-8720-C76D649ABB0F}" dt="2024-08-19T13:57:10.833" v="16" actId="47"/>
          <pc:sldLayoutMkLst>
            <pc:docMk/>
            <pc:sldMasterMk cId="2159937349" sldId="2147483660"/>
            <pc:sldLayoutMk cId="265567881" sldId="2147483662"/>
          </pc:sldLayoutMkLst>
        </pc:sldLayoutChg>
        <pc:sldLayoutChg chg="del">
          <pc:chgData name="Arndt Schmitz" userId="ef7258fc-f469-4e22-aa74-3f8ab2d45223" providerId="ADAL" clId="{269F60B7-D442-4A1E-8720-C76D649ABB0F}" dt="2024-08-19T13:57:10.833" v="16" actId="47"/>
          <pc:sldLayoutMkLst>
            <pc:docMk/>
            <pc:sldMasterMk cId="2159937349" sldId="2147483660"/>
            <pc:sldLayoutMk cId="1742664995" sldId="2147483663"/>
          </pc:sldLayoutMkLst>
        </pc:sldLayoutChg>
        <pc:sldLayoutChg chg="del">
          <pc:chgData name="Arndt Schmitz" userId="ef7258fc-f469-4e22-aa74-3f8ab2d45223" providerId="ADAL" clId="{269F60B7-D442-4A1E-8720-C76D649ABB0F}" dt="2024-08-19T13:57:10.833" v="16" actId="47"/>
          <pc:sldLayoutMkLst>
            <pc:docMk/>
            <pc:sldMasterMk cId="2159937349" sldId="2147483660"/>
            <pc:sldLayoutMk cId="1367105983" sldId="2147483664"/>
          </pc:sldLayoutMkLst>
        </pc:sldLayoutChg>
        <pc:sldLayoutChg chg="del">
          <pc:chgData name="Arndt Schmitz" userId="ef7258fc-f469-4e22-aa74-3f8ab2d45223" providerId="ADAL" clId="{269F60B7-D442-4A1E-8720-C76D649ABB0F}" dt="2024-08-19T13:57:10.833" v="16" actId="47"/>
          <pc:sldLayoutMkLst>
            <pc:docMk/>
            <pc:sldMasterMk cId="2159937349" sldId="2147483660"/>
            <pc:sldLayoutMk cId="1819705179" sldId="2147483665"/>
          </pc:sldLayoutMkLst>
        </pc:sldLayoutChg>
        <pc:sldLayoutChg chg="del">
          <pc:chgData name="Arndt Schmitz" userId="ef7258fc-f469-4e22-aa74-3f8ab2d45223" providerId="ADAL" clId="{269F60B7-D442-4A1E-8720-C76D649ABB0F}" dt="2024-08-19T13:57:10.833" v="16" actId="47"/>
          <pc:sldLayoutMkLst>
            <pc:docMk/>
            <pc:sldMasterMk cId="2159937349" sldId="2147483660"/>
            <pc:sldLayoutMk cId="2276875869" sldId="2147483666"/>
          </pc:sldLayoutMkLst>
        </pc:sldLayoutChg>
        <pc:sldLayoutChg chg="del">
          <pc:chgData name="Arndt Schmitz" userId="ef7258fc-f469-4e22-aa74-3f8ab2d45223" providerId="ADAL" clId="{269F60B7-D442-4A1E-8720-C76D649ABB0F}" dt="2024-08-19T13:57:10.833" v="16" actId="47"/>
          <pc:sldLayoutMkLst>
            <pc:docMk/>
            <pc:sldMasterMk cId="2159937349" sldId="2147483660"/>
            <pc:sldLayoutMk cId="3409443414" sldId="2147483667"/>
          </pc:sldLayoutMkLst>
        </pc:sldLayoutChg>
        <pc:sldLayoutChg chg="del">
          <pc:chgData name="Arndt Schmitz" userId="ef7258fc-f469-4e22-aa74-3f8ab2d45223" providerId="ADAL" clId="{269F60B7-D442-4A1E-8720-C76D649ABB0F}" dt="2024-08-19T13:57:10.833" v="16" actId="47"/>
          <pc:sldLayoutMkLst>
            <pc:docMk/>
            <pc:sldMasterMk cId="2159937349" sldId="2147483660"/>
            <pc:sldLayoutMk cId="1562627736" sldId="2147483668"/>
          </pc:sldLayoutMkLst>
        </pc:sldLayoutChg>
        <pc:sldLayoutChg chg="del">
          <pc:chgData name="Arndt Schmitz" userId="ef7258fc-f469-4e22-aa74-3f8ab2d45223" providerId="ADAL" clId="{269F60B7-D442-4A1E-8720-C76D649ABB0F}" dt="2024-08-19T13:57:10.833" v="16" actId="47"/>
          <pc:sldLayoutMkLst>
            <pc:docMk/>
            <pc:sldMasterMk cId="2159937349" sldId="2147483660"/>
            <pc:sldLayoutMk cId="614474929" sldId="2147483669"/>
          </pc:sldLayoutMkLst>
        </pc:sldLayoutChg>
        <pc:sldLayoutChg chg="del">
          <pc:chgData name="Arndt Schmitz" userId="ef7258fc-f469-4e22-aa74-3f8ab2d45223" providerId="ADAL" clId="{269F60B7-D442-4A1E-8720-C76D649ABB0F}" dt="2024-08-19T13:57:10.833" v="16" actId="47"/>
          <pc:sldLayoutMkLst>
            <pc:docMk/>
            <pc:sldMasterMk cId="2159937349" sldId="2147483660"/>
            <pc:sldLayoutMk cId="2118331104" sldId="2147483670"/>
          </pc:sldLayoutMkLst>
        </pc:sldLayoutChg>
        <pc:sldLayoutChg chg="del">
          <pc:chgData name="Arndt Schmitz" userId="ef7258fc-f469-4e22-aa74-3f8ab2d45223" providerId="ADAL" clId="{269F60B7-D442-4A1E-8720-C76D649ABB0F}" dt="2024-08-19T13:57:10.833" v="16" actId="47"/>
          <pc:sldLayoutMkLst>
            <pc:docMk/>
            <pc:sldMasterMk cId="2159937349" sldId="2147483660"/>
            <pc:sldLayoutMk cId="658865750" sldId="2147483671"/>
          </pc:sldLayoutMkLst>
        </pc:sldLayoutChg>
        <pc:sldLayoutChg chg="del">
          <pc:chgData name="Arndt Schmitz" userId="ef7258fc-f469-4e22-aa74-3f8ab2d45223" providerId="ADAL" clId="{269F60B7-D442-4A1E-8720-C76D649ABB0F}" dt="2024-08-19T13:57:10.833" v="16" actId="47"/>
          <pc:sldLayoutMkLst>
            <pc:docMk/>
            <pc:sldMasterMk cId="2159937349" sldId="2147483660"/>
            <pc:sldLayoutMk cId="4284813708" sldId="2147483672"/>
          </pc:sldLayoutMkLst>
        </pc:sldLayoutChg>
        <pc:sldLayoutChg chg="del">
          <pc:chgData name="Arndt Schmitz" userId="ef7258fc-f469-4e22-aa74-3f8ab2d45223" providerId="ADAL" clId="{269F60B7-D442-4A1E-8720-C76D649ABB0F}" dt="2024-08-19T13:57:10.833" v="16" actId="47"/>
          <pc:sldLayoutMkLst>
            <pc:docMk/>
            <pc:sldMasterMk cId="2159937349" sldId="2147483660"/>
            <pc:sldLayoutMk cId="3464563882" sldId="2147483673"/>
          </pc:sldLayoutMkLst>
        </pc:sldLayoutChg>
        <pc:sldLayoutChg chg="del">
          <pc:chgData name="Arndt Schmitz" userId="ef7258fc-f469-4e22-aa74-3f8ab2d45223" providerId="ADAL" clId="{269F60B7-D442-4A1E-8720-C76D649ABB0F}" dt="2024-08-19T13:57:10.833" v="16" actId="47"/>
          <pc:sldLayoutMkLst>
            <pc:docMk/>
            <pc:sldMasterMk cId="2159937349" sldId="2147483660"/>
            <pc:sldLayoutMk cId="169972176" sldId="2147483674"/>
          </pc:sldLayoutMkLst>
        </pc:sldLayoutChg>
        <pc:sldLayoutChg chg="del">
          <pc:chgData name="Arndt Schmitz" userId="ef7258fc-f469-4e22-aa74-3f8ab2d45223" providerId="ADAL" clId="{269F60B7-D442-4A1E-8720-C76D649ABB0F}" dt="2024-08-19T13:57:10.833" v="16" actId="47"/>
          <pc:sldLayoutMkLst>
            <pc:docMk/>
            <pc:sldMasterMk cId="2159937349" sldId="2147483660"/>
            <pc:sldLayoutMk cId="3797865287" sldId="2147483675"/>
          </pc:sldLayoutMkLst>
        </pc:sldLayoutChg>
        <pc:sldLayoutChg chg="del">
          <pc:chgData name="Arndt Schmitz" userId="ef7258fc-f469-4e22-aa74-3f8ab2d45223" providerId="ADAL" clId="{269F60B7-D442-4A1E-8720-C76D649ABB0F}" dt="2024-08-19T13:57:10.833" v="16" actId="47"/>
          <pc:sldLayoutMkLst>
            <pc:docMk/>
            <pc:sldMasterMk cId="2159937349" sldId="2147483660"/>
            <pc:sldLayoutMk cId="284550121" sldId="2147483676"/>
          </pc:sldLayoutMkLst>
        </pc:sldLayoutChg>
        <pc:sldLayoutChg chg="del">
          <pc:chgData name="Arndt Schmitz" userId="ef7258fc-f469-4e22-aa74-3f8ab2d45223" providerId="ADAL" clId="{269F60B7-D442-4A1E-8720-C76D649ABB0F}" dt="2024-08-19T13:57:10.833" v="16" actId="47"/>
          <pc:sldLayoutMkLst>
            <pc:docMk/>
            <pc:sldMasterMk cId="2159937349" sldId="2147483660"/>
            <pc:sldLayoutMk cId="2291590559" sldId="2147483677"/>
          </pc:sldLayoutMkLst>
        </pc:sldLayoutChg>
        <pc:sldLayoutChg chg="del">
          <pc:chgData name="Arndt Schmitz" userId="ef7258fc-f469-4e22-aa74-3f8ab2d45223" providerId="ADAL" clId="{269F60B7-D442-4A1E-8720-C76D649ABB0F}" dt="2024-08-19T13:57:10.833" v="16" actId="47"/>
          <pc:sldLayoutMkLst>
            <pc:docMk/>
            <pc:sldMasterMk cId="2159937349" sldId="2147483660"/>
            <pc:sldLayoutMk cId="690552870" sldId="2147483678"/>
          </pc:sldLayoutMkLst>
        </pc:sldLayoutChg>
      </pc:sldMasterChg>
    </pc:docChg>
  </pc:docChgLst>
  <pc:docChgLst>
    <pc:chgData name="Hans-Peter Podhaisky" userId="b55cfa27-40d7-45e6-9a0c-3e567d3e7407" providerId="ADAL" clId="{FED6DF63-22E2-4ACB-BA8E-611FE8A829FB}"/>
    <pc:docChg chg="custSel modSld">
      <pc:chgData name="Hans-Peter Podhaisky" userId="b55cfa27-40d7-45e6-9a0c-3e567d3e7407" providerId="ADAL" clId="{FED6DF63-22E2-4ACB-BA8E-611FE8A829FB}" dt="2024-08-20T06:23:29.616" v="98" actId="20577"/>
      <pc:docMkLst>
        <pc:docMk/>
      </pc:docMkLst>
      <pc:sldChg chg="modSp mod">
        <pc:chgData name="Hans-Peter Podhaisky" userId="b55cfa27-40d7-45e6-9a0c-3e567d3e7407" providerId="ADAL" clId="{FED6DF63-22E2-4ACB-BA8E-611FE8A829FB}" dt="2024-08-20T06:08:33.743" v="1" actId="207"/>
        <pc:sldMkLst>
          <pc:docMk/>
          <pc:sldMk cId="2535912975" sldId="285"/>
        </pc:sldMkLst>
        <pc:graphicFrameChg chg="modGraphic">
          <ac:chgData name="Hans-Peter Podhaisky" userId="b55cfa27-40d7-45e6-9a0c-3e567d3e7407" providerId="ADAL" clId="{FED6DF63-22E2-4ACB-BA8E-611FE8A829FB}" dt="2024-08-20T06:08:33.743" v="1" actId="207"/>
          <ac:graphicFrameMkLst>
            <pc:docMk/>
            <pc:sldMk cId="2535912975" sldId="285"/>
            <ac:graphicFrameMk id="10" creationId="{C07C3494-41F7-3F20-702C-1DA8931406B4}"/>
          </ac:graphicFrameMkLst>
        </pc:graphicFrameChg>
      </pc:sldChg>
      <pc:sldChg chg="modSp mod">
        <pc:chgData name="Hans-Peter Podhaisky" userId="b55cfa27-40d7-45e6-9a0c-3e567d3e7407" providerId="ADAL" clId="{FED6DF63-22E2-4ACB-BA8E-611FE8A829FB}" dt="2024-08-20T06:23:29.616" v="98" actId="20577"/>
        <pc:sldMkLst>
          <pc:docMk/>
          <pc:sldMk cId="925486292" sldId="286"/>
        </pc:sldMkLst>
        <pc:spChg chg="mod">
          <ac:chgData name="Hans-Peter Podhaisky" userId="b55cfa27-40d7-45e6-9a0c-3e567d3e7407" providerId="ADAL" clId="{FED6DF63-22E2-4ACB-BA8E-611FE8A829FB}" dt="2024-08-20T06:22:07.515" v="90" actId="20577"/>
          <ac:spMkLst>
            <pc:docMk/>
            <pc:sldMk cId="925486292" sldId="286"/>
            <ac:spMk id="3" creationId="{1FE8F26E-54E5-DB84-DDF3-F1283E28573D}"/>
          </ac:spMkLst>
        </pc:spChg>
        <pc:spChg chg="mod">
          <ac:chgData name="Hans-Peter Podhaisky" userId="b55cfa27-40d7-45e6-9a0c-3e567d3e7407" providerId="ADAL" clId="{FED6DF63-22E2-4ACB-BA8E-611FE8A829FB}" dt="2024-08-20T06:23:29.616" v="98" actId="20577"/>
          <ac:spMkLst>
            <pc:docMk/>
            <pc:sldMk cId="925486292" sldId="286"/>
            <ac:spMk id="4" creationId="{4915133E-8C50-60F2-BBB8-58B689A2E062}"/>
          </ac:spMkLst>
        </pc:spChg>
      </pc:sldChg>
    </pc:docChg>
  </pc:docChgLst>
  <pc:docChgLst>
    <pc:chgData name="Hans-Peter Podhaisky" userId="S::hans-peter.podhaisky@bayer.com::b55cfa27-40d7-45e6-9a0c-3e567d3e7407" providerId="AD" clId="Web-{B13B6A1E-A4FC-453C-B959-471F8CF21DD7}"/>
    <pc:docChg chg="modSld">
      <pc:chgData name="Hans-Peter Podhaisky" userId="S::hans-peter.podhaisky@bayer.com::b55cfa27-40d7-45e6-9a0c-3e567d3e7407" providerId="AD" clId="Web-{B13B6A1E-A4FC-453C-B959-471F8CF21DD7}" dt="2024-08-16T10:11:22.756" v="51"/>
      <pc:docMkLst>
        <pc:docMk/>
      </pc:docMkLst>
      <pc:sldChg chg="modSp">
        <pc:chgData name="Hans-Peter Podhaisky" userId="S::hans-peter.podhaisky@bayer.com::b55cfa27-40d7-45e6-9a0c-3e567d3e7407" providerId="AD" clId="Web-{B13B6A1E-A4FC-453C-B959-471F8CF21DD7}" dt="2024-08-16T10:11:22.756" v="51"/>
        <pc:sldMkLst>
          <pc:docMk/>
          <pc:sldMk cId="2535912975" sldId="285"/>
        </pc:sldMkLst>
        <pc:graphicFrameChg chg="mod modGraphic">
          <ac:chgData name="Hans-Peter Podhaisky" userId="S::hans-peter.podhaisky@bayer.com::b55cfa27-40d7-45e6-9a0c-3e567d3e7407" providerId="AD" clId="Web-{B13B6A1E-A4FC-453C-B959-471F8CF21DD7}" dt="2024-08-16T10:11:22.756" v="51"/>
          <ac:graphicFrameMkLst>
            <pc:docMk/>
            <pc:sldMk cId="2535912975" sldId="285"/>
            <ac:graphicFrameMk id="10" creationId="{C07C3494-41F7-3F20-702C-1DA8931406B4}"/>
          </ac:graphicFrameMkLst>
        </pc:graphicFrameChg>
      </pc:sldChg>
    </pc:docChg>
  </pc:docChgLst>
  <pc:docChgLst>
    <pc:chgData name="Toumani Doucoure" userId="S::toumani.doucoure@bayer.com::db66c2b6-091d-41f9-a5ad-d678fbd5a453" providerId="AD" clId="Web-{CF858BAC-ED9D-F6A8-4C12-95F6CFA1F77C}"/>
    <pc:docChg chg="modSld">
      <pc:chgData name="Toumani Doucoure" userId="S::toumani.doucoure@bayer.com::db66c2b6-091d-41f9-a5ad-d678fbd5a453" providerId="AD" clId="Web-{CF858BAC-ED9D-F6A8-4C12-95F6CFA1F77C}" dt="2024-08-22T11:55:38.189" v="2" actId="20577"/>
      <pc:docMkLst>
        <pc:docMk/>
      </pc:docMkLst>
      <pc:sldChg chg="modSp">
        <pc:chgData name="Toumani Doucoure" userId="S::toumani.doucoure@bayer.com::db66c2b6-091d-41f9-a5ad-d678fbd5a453" providerId="AD" clId="Web-{CF858BAC-ED9D-F6A8-4C12-95F6CFA1F77C}" dt="2024-08-22T11:55:38.189" v="2" actId="20577"/>
        <pc:sldMkLst>
          <pc:docMk/>
          <pc:sldMk cId="925486292" sldId="286"/>
        </pc:sldMkLst>
        <pc:spChg chg="mod">
          <ac:chgData name="Toumani Doucoure" userId="S::toumani.doucoure@bayer.com::db66c2b6-091d-41f9-a5ad-d678fbd5a453" providerId="AD" clId="Web-{CF858BAC-ED9D-F6A8-4C12-95F6CFA1F77C}" dt="2024-08-22T11:55:38.189" v="2" actId="20577"/>
          <ac:spMkLst>
            <pc:docMk/>
            <pc:sldMk cId="925486292" sldId="286"/>
            <ac:spMk id="4" creationId="{4915133E-8C50-60F2-BBB8-58B689A2E062}"/>
          </ac:spMkLst>
        </pc:spChg>
      </pc:sldChg>
    </pc:docChg>
  </pc:docChgLst>
  <pc:docChgLst>
    <pc:chgData name="Hans-Peter Podhaisky" userId="b55cfa27-40d7-45e6-9a0c-3e567d3e7407" providerId="ADAL" clId="{B15A7714-C4B7-44A4-9D3E-68BB20925A6C}"/>
    <pc:docChg chg="undo custSel modSld">
      <pc:chgData name="Hans-Peter Podhaisky" userId="b55cfa27-40d7-45e6-9a0c-3e567d3e7407" providerId="ADAL" clId="{B15A7714-C4B7-44A4-9D3E-68BB20925A6C}" dt="2024-08-28T09:58:10.130" v="24" actId="20577"/>
      <pc:docMkLst>
        <pc:docMk/>
      </pc:docMkLst>
      <pc:sldChg chg="modSp mod">
        <pc:chgData name="Hans-Peter Podhaisky" userId="b55cfa27-40d7-45e6-9a0c-3e567d3e7407" providerId="ADAL" clId="{B15A7714-C4B7-44A4-9D3E-68BB20925A6C}" dt="2024-08-28T09:33:18.261" v="18" actId="20577"/>
        <pc:sldMkLst>
          <pc:docMk/>
          <pc:sldMk cId="3738556036" sldId="280"/>
        </pc:sldMkLst>
        <pc:spChg chg="mod">
          <ac:chgData name="Hans-Peter Podhaisky" userId="b55cfa27-40d7-45e6-9a0c-3e567d3e7407" providerId="ADAL" clId="{B15A7714-C4B7-44A4-9D3E-68BB20925A6C}" dt="2024-08-28T08:55:18.770" v="0" actId="20577"/>
          <ac:spMkLst>
            <pc:docMk/>
            <pc:sldMk cId="3738556036" sldId="280"/>
            <ac:spMk id="2" creationId="{28FF1AA2-4F52-1FAA-B6AD-4A2873A21E55}"/>
          </ac:spMkLst>
        </pc:spChg>
        <pc:graphicFrameChg chg="modGraphic">
          <ac:chgData name="Hans-Peter Podhaisky" userId="b55cfa27-40d7-45e6-9a0c-3e567d3e7407" providerId="ADAL" clId="{B15A7714-C4B7-44A4-9D3E-68BB20925A6C}" dt="2024-08-28T09:33:18.261" v="18" actId="20577"/>
          <ac:graphicFrameMkLst>
            <pc:docMk/>
            <pc:sldMk cId="3738556036" sldId="280"/>
            <ac:graphicFrameMk id="5" creationId="{6E29A25B-E3FE-5026-7346-499BDA67C9C3}"/>
          </ac:graphicFrameMkLst>
        </pc:graphicFrameChg>
      </pc:sldChg>
      <pc:sldChg chg="modSp mod">
        <pc:chgData name="Hans-Peter Podhaisky" userId="b55cfa27-40d7-45e6-9a0c-3e567d3e7407" providerId="ADAL" clId="{B15A7714-C4B7-44A4-9D3E-68BB20925A6C}" dt="2024-08-28T08:56:26.675" v="3" actId="313"/>
        <pc:sldMkLst>
          <pc:docMk/>
          <pc:sldMk cId="2535912975" sldId="285"/>
        </pc:sldMkLst>
        <pc:graphicFrameChg chg="modGraphic">
          <ac:chgData name="Hans-Peter Podhaisky" userId="b55cfa27-40d7-45e6-9a0c-3e567d3e7407" providerId="ADAL" clId="{B15A7714-C4B7-44A4-9D3E-68BB20925A6C}" dt="2024-08-28T08:56:26.675" v="3" actId="313"/>
          <ac:graphicFrameMkLst>
            <pc:docMk/>
            <pc:sldMk cId="2535912975" sldId="285"/>
            <ac:graphicFrameMk id="10" creationId="{C07C3494-41F7-3F20-702C-1DA8931406B4}"/>
          </ac:graphicFrameMkLst>
        </pc:graphicFrameChg>
      </pc:sldChg>
      <pc:sldChg chg="modSp mod">
        <pc:chgData name="Hans-Peter Podhaisky" userId="b55cfa27-40d7-45e6-9a0c-3e567d3e7407" providerId="ADAL" clId="{B15A7714-C4B7-44A4-9D3E-68BB20925A6C}" dt="2024-08-28T09:58:10.130" v="24" actId="20577"/>
        <pc:sldMkLst>
          <pc:docMk/>
          <pc:sldMk cId="925486292" sldId="286"/>
        </pc:sldMkLst>
        <pc:graphicFrameChg chg="modGraphic">
          <ac:chgData name="Hans-Peter Podhaisky" userId="b55cfa27-40d7-45e6-9a0c-3e567d3e7407" providerId="ADAL" clId="{B15A7714-C4B7-44A4-9D3E-68BB20925A6C}" dt="2024-08-28T09:58:10.130" v="24" actId="20577"/>
          <ac:graphicFrameMkLst>
            <pc:docMk/>
            <pc:sldMk cId="925486292" sldId="286"/>
            <ac:graphicFrameMk id="5" creationId="{56F8E1CB-3F3C-FEDD-6E3C-488AAAA697A7}"/>
          </ac:graphicFrameMkLst>
        </pc:graphicFrameChg>
      </pc:sldChg>
    </pc:docChg>
  </pc:docChgLst>
  <pc:docChgLst>
    <pc:chgData name="Toumani Doucoure" userId="S::toumani.doucoure@bayer.com::db66c2b6-091d-41f9-a5ad-d678fbd5a453" providerId="AD" clId="Web-{86FD0711-69DD-6CAC-3002-F8E9069BA83F}"/>
    <pc:docChg chg="modSld">
      <pc:chgData name="Toumani Doucoure" userId="S::toumani.doucoure@bayer.com::db66c2b6-091d-41f9-a5ad-d678fbd5a453" providerId="AD" clId="Web-{86FD0711-69DD-6CAC-3002-F8E9069BA83F}" dt="2024-08-21T12:03:38.282" v="5" actId="20577"/>
      <pc:docMkLst>
        <pc:docMk/>
      </pc:docMkLst>
      <pc:sldChg chg="modSp">
        <pc:chgData name="Toumani Doucoure" userId="S::toumani.doucoure@bayer.com::db66c2b6-091d-41f9-a5ad-d678fbd5a453" providerId="AD" clId="Web-{86FD0711-69DD-6CAC-3002-F8E9069BA83F}" dt="2024-08-21T12:03:38.282" v="5" actId="20577"/>
        <pc:sldMkLst>
          <pc:docMk/>
          <pc:sldMk cId="925486292" sldId="286"/>
        </pc:sldMkLst>
        <pc:spChg chg="mod">
          <ac:chgData name="Toumani Doucoure" userId="S::toumani.doucoure@bayer.com::db66c2b6-091d-41f9-a5ad-d678fbd5a453" providerId="AD" clId="Web-{86FD0711-69DD-6CAC-3002-F8E9069BA83F}" dt="2024-08-21T12:03:38.282" v="5" actId="20577"/>
          <ac:spMkLst>
            <pc:docMk/>
            <pc:sldMk cId="925486292" sldId="286"/>
            <ac:spMk id="4" creationId="{4915133E-8C50-60F2-BBB8-58B689A2E062}"/>
          </ac:spMkLst>
        </pc:spChg>
      </pc:sldChg>
    </pc:docChg>
  </pc:docChgLst>
  <pc:docChgLst>
    <pc:chgData name="Toumani Doucoure" userId="S::toumani.doucoure@bayer.com::db66c2b6-091d-41f9-a5ad-d678fbd5a453" providerId="AD" clId="Web-{A8A24811-3E2D-D4C4-17A2-7AEE3C4883C5}"/>
    <pc:docChg chg="modSld">
      <pc:chgData name="Toumani Doucoure" userId="S::toumani.doucoure@bayer.com::db66c2b6-091d-41f9-a5ad-d678fbd5a453" providerId="AD" clId="Web-{A8A24811-3E2D-D4C4-17A2-7AEE3C4883C5}" dt="2024-08-21T12:10:48.811" v="15"/>
      <pc:docMkLst>
        <pc:docMk/>
      </pc:docMkLst>
      <pc:sldChg chg="modSp">
        <pc:chgData name="Toumani Doucoure" userId="S::toumani.doucoure@bayer.com::db66c2b6-091d-41f9-a5ad-d678fbd5a453" providerId="AD" clId="Web-{A8A24811-3E2D-D4C4-17A2-7AEE3C4883C5}" dt="2024-08-21T12:10:48.811" v="15"/>
        <pc:sldMkLst>
          <pc:docMk/>
          <pc:sldMk cId="2535912975" sldId="285"/>
        </pc:sldMkLst>
        <pc:graphicFrameChg chg="mod modGraphic">
          <ac:chgData name="Toumani Doucoure" userId="S::toumani.doucoure@bayer.com::db66c2b6-091d-41f9-a5ad-d678fbd5a453" providerId="AD" clId="Web-{A8A24811-3E2D-D4C4-17A2-7AEE3C4883C5}" dt="2024-08-21T12:10:48.811" v="15"/>
          <ac:graphicFrameMkLst>
            <pc:docMk/>
            <pc:sldMk cId="2535912975" sldId="285"/>
            <ac:graphicFrameMk id="10" creationId="{C07C3494-41F7-3F20-702C-1DA8931406B4}"/>
          </ac:graphicFrameMkLst>
        </pc:graphicFrameChg>
      </pc:sldChg>
    </pc:docChg>
  </pc:docChgLst>
  <pc:docChgLst>
    <pc:chgData name="Hans-Peter Podhaisky" userId="S::hans-peter.podhaisky@bayer.com::b55cfa27-40d7-45e6-9a0c-3e567d3e7407" providerId="AD" clId="Web-{90D0DBFB-F6CE-4258-918A-23995224DB00}"/>
    <pc:docChg chg="modSld">
      <pc:chgData name="Hans-Peter Podhaisky" userId="S::hans-peter.podhaisky@bayer.com::b55cfa27-40d7-45e6-9a0c-3e567d3e7407" providerId="AD" clId="Web-{90D0DBFB-F6CE-4258-918A-23995224DB00}" dt="2024-08-15T07:49:08.565" v="1" actId="20577"/>
      <pc:docMkLst>
        <pc:docMk/>
      </pc:docMkLst>
      <pc:sldChg chg="modSp">
        <pc:chgData name="Hans-Peter Podhaisky" userId="S::hans-peter.podhaisky@bayer.com::b55cfa27-40d7-45e6-9a0c-3e567d3e7407" providerId="AD" clId="Web-{90D0DBFB-F6CE-4258-918A-23995224DB00}" dt="2024-08-15T07:49:08.565" v="1" actId="20577"/>
        <pc:sldMkLst>
          <pc:docMk/>
          <pc:sldMk cId="2535912975" sldId="285"/>
        </pc:sldMkLst>
        <pc:spChg chg="mod">
          <ac:chgData name="Hans-Peter Podhaisky" userId="S::hans-peter.podhaisky@bayer.com::b55cfa27-40d7-45e6-9a0c-3e567d3e7407" providerId="AD" clId="Web-{90D0DBFB-F6CE-4258-918A-23995224DB00}" dt="2024-08-15T07:49:08.565" v="1" actId="20577"/>
          <ac:spMkLst>
            <pc:docMk/>
            <pc:sldMk cId="2535912975" sldId="285"/>
            <ac:spMk id="2" creationId="{28FF1AA2-4F52-1FAA-B6AD-4A2873A21E55}"/>
          </ac:spMkLst>
        </pc:spChg>
      </pc:sldChg>
    </pc:docChg>
  </pc:docChgLst>
  <pc:docChgLst>
    <pc:chgData name="Hans-Peter Podhaisky" userId="S::hans-peter.podhaisky@bayer.com::b55cfa27-40d7-45e6-9a0c-3e567d3e7407" providerId="AD" clId="Web-{8894C9B6-8ED5-4067-8010-4620B729394E}"/>
    <pc:docChg chg="modSld">
      <pc:chgData name="Hans-Peter Podhaisky" userId="S::hans-peter.podhaisky@bayer.com::b55cfa27-40d7-45e6-9a0c-3e567d3e7407" providerId="AD" clId="Web-{8894C9B6-8ED5-4067-8010-4620B729394E}" dt="2024-08-15T13:47:23.263" v="1" actId="20577"/>
      <pc:docMkLst>
        <pc:docMk/>
      </pc:docMkLst>
      <pc:sldChg chg="modSp">
        <pc:chgData name="Hans-Peter Podhaisky" userId="S::hans-peter.podhaisky@bayer.com::b55cfa27-40d7-45e6-9a0c-3e567d3e7407" providerId="AD" clId="Web-{8894C9B6-8ED5-4067-8010-4620B729394E}" dt="2024-08-15T13:47:23.263" v="1" actId="20577"/>
        <pc:sldMkLst>
          <pc:docMk/>
          <pc:sldMk cId="2790730036" sldId="277"/>
        </pc:sldMkLst>
        <pc:spChg chg="mod">
          <ac:chgData name="Hans-Peter Podhaisky" userId="S::hans-peter.podhaisky@bayer.com::b55cfa27-40d7-45e6-9a0c-3e567d3e7407" providerId="AD" clId="Web-{8894C9B6-8ED5-4067-8010-4620B729394E}" dt="2024-08-15T13:47:23.263" v="1" actId="20577"/>
          <ac:spMkLst>
            <pc:docMk/>
            <pc:sldMk cId="2790730036" sldId="277"/>
            <ac:spMk id="8" creationId="{606F0823-0B04-BE0A-47EA-4DC1A05DD554}"/>
          </ac:spMkLst>
        </pc:spChg>
      </pc:sldChg>
    </pc:docChg>
  </pc:docChgLst>
  <pc:docChgLst>
    <pc:chgData name="Toumani Doucoure" userId="S::toumani.doucoure@bayer.com::db66c2b6-091d-41f9-a5ad-d678fbd5a453" providerId="AD" clId="Web-{15BCA5F0-4B71-B211-E87E-E9A33C8E11B1}"/>
    <pc:docChg chg="addSld modSld">
      <pc:chgData name="Toumani Doucoure" userId="S::toumani.doucoure@bayer.com::db66c2b6-091d-41f9-a5ad-d678fbd5a453" providerId="AD" clId="Web-{15BCA5F0-4B71-B211-E87E-E9A33C8E11B1}" dt="2024-06-03T15:04:06.294" v="161" actId="20577"/>
      <pc:docMkLst>
        <pc:docMk/>
      </pc:docMkLst>
      <pc:sldChg chg="modSp">
        <pc:chgData name="Toumani Doucoure" userId="S::toumani.doucoure@bayer.com::db66c2b6-091d-41f9-a5ad-d678fbd5a453" providerId="AD" clId="Web-{15BCA5F0-4B71-B211-E87E-E9A33C8E11B1}" dt="2024-06-03T14:41:54.505" v="156" actId="20577"/>
        <pc:sldMkLst>
          <pc:docMk/>
          <pc:sldMk cId="551332547" sldId="259"/>
        </pc:sldMkLst>
        <pc:spChg chg="mod">
          <ac:chgData name="Toumani Doucoure" userId="S::toumani.doucoure@bayer.com::db66c2b6-091d-41f9-a5ad-d678fbd5a453" providerId="AD" clId="Web-{15BCA5F0-4B71-B211-E87E-E9A33C8E11B1}" dt="2024-06-03T14:41:54.505" v="156" actId="20577"/>
          <ac:spMkLst>
            <pc:docMk/>
            <pc:sldMk cId="551332547" sldId="259"/>
            <ac:spMk id="3" creationId="{9C3F5749-AE97-9D84-FDAE-34D1DB63C86A}"/>
          </ac:spMkLst>
        </pc:spChg>
      </pc:sldChg>
      <pc:sldChg chg="modSp">
        <pc:chgData name="Toumani Doucoure" userId="S::toumani.doucoure@bayer.com::db66c2b6-091d-41f9-a5ad-d678fbd5a453" providerId="AD" clId="Web-{15BCA5F0-4B71-B211-E87E-E9A33C8E11B1}" dt="2024-06-03T13:59:32.662" v="101" actId="20577"/>
        <pc:sldMkLst>
          <pc:docMk/>
          <pc:sldMk cId="332721808" sldId="263"/>
        </pc:sldMkLst>
        <pc:spChg chg="mod">
          <ac:chgData name="Toumani Doucoure" userId="S::toumani.doucoure@bayer.com::db66c2b6-091d-41f9-a5ad-d678fbd5a453" providerId="AD" clId="Web-{15BCA5F0-4B71-B211-E87E-E9A33C8E11B1}" dt="2024-06-03T13:59:32.662" v="101" actId="20577"/>
          <ac:spMkLst>
            <pc:docMk/>
            <pc:sldMk cId="332721808" sldId="263"/>
            <ac:spMk id="3" creationId="{9C3F5749-AE97-9D84-FDAE-34D1DB63C86A}"/>
          </ac:spMkLst>
        </pc:spChg>
      </pc:sldChg>
      <pc:sldChg chg="modSp">
        <pc:chgData name="Toumani Doucoure" userId="S::toumani.doucoure@bayer.com::db66c2b6-091d-41f9-a5ad-d678fbd5a453" providerId="AD" clId="Web-{15BCA5F0-4B71-B211-E87E-E9A33C8E11B1}" dt="2024-06-03T15:04:06.294" v="161" actId="20577"/>
        <pc:sldMkLst>
          <pc:docMk/>
          <pc:sldMk cId="2692314231" sldId="264"/>
        </pc:sldMkLst>
        <pc:spChg chg="mod">
          <ac:chgData name="Toumani Doucoure" userId="S::toumani.doucoure@bayer.com::db66c2b6-091d-41f9-a5ad-d678fbd5a453" providerId="AD" clId="Web-{15BCA5F0-4B71-B211-E87E-E9A33C8E11B1}" dt="2024-06-03T15:04:06.294" v="161" actId="20577"/>
          <ac:spMkLst>
            <pc:docMk/>
            <pc:sldMk cId="2692314231" sldId="264"/>
            <ac:spMk id="3" creationId="{9C3F5749-AE97-9D84-FDAE-34D1DB63C86A}"/>
          </ac:spMkLst>
        </pc:spChg>
      </pc:sldChg>
      <pc:sldChg chg="modSp new">
        <pc:chgData name="Toumani Doucoure" userId="S::toumani.doucoure@bayer.com::db66c2b6-091d-41f9-a5ad-d678fbd5a453" providerId="AD" clId="Web-{15BCA5F0-4B71-B211-E87E-E9A33C8E11B1}" dt="2024-06-03T14:05:22.401" v="154" actId="20577"/>
        <pc:sldMkLst>
          <pc:docMk/>
          <pc:sldMk cId="2084383064" sldId="266"/>
        </pc:sldMkLst>
        <pc:spChg chg="mod">
          <ac:chgData name="Toumani Doucoure" userId="S::toumani.doucoure@bayer.com::db66c2b6-091d-41f9-a5ad-d678fbd5a453" providerId="AD" clId="Web-{15BCA5F0-4B71-B211-E87E-E9A33C8E11B1}" dt="2024-06-03T14:05:22.401" v="154" actId="20577"/>
          <ac:spMkLst>
            <pc:docMk/>
            <pc:sldMk cId="2084383064" sldId="266"/>
            <ac:spMk id="3" creationId="{AE1D75C2-DE6C-6E14-8816-F57B8BAE8292}"/>
          </ac:spMkLst>
        </pc:spChg>
      </pc:sldChg>
    </pc:docChg>
  </pc:docChgLst>
  <pc:docChgLst>
    <pc:chgData name="Hans-Peter Podhaisky" userId="S::hans-peter.podhaisky@bayer.com::b55cfa27-40d7-45e6-9a0c-3e567d3e7407" providerId="AD" clId="Web-{8FB3901C-486E-48C8-85A6-59371D52A5E3}"/>
    <pc:docChg chg="modSld">
      <pc:chgData name="Hans-Peter Podhaisky" userId="S::hans-peter.podhaisky@bayer.com::b55cfa27-40d7-45e6-9a0c-3e567d3e7407" providerId="AD" clId="Web-{8FB3901C-486E-48C8-85A6-59371D52A5E3}" dt="2024-08-19T11:57:08.481" v="46"/>
      <pc:docMkLst>
        <pc:docMk/>
      </pc:docMkLst>
      <pc:sldChg chg="modSp">
        <pc:chgData name="Hans-Peter Podhaisky" userId="S::hans-peter.podhaisky@bayer.com::b55cfa27-40d7-45e6-9a0c-3e567d3e7407" providerId="AD" clId="Web-{8FB3901C-486E-48C8-85A6-59371D52A5E3}" dt="2024-08-19T11:57:08.481" v="46"/>
        <pc:sldMkLst>
          <pc:docMk/>
          <pc:sldMk cId="925486292" sldId="286"/>
        </pc:sldMkLst>
        <pc:graphicFrameChg chg="mod modGraphic">
          <ac:chgData name="Hans-Peter Podhaisky" userId="S::hans-peter.podhaisky@bayer.com::b55cfa27-40d7-45e6-9a0c-3e567d3e7407" providerId="AD" clId="Web-{8FB3901C-486E-48C8-85A6-59371D52A5E3}" dt="2024-08-19T11:57:08.481" v="46"/>
          <ac:graphicFrameMkLst>
            <pc:docMk/>
            <pc:sldMk cId="925486292" sldId="286"/>
            <ac:graphicFrameMk id="5" creationId="{56F8E1CB-3F3C-FEDD-6E3C-488AAAA697A7}"/>
          </ac:graphicFrameMkLst>
        </pc:graphicFrameChg>
      </pc:sldChg>
    </pc:docChg>
  </pc:docChgLst>
  <pc:docChgLst>
    <pc:chgData name="Hans-Peter Podhaisky" userId="S::hans-peter.podhaisky@bayer.com::b55cfa27-40d7-45e6-9a0c-3e567d3e7407" providerId="AD" clId="Web-{0CE8DBBC-6CED-49CA-82DF-96D1600C1B00}"/>
    <pc:docChg chg="modSld">
      <pc:chgData name="Hans-Peter Podhaisky" userId="S::hans-peter.podhaisky@bayer.com::b55cfa27-40d7-45e6-9a0c-3e567d3e7407" providerId="AD" clId="Web-{0CE8DBBC-6CED-49CA-82DF-96D1600C1B00}" dt="2024-08-21T11:56:18.903" v="3" actId="20577"/>
      <pc:docMkLst>
        <pc:docMk/>
      </pc:docMkLst>
      <pc:sldChg chg="modSp">
        <pc:chgData name="Hans-Peter Podhaisky" userId="S::hans-peter.podhaisky@bayer.com::b55cfa27-40d7-45e6-9a0c-3e567d3e7407" providerId="AD" clId="Web-{0CE8DBBC-6CED-49CA-82DF-96D1600C1B00}" dt="2024-08-21T11:56:18.903" v="3" actId="20577"/>
        <pc:sldMkLst>
          <pc:docMk/>
          <pc:sldMk cId="925486292" sldId="286"/>
        </pc:sldMkLst>
        <pc:spChg chg="mod">
          <ac:chgData name="Hans-Peter Podhaisky" userId="S::hans-peter.podhaisky@bayer.com::b55cfa27-40d7-45e6-9a0c-3e567d3e7407" providerId="AD" clId="Web-{0CE8DBBC-6CED-49CA-82DF-96D1600C1B00}" dt="2024-08-21T11:56:18.903" v="3" actId="20577"/>
          <ac:spMkLst>
            <pc:docMk/>
            <pc:sldMk cId="925486292" sldId="286"/>
            <ac:spMk id="4" creationId="{4915133E-8C50-60F2-BBB8-58B689A2E062}"/>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EA59358-8F6D-B1A3-E2D2-383B1922D534}"/>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FA22DAF1-2CFE-0E7F-FDB6-98AD9CBF731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D7B13D2A-D698-CD99-039B-5D8522F3E2B8}"/>
              </a:ext>
            </a:extLst>
          </p:cNvPr>
          <p:cNvSpPr>
            <a:spLocks noGrp="1"/>
          </p:cNvSpPr>
          <p:nvPr>
            <p:ph type="dt" sz="half" idx="10"/>
          </p:nvPr>
        </p:nvSpPr>
        <p:spPr/>
        <p:txBody>
          <a:bodyPr/>
          <a:lstStyle/>
          <a:p>
            <a:fld id="{0A9D6235-1ADC-4873-8E84-A00CA798E93F}" type="datetimeFigureOut">
              <a:rPr lang="de-DE" smtClean="0"/>
              <a:t>28.08.2024</a:t>
            </a:fld>
            <a:endParaRPr lang="de-DE"/>
          </a:p>
        </p:txBody>
      </p:sp>
      <p:sp>
        <p:nvSpPr>
          <p:cNvPr id="5" name="Fußzeilenplatzhalter 4">
            <a:extLst>
              <a:ext uri="{FF2B5EF4-FFF2-40B4-BE49-F238E27FC236}">
                <a16:creationId xmlns:a16="http://schemas.microsoft.com/office/drawing/2014/main" id="{6A919F3B-90CB-ABD1-B2E0-CF7C0EAF0CBE}"/>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28EC70BE-FF67-C2F5-6697-281E18374420}"/>
              </a:ext>
            </a:extLst>
          </p:cNvPr>
          <p:cNvSpPr>
            <a:spLocks noGrp="1"/>
          </p:cNvSpPr>
          <p:nvPr>
            <p:ph type="sldNum" sz="quarter" idx="12"/>
          </p:nvPr>
        </p:nvSpPr>
        <p:spPr/>
        <p:txBody>
          <a:bodyPr/>
          <a:lstStyle/>
          <a:p>
            <a:fld id="{8C40DA2C-D05A-4A64-826F-7116648493D1}" type="slidenum">
              <a:rPr lang="de-DE" smtClean="0"/>
              <a:t>‹Nr.›</a:t>
            </a:fld>
            <a:endParaRPr lang="de-DE"/>
          </a:p>
        </p:txBody>
      </p:sp>
    </p:spTree>
    <p:extLst>
      <p:ext uri="{BB962C8B-B14F-4D97-AF65-F5344CB8AC3E}">
        <p14:creationId xmlns:p14="http://schemas.microsoft.com/office/powerpoint/2010/main" val="3157127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91BBC83-307C-8259-7386-9902F3FFDF52}"/>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839F2C0A-45FF-8D58-FAA7-88BD5C2292FB}"/>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9A1A501B-0CFD-D222-71A2-DC61B7DE2B80}"/>
              </a:ext>
            </a:extLst>
          </p:cNvPr>
          <p:cNvSpPr>
            <a:spLocks noGrp="1"/>
          </p:cNvSpPr>
          <p:nvPr>
            <p:ph type="dt" sz="half" idx="10"/>
          </p:nvPr>
        </p:nvSpPr>
        <p:spPr/>
        <p:txBody>
          <a:bodyPr/>
          <a:lstStyle/>
          <a:p>
            <a:fld id="{0A9D6235-1ADC-4873-8E84-A00CA798E93F}" type="datetimeFigureOut">
              <a:rPr lang="de-DE" smtClean="0"/>
              <a:t>28.08.2024</a:t>
            </a:fld>
            <a:endParaRPr lang="de-DE"/>
          </a:p>
        </p:txBody>
      </p:sp>
      <p:sp>
        <p:nvSpPr>
          <p:cNvPr id="5" name="Fußzeilenplatzhalter 4">
            <a:extLst>
              <a:ext uri="{FF2B5EF4-FFF2-40B4-BE49-F238E27FC236}">
                <a16:creationId xmlns:a16="http://schemas.microsoft.com/office/drawing/2014/main" id="{8B0FA571-1159-A4F0-81D4-A9F07559208A}"/>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49524255-2A19-801D-BDC6-634D18C51632}"/>
              </a:ext>
            </a:extLst>
          </p:cNvPr>
          <p:cNvSpPr>
            <a:spLocks noGrp="1"/>
          </p:cNvSpPr>
          <p:nvPr>
            <p:ph type="sldNum" sz="quarter" idx="12"/>
          </p:nvPr>
        </p:nvSpPr>
        <p:spPr/>
        <p:txBody>
          <a:bodyPr/>
          <a:lstStyle/>
          <a:p>
            <a:fld id="{8C40DA2C-D05A-4A64-826F-7116648493D1}" type="slidenum">
              <a:rPr lang="de-DE" smtClean="0"/>
              <a:t>‹Nr.›</a:t>
            </a:fld>
            <a:endParaRPr lang="de-DE"/>
          </a:p>
        </p:txBody>
      </p:sp>
    </p:spTree>
    <p:extLst>
      <p:ext uri="{BB962C8B-B14F-4D97-AF65-F5344CB8AC3E}">
        <p14:creationId xmlns:p14="http://schemas.microsoft.com/office/powerpoint/2010/main" val="4266595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9E47BF33-ECAC-7F50-C788-B1896AC67283}"/>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C6A7FFEE-4595-3852-3A13-3F4DDB9C7F3F}"/>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B935DF9F-FEF1-9292-0538-D103732DF230}"/>
              </a:ext>
            </a:extLst>
          </p:cNvPr>
          <p:cNvSpPr>
            <a:spLocks noGrp="1"/>
          </p:cNvSpPr>
          <p:nvPr>
            <p:ph type="dt" sz="half" idx="10"/>
          </p:nvPr>
        </p:nvSpPr>
        <p:spPr/>
        <p:txBody>
          <a:bodyPr/>
          <a:lstStyle/>
          <a:p>
            <a:fld id="{0A9D6235-1ADC-4873-8E84-A00CA798E93F}" type="datetimeFigureOut">
              <a:rPr lang="de-DE" smtClean="0"/>
              <a:t>28.08.2024</a:t>
            </a:fld>
            <a:endParaRPr lang="de-DE"/>
          </a:p>
        </p:txBody>
      </p:sp>
      <p:sp>
        <p:nvSpPr>
          <p:cNvPr id="5" name="Fußzeilenplatzhalter 4">
            <a:extLst>
              <a:ext uri="{FF2B5EF4-FFF2-40B4-BE49-F238E27FC236}">
                <a16:creationId xmlns:a16="http://schemas.microsoft.com/office/drawing/2014/main" id="{14110FF4-7221-C82B-2672-C0EEC952B8C7}"/>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E0C56480-3255-4EFF-34AE-EC2A8E954BC2}"/>
              </a:ext>
            </a:extLst>
          </p:cNvPr>
          <p:cNvSpPr>
            <a:spLocks noGrp="1"/>
          </p:cNvSpPr>
          <p:nvPr>
            <p:ph type="sldNum" sz="quarter" idx="12"/>
          </p:nvPr>
        </p:nvSpPr>
        <p:spPr/>
        <p:txBody>
          <a:bodyPr/>
          <a:lstStyle/>
          <a:p>
            <a:fld id="{8C40DA2C-D05A-4A64-826F-7116648493D1}" type="slidenum">
              <a:rPr lang="de-DE" smtClean="0"/>
              <a:t>‹Nr.›</a:t>
            </a:fld>
            <a:endParaRPr lang="de-DE"/>
          </a:p>
        </p:txBody>
      </p:sp>
    </p:spTree>
    <p:extLst>
      <p:ext uri="{BB962C8B-B14F-4D97-AF65-F5344CB8AC3E}">
        <p14:creationId xmlns:p14="http://schemas.microsoft.com/office/powerpoint/2010/main" val="2515654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4A80FAE-37CB-8DCE-0286-81AE1FBA5A16}"/>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D2052E3C-2372-1D18-A7EE-EEA8427512BF}"/>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216B5A8D-6F6A-4D2A-D55E-C9FE40678382}"/>
              </a:ext>
            </a:extLst>
          </p:cNvPr>
          <p:cNvSpPr>
            <a:spLocks noGrp="1"/>
          </p:cNvSpPr>
          <p:nvPr>
            <p:ph type="dt" sz="half" idx="10"/>
          </p:nvPr>
        </p:nvSpPr>
        <p:spPr/>
        <p:txBody>
          <a:bodyPr/>
          <a:lstStyle/>
          <a:p>
            <a:fld id="{0A9D6235-1ADC-4873-8E84-A00CA798E93F}" type="datetimeFigureOut">
              <a:rPr lang="de-DE" smtClean="0"/>
              <a:t>28.08.2024</a:t>
            </a:fld>
            <a:endParaRPr lang="de-DE"/>
          </a:p>
        </p:txBody>
      </p:sp>
      <p:sp>
        <p:nvSpPr>
          <p:cNvPr id="5" name="Fußzeilenplatzhalter 4">
            <a:extLst>
              <a:ext uri="{FF2B5EF4-FFF2-40B4-BE49-F238E27FC236}">
                <a16:creationId xmlns:a16="http://schemas.microsoft.com/office/drawing/2014/main" id="{6EA5D96C-CFA2-BB2B-7C3F-03BE4C41FF75}"/>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E89658C1-AC55-C951-2B65-1337A06E406E}"/>
              </a:ext>
            </a:extLst>
          </p:cNvPr>
          <p:cNvSpPr>
            <a:spLocks noGrp="1"/>
          </p:cNvSpPr>
          <p:nvPr>
            <p:ph type="sldNum" sz="quarter" idx="12"/>
          </p:nvPr>
        </p:nvSpPr>
        <p:spPr/>
        <p:txBody>
          <a:bodyPr/>
          <a:lstStyle/>
          <a:p>
            <a:fld id="{8C40DA2C-D05A-4A64-826F-7116648493D1}" type="slidenum">
              <a:rPr lang="de-DE" smtClean="0"/>
              <a:t>‹Nr.›</a:t>
            </a:fld>
            <a:endParaRPr lang="de-DE"/>
          </a:p>
        </p:txBody>
      </p:sp>
    </p:spTree>
    <p:extLst>
      <p:ext uri="{BB962C8B-B14F-4D97-AF65-F5344CB8AC3E}">
        <p14:creationId xmlns:p14="http://schemas.microsoft.com/office/powerpoint/2010/main" val="30385586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787126A-853C-F8D7-3E44-AE148E4A1AF8}"/>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F097B50C-47AE-A8FF-49AF-D2A70CDC1B6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CA68A358-CBEE-BA26-302C-BA3C62366879}"/>
              </a:ext>
            </a:extLst>
          </p:cNvPr>
          <p:cNvSpPr>
            <a:spLocks noGrp="1"/>
          </p:cNvSpPr>
          <p:nvPr>
            <p:ph type="dt" sz="half" idx="10"/>
          </p:nvPr>
        </p:nvSpPr>
        <p:spPr/>
        <p:txBody>
          <a:bodyPr/>
          <a:lstStyle/>
          <a:p>
            <a:fld id="{0A9D6235-1ADC-4873-8E84-A00CA798E93F}" type="datetimeFigureOut">
              <a:rPr lang="de-DE" smtClean="0"/>
              <a:t>28.08.2024</a:t>
            </a:fld>
            <a:endParaRPr lang="de-DE"/>
          </a:p>
        </p:txBody>
      </p:sp>
      <p:sp>
        <p:nvSpPr>
          <p:cNvPr id="5" name="Fußzeilenplatzhalter 4">
            <a:extLst>
              <a:ext uri="{FF2B5EF4-FFF2-40B4-BE49-F238E27FC236}">
                <a16:creationId xmlns:a16="http://schemas.microsoft.com/office/drawing/2014/main" id="{9E0787D5-051C-E5D7-ECB7-2ED4B5959B6C}"/>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ED0521E3-4528-A99C-808C-78CF54A44231}"/>
              </a:ext>
            </a:extLst>
          </p:cNvPr>
          <p:cNvSpPr>
            <a:spLocks noGrp="1"/>
          </p:cNvSpPr>
          <p:nvPr>
            <p:ph type="sldNum" sz="quarter" idx="12"/>
          </p:nvPr>
        </p:nvSpPr>
        <p:spPr/>
        <p:txBody>
          <a:bodyPr/>
          <a:lstStyle/>
          <a:p>
            <a:fld id="{8C40DA2C-D05A-4A64-826F-7116648493D1}" type="slidenum">
              <a:rPr lang="de-DE" smtClean="0"/>
              <a:t>‹Nr.›</a:t>
            </a:fld>
            <a:endParaRPr lang="de-DE"/>
          </a:p>
        </p:txBody>
      </p:sp>
    </p:spTree>
    <p:extLst>
      <p:ext uri="{BB962C8B-B14F-4D97-AF65-F5344CB8AC3E}">
        <p14:creationId xmlns:p14="http://schemas.microsoft.com/office/powerpoint/2010/main" val="504256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A73DFB4-FAD3-7960-0CA4-E210066358F7}"/>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24FD3708-3F07-6524-9690-627E3910D31E}"/>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6FC8047F-A59C-DA9D-FD15-86BD5B05AF44}"/>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631C1C60-9DC4-25A3-5972-CA97142D86B1}"/>
              </a:ext>
            </a:extLst>
          </p:cNvPr>
          <p:cNvSpPr>
            <a:spLocks noGrp="1"/>
          </p:cNvSpPr>
          <p:nvPr>
            <p:ph type="dt" sz="half" idx="10"/>
          </p:nvPr>
        </p:nvSpPr>
        <p:spPr/>
        <p:txBody>
          <a:bodyPr/>
          <a:lstStyle/>
          <a:p>
            <a:fld id="{0A9D6235-1ADC-4873-8E84-A00CA798E93F}" type="datetimeFigureOut">
              <a:rPr lang="de-DE" smtClean="0"/>
              <a:t>28.08.2024</a:t>
            </a:fld>
            <a:endParaRPr lang="de-DE"/>
          </a:p>
        </p:txBody>
      </p:sp>
      <p:sp>
        <p:nvSpPr>
          <p:cNvPr id="6" name="Fußzeilenplatzhalter 5">
            <a:extLst>
              <a:ext uri="{FF2B5EF4-FFF2-40B4-BE49-F238E27FC236}">
                <a16:creationId xmlns:a16="http://schemas.microsoft.com/office/drawing/2014/main" id="{CD9D84FB-AE97-31A2-82D1-CB25E10D81C8}"/>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3D032F80-0332-F0D0-7617-963794357E02}"/>
              </a:ext>
            </a:extLst>
          </p:cNvPr>
          <p:cNvSpPr>
            <a:spLocks noGrp="1"/>
          </p:cNvSpPr>
          <p:nvPr>
            <p:ph type="sldNum" sz="quarter" idx="12"/>
          </p:nvPr>
        </p:nvSpPr>
        <p:spPr/>
        <p:txBody>
          <a:bodyPr/>
          <a:lstStyle/>
          <a:p>
            <a:fld id="{8C40DA2C-D05A-4A64-826F-7116648493D1}" type="slidenum">
              <a:rPr lang="de-DE" smtClean="0"/>
              <a:t>‹Nr.›</a:t>
            </a:fld>
            <a:endParaRPr lang="de-DE"/>
          </a:p>
        </p:txBody>
      </p:sp>
    </p:spTree>
    <p:extLst>
      <p:ext uri="{BB962C8B-B14F-4D97-AF65-F5344CB8AC3E}">
        <p14:creationId xmlns:p14="http://schemas.microsoft.com/office/powerpoint/2010/main" val="3765448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3231166-743A-5CC9-DFEB-B61D5E0E3798}"/>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96ACA09D-5C27-D449-A996-0F94E9BB3CE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301BB95F-B4BC-AE45-BF6E-2377AC8C388C}"/>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2F87D9DF-7BFD-3DB1-4B24-864F1188AFC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B89EE5E0-D647-3175-B56F-AEB44E37702D}"/>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A50FDAB5-83ED-15DB-3F73-B9EB3A92E445}"/>
              </a:ext>
            </a:extLst>
          </p:cNvPr>
          <p:cNvSpPr>
            <a:spLocks noGrp="1"/>
          </p:cNvSpPr>
          <p:nvPr>
            <p:ph type="dt" sz="half" idx="10"/>
          </p:nvPr>
        </p:nvSpPr>
        <p:spPr/>
        <p:txBody>
          <a:bodyPr/>
          <a:lstStyle/>
          <a:p>
            <a:fld id="{0A9D6235-1ADC-4873-8E84-A00CA798E93F}" type="datetimeFigureOut">
              <a:rPr lang="de-DE" smtClean="0"/>
              <a:t>28.08.2024</a:t>
            </a:fld>
            <a:endParaRPr lang="de-DE"/>
          </a:p>
        </p:txBody>
      </p:sp>
      <p:sp>
        <p:nvSpPr>
          <p:cNvPr id="8" name="Fußzeilenplatzhalter 7">
            <a:extLst>
              <a:ext uri="{FF2B5EF4-FFF2-40B4-BE49-F238E27FC236}">
                <a16:creationId xmlns:a16="http://schemas.microsoft.com/office/drawing/2014/main" id="{A76CE8EE-8F30-44EF-A9BC-9DCF3F169818}"/>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F33A4682-8ECE-34B6-C4D1-3B0DF3F75D2C}"/>
              </a:ext>
            </a:extLst>
          </p:cNvPr>
          <p:cNvSpPr>
            <a:spLocks noGrp="1"/>
          </p:cNvSpPr>
          <p:nvPr>
            <p:ph type="sldNum" sz="quarter" idx="12"/>
          </p:nvPr>
        </p:nvSpPr>
        <p:spPr/>
        <p:txBody>
          <a:bodyPr/>
          <a:lstStyle/>
          <a:p>
            <a:fld id="{8C40DA2C-D05A-4A64-826F-7116648493D1}" type="slidenum">
              <a:rPr lang="de-DE" smtClean="0"/>
              <a:t>‹Nr.›</a:t>
            </a:fld>
            <a:endParaRPr lang="de-DE"/>
          </a:p>
        </p:txBody>
      </p:sp>
    </p:spTree>
    <p:extLst>
      <p:ext uri="{BB962C8B-B14F-4D97-AF65-F5344CB8AC3E}">
        <p14:creationId xmlns:p14="http://schemas.microsoft.com/office/powerpoint/2010/main" val="16962541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7778D33-0B16-0468-5CEA-68AE192AB022}"/>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A011391B-E587-9357-EB0B-DCF346BCA7F6}"/>
              </a:ext>
            </a:extLst>
          </p:cNvPr>
          <p:cNvSpPr>
            <a:spLocks noGrp="1"/>
          </p:cNvSpPr>
          <p:nvPr>
            <p:ph type="dt" sz="half" idx="10"/>
          </p:nvPr>
        </p:nvSpPr>
        <p:spPr/>
        <p:txBody>
          <a:bodyPr/>
          <a:lstStyle/>
          <a:p>
            <a:fld id="{0A9D6235-1ADC-4873-8E84-A00CA798E93F}" type="datetimeFigureOut">
              <a:rPr lang="de-DE" smtClean="0"/>
              <a:t>28.08.2024</a:t>
            </a:fld>
            <a:endParaRPr lang="de-DE"/>
          </a:p>
        </p:txBody>
      </p:sp>
      <p:sp>
        <p:nvSpPr>
          <p:cNvPr id="4" name="Fußzeilenplatzhalter 3">
            <a:extLst>
              <a:ext uri="{FF2B5EF4-FFF2-40B4-BE49-F238E27FC236}">
                <a16:creationId xmlns:a16="http://schemas.microsoft.com/office/drawing/2014/main" id="{06481E14-905E-C5A5-5A6A-A0933CB19F5B}"/>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4FE344E0-91BD-5A7C-4F9F-87C27C0EE07B}"/>
              </a:ext>
            </a:extLst>
          </p:cNvPr>
          <p:cNvSpPr>
            <a:spLocks noGrp="1"/>
          </p:cNvSpPr>
          <p:nvPr>
            <p:ph type="sldNum" sz="quarter" idx="12"/>
          </p:nvPr>
        </p:nvSpPr>
        <p:spPr/>
        <p:txBody>
          <a:bodyPr/>
          <a:lstStyle/>
          <a:p>
            <a:fld id="{8C40DA2C-D05A-4A64-826F-7116648493D1}" type="slidenum">
              <a:rPr lang="de-DE" smtClean="0"/>
              <a:t>‹Nr.›</a:t>
            </a:fld>
            <a:endParaRPr lang="de-DE"/>
          </a:p>
        </p:txBody>
      </p:sp>
    </p:spTree>
    <p:extLst>
      <p:ext uri="{BB962C8B-B14F-4D97-AF65-F5344CB8AC3E}">
        <p14:creationId xmlns:p14="http://schemas.microsoft.com/office/powerpoint/2010/main" val="3931276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BDF9D75B-6041-0B6E-02BF-0F40A1D089D8}"/>
              </a:ext>
            </a:extLst>
          </p:cNvPr>
          <p:cNvSpPr>
            <a:spLocks noGrp="1"/>
          </p:cNvSpPr>
          <p:nvPr>
            <p:ph type="dt" sz="half" idx="10"/>
          </p:nvPr>
        </p:nvSpPr>
        <p:spPr/>
        <p:txBody>
          <a:bodyPr/>
          <a:lstStyle/>
          <a:p>
            <a:fld id="{0A9D6235-1ADC-4873-8E84-A00CA798E93F}" type="datetimeFigureOut">
              <a:rPr lang="de-DE" smtClean="0"/>
              <a:t>28.08.2024</a:t>
            </a:fld>
            <a:endParaRPr lang="de-DE"/>
          </a:p>
        </p:txBody>
      </p:sp>
      <p:sp>
        <p:nvSpPr>
          <p:cNvPr id="3" name="Fußzeilenplatzhalter 2">
            <a:extLst>
              <a:ext uri="{FF2B5EF4-FFF2-40B4-BE49-F238E27FC236}">
                <a16:creationId xmlns:a16="http://schemas.microsoft.com/office/drawing/2014/main" id="{FDA1B25B-3D3D-D9D8-5633-6ACC9FC5230D}"/>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6D606C61-FE50-D5CA-DC0B-92FDECFDBA6E}"/>
              </a:ext>
            </a:extLst>
          </p:cNvPr>
          <p:cNvSpPr>
            <a:spLocks noGrp="1"/>
          </p:cNvSpPr>
          <p:nvPr>
            <p:ph type="sldNum" sz="quarter" idx="12"/>
          </p:nvPr>
        </p:nvSpPr>
        <p:spPr/>
        <p:txBody>
          <a:bodyPr/>
          <a:lstStyle/>
          <a:p>
            <a:fld id="{8C40DA2C-D05A-4A64-826F-7116648493D1}" type="slidenum">
              <a:rPr lang="de-DE" smtClean="0"/>
              <a:t>‹Nr.›</a:t>
            </a:fld>
            <a:endParaRPr lang="de-DE"/>
          </a:p>
        </p:txBody>
      </p:sp>
    </p:spTree>
    <p:extLst>
      <p:ext uri="{BB962C8B-B14F-4D97-AF65-F5344CB8AC3E}">
        <p14:creationId xmlns:p14="http://schemas.microsoft.com/office/powerpoint/2010/main" val="33748409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110DD32-3CE0-8A84-0FA6-1B4DEBB20E35}"/>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8CA80BE3-EDEB-6763-3C85-537A558601F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0260A822-5842-4F72-936F-CCED01BB89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4B17BA03-8021-9AEC-74EF-E469551C9988}"/>
              </a:ext>
            </a:extLst>
          </p:cNvPr>
          <p:cNvSpPr>
            <a:spLocks noGrp="1"/>
          </p:cNvSpPr>
          <p:nvPr>
            <p:ph type="dt" sz="half" idx="10"/>
          </p:nvPr>
        </p:nvSpPr>
        <p:spPr/>
        <p:txBody>
          <a:bodyPr/>
          <a:lstStyle/>
          <a:p>
            <a:fld id="{0A9D6235-1ADC-4873-8E84-A00CA798E93F}" type="datetimeFigureOut">
              <a:rPr lang="de-DE" smtClean="0"/>
              <a:t>28.08.2024</a:t>
            </a:fld>
            <a:endParaRPr lang="de-DE"/>
          </a:p>
        </p:txBody>
      </p:sp>
      <p:sp>
        <p:nvSpPr>
          <p:cNvPr id="6" name="Fußzeilenplatzhalter 5">
            <a:extLst>
              <a:ext uri="{FF2B5EF4-FFF2-40B4-BE49-F238E27FC236}">
                <a16:creationId xmlns:a16="http://schemas.microsoft.com/office/drawing/2014/main" id="{ACDCE5C7-402E-30A4-E222-575F701B26BB}"/>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B1903DA5-5A0D-A698-3D30-55CC8908E297}"/>
              </a:ext>
            </a:extLst>
          </p:cNvPr>
          <p:cNvSpPr>
            <a:spLocks noGrp="1"/>
          </p:cNvSpPr>
          <p:nvPr>
            <p:ph type="sldNum" sz="quarter" idx="12"/>
          </p:nvPr>
        </p:nvSpPr>
        <p:spPr/>
        <p:txBody>
          <a:bodyPr/>
          <a:lstStyle/>
          <a:p>
            <a:fld id="{8C40DA2C-D05A-4A64-826F-7116648493D1}" type="slidenum">
              <a:rPr lang="de-DE" smtClean="0"/>
              <a:t>‹Nr.›</a:t>
            </a:fld>
            <a:endParaRPr lang="de-DE"/>
          </a:p>
        </p:txBody>
      </p:sp>
    </p:spTree>
    <p:extLst>
      <p:ext uri="{BB962C8B-B14F-4D97-AF65-F5344CB8AC3E}">
        <p14:creationId xmlns:p14="http://schemas.microsoft.com/office/powerpoint/2010/main" val="32888519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2EBBB2A-2F44-F7D6-4009-5141C3808404}"/>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E4A66B2C-A6EC-972A-C4F7-E35385B97C7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EA2C5702-226F-E918-4233-DA4AB0CC41F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39344FC5-4FAB-1AB8-2EDA-BD3F6DC8E06E}"/>
              </a:ext>
            </a:extLst>
          </p:cNvPr>
          <p:cNvSpPr>
            <a:spLocks noGrp="1"/>
          </p:cNvSpPr>
          <p:nvPr>
            <p:ph type="dt" sz="half" idx="10"/>
          </p:nvPr>
        </p:nvSpPr>
        <p:spPr/>
        <p:txBody>
          <a:bodyPr/>
          <a:lstStyle/>
          <a:p>
            <a:fld id="{0A9D6235-1ADC-4873-8E84-A00CA798E93F}" type="datetimeFigureOut">
              <a:rPr lang="de-DE" smtClean="0"/>
              <a:t>28.08.2024</a:t>
            </a:fld>
            <a:endParaRPr lang="de-DE"/>
          </a:p>
        </p:txBody>
      </p:sp>
      <p:sp>
        <p:nvSpPr>
          <p:cNvPr id="6" name="Fußzeilenplatzhalter 5">
            <a:extLst>
              <a:ext uri="{FF2B5EF4-FFF2-40B4-BE49-F238E27FC236}">
                <a16:creationId xmlns:a16="http://schemas.microsoft.com/office/drawing/2014/main" id="{4A61CEEF-2686-0A33-C6D2-93E4C185C089}"/>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62B4F6AE-C211-2DAF-2905-9075C9D1E9A6}"/>
              </a:ext>
            </a:extLst>
          </p:cNvPr>
          <p:cNvSpPr>
            <a:spLocks noGrp="1"/>
          </p:cNvSpPr>
          <p:nvPr>
            <p:ph type="sldNum" sz="quarter" idx="12"/>
          </p:nvPr>
        </p:nvSpPr>
        <p:spPr/>
        <p:txBody>
          <a:bodyPr/>
          <a:lstStyle/>
          <a:p>
            <a:fld id="{8C40DA2C-D05A-4A64-826F-7116648493D1}" type="slidenum">
              <a:rPr lang="de-DE" smtClean="0"/>
              <a:t>‹Nr.›</a:t>
            </a:fld>
            <a:endParaRPr lang="de-DE"/>
          </a:p>
        </p:txBody>
      </p:sp>
    </p:spTree>
    <p:extLst>
      <p:ext uri="{BB962C8B-B14F-4D97-AF65-F5344CB8AC3E}">
        <p14:creationId xmlns:p14="http://schemas.microsoft.com/office/powerpoint/2010/main" val="11248340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BFC5D68C-F1E2-B3F3-E6B1-1EA824AC2D1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B9552317-EC09-BA43-CF3B-65F95F84C30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C7250D07-F6EF-ECDB-2C32-34E7DBBFE80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9D6235-1ADC-4873-8E84-A00CA798E93F}" type="datetimeFigureOut">
              <a:rPr lang="de-DE" smtClean="0"/>
              <a:t>28.08.2024</a:t>
            </a:fld>
            <a:endParaRPr lang="de-DE"/>
          </a:p>
        </p:txBody>
      </p:sp>
      <p:sp>
        <p:nvSpPr>
          <p:cNvPr id="5" name="Fußzeilenplatzhalter 4">
            <a:extLst>
              <a:ext uri="{FF2B5EF4-FFF2-40B4-BE49-F238E27FC236}">
                <a16:creationId xmlns:a16="http://schemas.microsoft.com/office/drawing/2014/main" id="{90DAECFE-1D76-60EA-FA54-46E6613DA2D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2391D878-95F1-B200-E65C-5D2C2168547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40DA2C-D05A-4A64-826F-7116648493D1}" type="slidenum">
              <a:rPr lang="de-DE" smtClean="0"/>
              <a:t>‹Nr.›</a:t>
            </a:fld>
            <a:endParaRPr lang="de-DE"/>
          </a:p>
        </p:txBody>
      </p:sp>
    </p:spTree>
    <p:extLst>
      <p:ext uri="{BB962C8B-B14F-4D97-AF65-F5344CB8AC3E}">
        <p14:creationId xmlns:p14="http://schemas.microsoft.com/office/powerpoint/2010/main" val="10392845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48FAC3C-FBF2-DF01-30C6-DFECEB922451}"/>
              </a:ext>
            </a:extLst>
          </p:cNvPr>
          <p:cNvSpPr>
            <a:spLocks noGrp="1"/>
          </p:cNvSpPr>
          <p:nvPr>
            <p:ph type="ctrTitle"/>
          </p:nvPr>
        </p:nvSpPr>
        <p:spPr>
          <a:xfrm>
            <a:off x="1112520" y="1680147"/>
            <a:ext cx="10207752" cy="2387600"/>
          </a:xfrm>
        </p:spPr>
        <p:txBody>
          <a:bodyPr anchor="ctr">
            <a:noAutofit/>
          </a:bodyPr>
          <a:lstStyle/>
          <a:p>
            <a:r>
              <a:rPr lang="de-DE" sz="2400"/>
              <a:t>Impact </a:t>
            </a:r>
            <a:r>
              <a:rPr lang="de-DE" sz="2400" err="1"/>
              <a:t>of</a:t>
            </a:r>
            <a:r>
              <a:rPr lang="de-DE" sz="2400"/>
              <a:t> Rule 11 on </a:t>
            </a:r>
            <a:r>
              <a:rPr lang="de-DE" sz="2400" err="1"/>
              <a:t>the</a:t>
            </a:r>
            <a:r>
              <a:rPr lang="de-DE" sz="2400"/>
              <a:t> European </a:t>
            </a:r>
            <a:r>
              <a:rPr lang="de-DE" sz="2400" err="1"/>
              <a:t>medical</a:t>
            </a:r>
            <a:r>
              <a:rPr lang="de-DE" sz="2400"/>
              <a:t> </a:t>
            </a:r>
            <a:r>
              <a:rPr lang="de-DE" sz="2400" err="1"/>
              <a:t>software</a:t>
            </a:r>
            <a:r>
              <a:rPr lang="de-DE" sz="2400"/>
              <a:t> </a:t>
            </a:r>
            <a:r>
              <a:rPr lang="de-DE" sz="2400" err="1"/>
              <a:t>landscape</a:t>
            </a:r>
            <a:r>
              <a:rPr lang="de-DE" sz="2400"/>
              <a:t>: </a:t>
            </a:r>
            <a:br>
              <a:rPr lang="de-DE" sz="2400"/>
            </a:br>
            <a:r>
              <a:rPr lang="de-DE" sz="2400" err="1"/>
              <a:t>analysis</a:t>
            </a:r>
            <a:r>
              <a:rPr lang="de-DE" sz="2400"/>
              <a:t> </a:t>
            </a:r>
            <a:r>
              <a:rPr lang="de-DE" sz="2400" err="1"/>
              <a:t>of</a:t>
            </a:r>
            <a:r>
              <a:rPr lang="de-DE" sz="2400"/>
              <a:t> EUDAMED </a:t>
            </a:r>
            <a:r>
              <a:rPr lang="de-DE" sz="2400" err="1"/>
              <a:t>three</a:t>
            </a:r>
            <a:r>
              <a:rPr lang="de-DE" sz="2400"/>
              <a:t> </a:t>
            </a:r>
            <a:r>
              <a:rPr lang="de-DE" sz="2400" err="1"/>
              <a:t>years</a:t>
            </a:r>
            <a:r>
              <a:rPr lang="de-DE" sz="2400"/>
              <a:t> after MDR </a:t>
            </a:r>
            <a:r>
              <a:rPr lang="de-DE" sz="2400" err="1"/>
              <a:t>implementation</a:t>
            </a:r>
            <a:br>
              <a:rPr lang="de-DE" sz="2400"/>
            </a:br>
            <a:r>
              <a:rPr lang="de-DE" sz="2400"/>
              <a:t>Arndt A. Schmitz, Miriam Font, Toumani </a:t>
            </a:r>
            <a:r>
              <a:rPr lang="de-DE" sz="2400" err="1"/>
              <a:t>Doucouré</a:t>
            </a:r>
            <a:r>
              <a:rPr lang="de-DE" sz="2400"/>
              <a:t>, and Hans-Peter Podhaisky</a:t>
            </a:r>
            <a:br>
              <a:rPr lang="de-DE" sz="2400"/>
            </a:br>
            <a:r>
              <a:rPr lang="de-DE" sz="2400"/>
              <a:t>- </a:t>
            </a:r>
            <a:r>
              <a:rPr lang="de-DE" sz="2400" err="1"/>
              <a:t>Tables</a:t>
            </a:r>
            <a:r>
              <a:rPr lang="de-DE" sz="2400"/>
              <a:t> - </a:t>
            </a:r>
          </a:p>
        </p:txBody>
      </p:sp>
    </p:spTree>
    <p:extLst>
      <p:ext uri="{BB962C8B-B14F-4D97-AF65-F5344CB8AC3E}">
        <p14:creationId xmlns:p14="http://schemas.microsoft.com/office/powerpoint/2010/main" val="34893958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8FF1AA2-4F52-1FAA-B6AD-4A2873A21E55}"/>
              </a:ext>
            </a:extLst>
          </p:cNvPr>
          <p:cNvSpPr>
            <a:spLocks noGrp="1"/>
          </p:cNvSpPr>
          <p:nvPr>
            <p:ph type="title"/>
          </p:nvPr>
        </p:nvSpPr>
        <p:spPr>
          <a:xfrm>
            <a:off x="838200" y="365125"/>
            <a:ext cx="10885714" cy="1325563"/>
          </a:xfrm>
        </p:spPr>
        <p:txBody>
          <a:bodyPr>
            <a:normAutofit/>
          </a:bodyPr>
          <a:lstStyle/>
          <a:p>
            <a:r>
              <a:rPr lang="en-US" sz="3200" b="0" i="0" u="none" strike="noStrike" dirty="0">
                <a:solidFill>
                  <a:srgbClr val="000000"/>
                </a:solidFill>
                <a:effectLst/>
                <a:latin typeface="Calibri" panose="020F0502020204030204" pitchFamily="34" charset="0"/>
              </a:rPr>
              <a:t>Table I: Use of EMDN codes by software listed in EUDAMED.</a:t>
            </a:r>
            <a:endParaRPr lang="de-DE" sz="4000" dirty="0"/>
          </a:p>
        </p:txBody>
      </p:sp>
      <p:graphicFrame>
        <p:nvGraphicFramePr>
          <p:cNvPr id="5" name="Inhaltsplatzhalter 4">
            <a:extLst>
              <a:ext uri="{FF2B5EF4-FFF2-40B4-BE49-F238E27FC236}">
                <a16:creationId xmlns:a16="http://schemas.microsoft.com/office/drawing/2014/main" id="{6E29A25B-E3FE-5026-7346-499BDA67C9C3}"/>
              </a:ext>
            </a:extLst>
          </p:cNvPr>
          <p:cNvGraphicFramePr>
            <a:graphicFrameLocks noGrp="1"/>
          </p:cNvGraphicFramePr>
          <p:nvPr>
            <p:ph idx="1"/>
            <p:extLst>
              <p:ext uri="{D42A27DB-BD31-4B8C-83A1-F6EECF244321}">
                <p14:modId xmlns:p14="http://schemas.microsoft.com/office/powerpoint/2010/main" val="984761289"/>
              </p:ext>
            </p:extLst>
          </p:nvPr>
        </p:nvGraphicFramePr>
        <p:xfrm>
          <a:off x="1146629" y="1935729"/>
          <a:ext cx="9702800" cy="1905000"/>
        </p:xfrm>
        <a:graphic>
          <a:graphicData uri="http://schemas.openxmlformats.org/drawingml/2006/table">
            <a:tbl>
              <a:tblPr/>
              <a:tblGrid>
                <a:gridCol w="1390195">
                  <a:extLst>
                    <a:ext uri="{9D8B030D-6E8A-4147-A177-3AD203B41FA5}">
                      <a16:colId xmlns:a16="http://schemas.microsoft.com/office/drawing/2014/main" val="2724591633"/>
                    </a:ext>
                  </a:extLst>
                </a:gridCol>
                <a:gridCol w="5932134">
                  <a:extLst>
                    <a:ext uri="{9D8B030D-6E8A-4147-A177-3AD203B41FA5}">
                      <a16:colId xmlns:a16="http://schemas.microsoft.com/office/drawing/2014/main" val="799788257"/>
                    </a:ext>
                  </a:extLst>
                </a:gridCol>
                <a:gridCol w="790316">
                  <a:extLst>
                    <a:ext uri="{9D8B030D-6E8A-4147-A177-3AD203B41FA5}">
                      <a16:colId xmlns:a16="http://schemas.microsoft.com/office/drawing/2014/main" val="3562949373"/>
                    </a:ext>
                  </a:extLst>
                </a:gridCol>
                <a:gridCol w="761751">
                  <a:extLst>
                    <a:ext uri="{9D8B030D-6E8A-4147-A177-3AD203B41FA5}">
                      <a16:colId xmlns:a16="http://schemas.microsoft.com/office/drawing/2014/main" val="1397915274"/>
                    </a:ext>
                  </a:extLst>
                </a:gridCol>
                <a:gridCol w="828404">
                  <a:extLst>
                    <a:ext uri="{9D8B030D-6E8A-4147-A177-3AD203B41FA5}">
                      <a16:colId xmlns:a16="http://schemas.microsoft.com/office/drawing/2014/main" val="3168173633"/>
                    </a:ext>
                  </a:extLst>
                </a:gridCol>
              </a:tblGrid>
              <a:tr h="190500">
                <a:tc>
                  <a:txBody>
                    <a:bodyPr/>
                    <a:lstStyle/>
                    <a:p>
                      <a:pPr algn="l" fontAlgn="b"/>
                      <a:endParaRPr lang="de-DE" sz="11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noFill/>
                  </a:tcPr>
                </a:tc>
                <a:tc>
                  <a:txBody>
                    <a:bodyPr/>
                    <a:lstStyle/>
                    <a:p>
                      <a:pPr algn="l" fontAlgn="b"/>
                      <a:endParaRPr lang="de-DE" sz="11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noFill/>
                  </a:tcPr>
                </a:tc>
                <a:tc>
                  <a:txBody>
                    <a:bodyPr/>
                    <a:lstStyle/>
                    <a:p>
                      <a:pPr algn="l" fontAlgn="b"/>
                      <a:r>
                        <a:rPr lang="de-DE" sz="1100" b="1" i="0" u="none" strike="noStrike" dirty="0">
                          <a:solidFill>
                            <a:srgbClr val="000000"/>
                          </a:solidFill>
                          <a:effectLst/>
                          <a:latin typeface="Calibri" panose="020F0502020204030204" pitchFamily="34" charset="0"/>
                        </a:rPr>
                        <a:t>MDD Class I</a:t>
                      </a:r>
                    </a:p>
                  </a:txBody>
                  <a:tcPr marL="9525" marR="9525" marT="9525" marB="0" anchor="b">
                    <a:lnL>
                      <a:noFill/>
                    </a:lnL>
                    <a:lnR>
                      <a:noFill/>
                    </a:lnR>
                    <a:lnT>
                      <a:noFill/>
                    </a:lnT>
                    <a:lnB>
                      <a:noFill/>
                    </a:lnB>
                    <a:noFill/>
                  </a:tcPr>
                </a:tc>
                <a:tc>
                  <a:txBody>
                    <a:bodyPr/>
                    <a:lstStyle/>
                    <a:p>
                      <a:pPr algn="l" fontAlgn="b"/>
                      <a:r>
                        <a:rPr lang="de-DE" sz="1100" b="1" i="0" u="none" strike="noStrike" dirty="0">
                          <a:solidFill>
                            <a:srgbClr val="000000"/>
                          </a:solidFill>
                          <a:effectLst/>
                          <a:latin typeface="Calibri" panose="020F0502020204030204" pitchFamily="34" charset="0"/>
                        </a:rPr>
                        <a:t>MDR Class I</a:t>
                      </a:r>
                    </a:p>
                  </a:txBody>
                  <a:tcPr marL="9525" marR="9525" marT="9525" marB="0" anchor="b">
                    <a:lnL>
                      <a:noFill/>
                    </a:lnL>
                    <a:lnR>
                      <a:noFill/>
                    </a:lnR>
                    <a:lnT>
                      <a:noFill/>
                    </a:lnT>
                    <a:lnB>
                      <a:noFill/>
                    </a:lnB>
                    <a:noFill/>
                  </a:tcPr>
                </a:tc>
                <a:tc>
                  <a:txBody>
                    <a:bodyPr/>
                    <a:lstStyle/>
                    <a:p>
                      <a:pPr algn="l" fontAlgn="b"/>
                      <a:r>
                        <a:rPr lang="de-DE" sz="1100" b="1" i="0" u="none" strike="noStrike" dirty="0">
                          <a:solidFill>
                            <a:srgbClr val="000000"/>
                          </a:solidFill>
                          <a:effectLst/>
                          <a:latin typeface="Calibri" panose="020F0502020204030204" pitchFamily="34" charset="0"/>
                        </a:rPr>
                        <a:t>MDR Class IIa</a:t>
                      </a:r>
                    </a:p>
                  </a:txBody>
                  <a:tcPr marL="9525" marR="9525" marT="9525" marB="0" anchor="b">
                    <a:lnL>
                      <a:noFill/>
                    </a:lnL>
                    <a:lnR>
                      <a:noFill/>
                    </a:lnR>
                    <a:lnT>
                      <a:noFill/>
                    </a:lnT>
                    <a:lnB>
                      <a:noFill/>
                    </a:lnB>
                    <a:noFill/>
                  </a:tcPr>
                </a:tc>
                <a:extLst>
                  <a:ext uri="{0D108BD9-81ED-4DB2-BD59-A6C34878D82A}">
                    <a16:rowId xmlns:a16="http://schemas.microsoft.com/office/drawing/2014/main" val="1916775740"/>
                  </a:ext>
                </a:extLst>
              </a:tr>
              <a:tr h="190500">
                <a:tc>
                  <a:txBody>
                    <a:bodyPr/>
                    <a:lstStyle/>
                    <a:p>
                      <a:pPr algn="l" fontAlgn="b"/>
                      <a:endParaRPr lang="de-DE" sz="11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noFill/>
                  </a:tcPr>
                </a:tc>
                <a:tc>
                  <a:txBody>
                    <a:bodyPr/>
                    <a:lstStyle/>
                    <a:p>
                      <a:pPr algn="r" fontAlgn="b"/>
                      <a:r>
                        <a:rPr lang="en-US" sz="1100" b="0" i="0" u="none" strike="noStrike" dirty="0">
                          <a:solidFill>
                            <a:srgbClr val="000000"/>
                          </a:solidFill>
                          <a:effectLst/>
                          <a:latin typeface="Calibri" panose="020F0502020204030204" pitchFamily="34" charset="0"/>
                        </a:rPr>
                        <a:t># of UDI-DI with data available in EUDAMED</a:t>
                      </a:r>
                    </a:p>
                  </a:txBody>
                  <a:tcPr marL="9525" marR="9525" marT="9525" marB="0" anchor="b">
                    <a:lnL>
                      <a:noFill/>
                    </a:lnL>
                    <a:lnR>
                      <a:noFill/>
                    </a:lnR>
                    <a:lnT>
                      <a:noFill/>
                    </a:lnT>
                    <a:lnB>
                      <a:noFill/>
                    </a:lnB>
                    <a:noFill/>
                  </a:tcPr>
                </a:tc>
                <a:tc>
                  <a:txBody>
                    <a:bodyPr/>
                    <a:lstStyle/>
                    <a:p>
                      <a:pPr algn="r" fontAlgn="b"/>
                      <a:r>
                        <a:rPr lang="de-DE" sz="1100" b="0" i="0" u="none" strike="noStrike">
                          <a:solidFill>
                            <a:srgbClr val="000000"/>
                          </a:solidFill>
                          <a:effectLst/>
                          <a:latin typeface="Calibri" panose="020F0502020204030204" pitchFamily="34" charset="0"/>
                        </a:rPr>
                        <a:t>247</a:t>
                      </a:r>
                    </a:p>
                  </a:txBody>
                  <a:tcPr marL="9525" marR="9525" marT="9525" marB="0" anchor="b">
                    <a:lnL>
                      <a:noFill/>
                    </a:lnL>
                    <a:lnR>
                      <a:noFill/>
                    </a:lnR>
                    <a:lnT>
                      <a:noFill/>
                    </a:lnT>
                    <a:lnB>
                      <a:noFill/>
                    </a:lnB>
                    <a:noFill/>
                  </a:tcPr>
                </a:tc>
                <a:tc>
                  <a:txBody>
                    <a:bodyPr/>
                    <a:lstStyle/>
                    <a:p>
                      <a:pPr algn="r" fontAlgn="b"/>
                      <a:r>
                        <a:rPr lang="de-DE" sz="1100" b="0" i="0" u="none" strike="noStrike">
                          <a:solidFill>
                            <a:srgbClr val="000000"/>
                          </a:solidFill>
                          <a:effectLst/>
                          <a:latin typeface="Calibri" panose="020F0502020204030204" pitchFamily="34" charset="0"/>
                        </a:rPr>
                        <a:t>457</a:t>
                      </a:r>
                    </a:p>
                  </a:txBody>
                  <a:tcPr marL="9525" marR="9525" marT="9525" marB="0" anchor="b">
                    <a:lnL>
                      <a:noFill/>
                    </a:lnL>
                    <a:lnR>
                      <a:noFill/>
                    </a:lnR>
                    <a:lnT>
                      <a:noFill/>
                    </a:lnT>
                    <a:lnB>
                      <a:noFill/>
                    </a:lnB>
                    <a:noFill/>
                  </a:tcPr>
                </a:tc>
                <a:tc>
                  <a:txBody>
                    <a:bodyPr/>
                    <a:lstStyle/>
                    <a:p>
                      <a:pPr algn="r" fontAlgn="b"/>
                      <a:r>
                        <a:rPr lang="de-DE" sz="1100" b="0" i="0" u="none" strike="noStrike">
                          <a:solidFill>
                            <a:srgbClr val="000000"/>
                          </a:solidFill>
                          <a:effectLst/>
                          <a:latin typeface="Calibri" panose="020F0502020204030204" pitchFamily="34" charset="0"/>
                        </a:rPr>
                        <a:t>697</a:t>
                      </a:r>
                    </a:p>
                  </a:txBody>
                  <a:tcPr marL="9525" marR="9525" marT="9525" marB="0" anchor="b">
                    <a:lnL>
                      <a:noFill/>
                    </a:lnL>
                    <a:lnR>
                      <a:noFill/>
                    </a:lnR>
                    <a:lnT>
                      <a:noFill/>
                    </a:lnT>
                    <a:lnB>
                      <a:noFill/>
                    </a:lnB>
                    <a:noFill/>
                  </a:tcPr>
                </a:tc>
                <a:extLst>
                  <a:ext uri="{0D108BD9-81ED-4DB2-BD59-A6C34878D82A}">
                    <a16:rowId xmlns:a16="http://schemas.microsoft.com/office/drawing/2014/main" val="1771137629"/>
                  </a:ext>
                </a:extLst>
              </a:tr>
              <a:tr h="190500">
                <a:tc>
                  <a:txBody>
                    <a:bodyPr/>
                    <a:lstStyle/>
                    <a:p>
                      <a:pPr algn="l" fontAlgn="b"/>
                      <a:endParaRPr lang="de-DE"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noFill/>
                  </a:tcPr>
                </a:tc>
                <a:tc>
                  <a:txBody>
                    <a:bodyPr/>
                    <a:lstStyle/>
                    <a:p>
                      <a:pPr algn="r" fontAlgn="b"/>
                      <a:r>
                        <a:rPr lang="en-US" sz="1100" b="0" i="0" u="none" strike="noStrike" dirty="0">
                          <a:solidFill>
                            <a:srgbClr val="000000"/>
                          </a:solidFill>
                          <a:effectLst/>
                          <a:latin typeface="Calibri" panose="020F0502020204030204" pitchFamily="34" charset="0"/>
                        </a:rPr>
                        <a:t>total # of EMDN codes used by the software above</a:t>
                      </a:r>
                    </a:p>
                  </a:txBody>
                  <a:tcPr marL="9525" marR="9525" marT="9525" marB="0" anchor="b">
                    <a:lnL>
                      <a:noFill/>
                    </a:lnL>
                    <a:lnR>
                      <a:noFill/>
                    </a:lnR>
                    <a:lnT>
                      <a:noFill/>
                    </a:lnT>
                    <a:lnB>
                      <a:noFill/>
                    </a:lnB>
                    <a:noFill/>
                  </a:tcPr>
                </a:tc>
                <a:tc>
                  <a:txBody>
                    <a:bodyPr/>
                    <a:lstStyle/>
                    <a:p>
                      <a:pPr algn="r" fontAlgn="b"/>
                      <a:r>
                        <a:rPr lang="de-DE" sz="1100" b="0" i="0" u="none" strike="noStrike">
                          <a:solidFill>
                            <a:srgbClr val="000000"/>
                          </a:solidFill>
                          <a:effectLst/>
                          <a:latin typeface="Calibri" panose="020F0502020204030204" pitchFamily="34" charset="0"/>
                        </a:rPr>
                        <a:t>253</a:t>
                      </a:r>
                    </a:p>
                  </a:txBody>
                  <a:tcPr marL="9525" marR="9525" marT="9525" marB="0" anchor="b">
                    <a:lnL>
                      <a:noFill/>
                    </a:lnL>
                    <a:lnR>
                      <a:noFill/>
                    </a:lnR>
                    <a:lnT>
                      <a:noFill/>
                    </a:lnT>
                    <a:lnB>
                      <a:noFill/>
                    </a:lnB>
                    <a:noFill/>
                  </a:tcPr>
                </a:tc>
                <a:tc>
                  <a:txBody>
                    <a:bodyPr/>
                    <a:lstStyle/>
                    <a:p>
                      <a:pPr algn="r" fontAlgn="b"/>
                      <a:r>
                        <a:rPr lang="de-DE" sz="1100" b="0" i="0" u="none" strike="noStrike">
                          <a:solidFill>
                            <a:srgbClr val="000000"/>
                          </a:solidFill>
                          <a:effectLst/>
                          <a:latin typeface="Calibri" panose="020F0502020204030204" pitchFamily="34" charset="0"/>
                        </a:rPr>
                        <a:t>480</a:t>
                      </a:r>
                    </a:p>
                  </a:txBody>
                  <a:tcPr marL="9525" marR="9525" marT="9525" marB="0" anchor="b">
                    <a:lnL>
                      <a:noFill/>
                    </a:lnL>
                    <a:lnR>
                      <a:noFill/>
                    </a:lnR>
                    <a:lnT>
                      <a:noFill/>
                    </a:lnT>
                    <a:lnB>
                      <a:noFill/>
                    </a:lnB>
                    <a:noFill/>
                  </a:tcPr>
                </a:tc>
                <a:tc>
                  <a:txBody>
                    <a:bodyPr/>
                    <a:lstStyle/>
                    <a:p>
                      <a:pPr algn="r" fontAlgn="b"/>
                      <a:r>
                        <a:rPr lang="de-DE" sz="1100" b="0" i="0" u="none" strike="noStrike">
                          <a:solidFill>
                            <a:srgbClr val="000000"/>
                          </a:solidFill>
                          <a:effectLst/>
                          <a:latin typeface="Calibri" panose="020F0502020204030204" pitchFamily="34" charset="0"/>
                        </a:rPr>
                        <a:t>734</a:t>
                      </a:r>
                    </a:p>
                  </a:txBody>
                  <a:tcPr marL="9525" marR="9525" marT="9525" marB="0" anchor="b">
                    <a:lnL>
                      <a:noFill/>
                    </a:lnL>
                    <a:lnR>
                      <a:noFill/>
                    </a:lnR>
                    <a:lnT>
                      <a:noFill/>
                    </a:lnT>
                    <a:lnB>
                      <a:noFill/>
                    </a:lnB>
                    <a:noFill/>
                  </a:tcPr>
                </a:tc>
                <a:extLst>
                  <a:ext uri="{0D108BD9-81ED-4DB2-BD59-A6C34878D82A}">
                    <a16:rowId xmlns:a16="http://schemas.microsoft.com/office/drawing/2014/main" val="1126992548"/>
                  </a:ext>
                </a:extLst>
              </a:tr>
              <a:tr h="190500">
                <a:tc>
                  <a:txBody>
                    <a:bodyPr/>
                    <a:lstStyle/>
                    <a:p>
                      <a:pPr algn="l" fontAlgn="b"/>
                      <a:endParaRPr lang="de-DE"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noFill/>
                  </a:tcPr>
                </a:tc>
                <a:tc>
                  <a:txBody>
                    <a:bodyPr/>
                    <a:lstStyle/>
                    <a:p>
                      <a:pPr algn="r" fontAlgn="b"/>
                      <a:r>
                        <a:rPr lang="en-US" sz="1100" b="0" i="0" u="none" strike="noStrike" dirty="0">
                          <a:solidFill>
                            <a:srgbClr val="000000"/>
                          </a:solidFill>
                          <a:effectLst/>
                          <a:latin typeface="Calibri" panose="020F0502020204030204" pitchFamily="34" charset="0"/>
                        </a:rPr>
                        <a:t># of different EMDN codes used by the software above</a:t>
                      </a:r>
                    </a:p>
                  </a:txBody>
                  <a:tcPr marL="9525" marR="9525" marT="9525" marB="0" anchor="b">
                    <a:lnL>
                      <a:noFill/>
                    </a:lnL>
                    <a:lnR>
                      <a:noFill/>
                    </a:lnR>
                    <a:lnT>
                      <a:noFill/>
                    </a:lnT>
                    <a:lnB>
                      <a:noFill/>
                    </a:lnB>
                    <a:noFill/>
                  </a:tcPr>
                </a:tc>
                <a:tc>
                  <a:txBody>
                    <a:bodyPr/>
                    <a:lstStyle/>
                    <a:p>
                      <a:pPr algn="r" fontAlgn="b"/>
                      <a:r>
                        <a:rPr lang="de-DE" sz="1100" b="0" i="0" u="none" strike="noStrike">
                          <a:solidFill>
                            <a:srgbClr val="000000"/>
                          </a:solidFill>
                          <a:effectLst/>
                          <a:latin typeface="Calibri" panose="020F0502020204030204" pitchFamily="34" charset="0"/>
                        </a:rPr>
                        <a:t>44</a:t>
                      </a:r>
                    </a:p>
                  </a:txBody>
                  <a:tcPr marL="9525" marR="9525" marT="9525" marB="0" anchor="b">
                    <a:lnL>
                      <a:noFill/>
                    </a:lnL>
                    <a:lnR>
                      <a:noFill/>
                    </a:lnR>
                    <a:lnT>
                      <a:noFill/>
                    </a:lnT>
                    <a:lnB>
                      <a:noFill/>
                    </a:lnB>
                    <a:noFill/>
                  </a:tcPr>
                </a:tc>
                <a:tc>
                  <a:txBody>
                    <a:bodyPr/>
                    <a:lstStyle/>
                    <a:p>
                      <a:pPr algn="r" fontAlgn="b"/>
                      <a:r>
                        <a:rPr lang="de-DE" sz="1100" b="0" i="0" u="none" strike="noStrike">
                          <a:solidFill>
                            <a:srgbClr val="000000"/>
                          </a:solidFill>
                          <a:effectLst/>
                          <a:latin typeface="Calibri" panose="020F0502020204030204" pitchFamily="34" charset="0"/>
                        </a:rPr>
                        <a:t>67</a:t>
                      </a:r>
                    </a:p>
                  </a:txBody>
                  <a:tcPr marL="9525" marR="9525" marT="9525" marB="0" anchor="b">
                    <a:lnL>
                      <a:noFill/>
                    </a:lnL>
                    <a:lnR>
                      <a:noFill/>
                    </a:lnR>
                    <a:lnT>
                      <a:noFill/>
                    </a:lnT>
                    <a:lnB>
                      <a:noFill/>
                    </a:lnB>
                    <a:noFill/>
                  </a:tcPr>
                </a:tc>
                <a:tc>
                  <a:txBody>
                    <a:bodyPr/>
                    <a:lstStyle/>
                    <a:p>
                      <a:pPr algn="r" fontAlgn="b"/>
                      <a:r>
                        <a:rPr lang="de-DE" sz="1100" b="0" i="0" u="none" strike="noStrike">
                          <a:solidFill>
                            <a:srgbClr val="000000"/>
                          </a:solidFill>
                          <a:effectLst/>
                          <a:latin typeface="Calibri" panose="020F0502020204030204" pitchFamily="34" charset="0"/>
                        </a:rPr>
                        <a:t>79</a:t>
                      </a:r>
                    </a:p>
                  </a:txBody>
                  <a:tcPr marL="9525" marR="9525" marT="9525" marB="0" anchor="b">
                    <a:lnL>
                      <a:noFill/>
                    </a:lnL>
                    <a:lnR>
                      <a:noFill/>
                    </a:lnR>
                    <a:lnT>
                      <a:noFill/>
                    </a:lnT>
                    <a:lnB>
                      <a:noFill/>
                    </a:lnB>
                    <a:noFill/>
                  </a:tcPr>
                </a:tc>
                <a:extLst>
                  <a:ext uri="{0D108BD9-81ED-4DB2-BD59-A6C34878D82A}">
                    <a16:rowId xmlns:a16="http://schemas.microsoft.com/office/drawing/2014/main" val="2040947353"/>
                  </a:ext>
                </a:extLst>
              </a:tr>
              <a:tr h="190500">
                <a:tc>
                  <a:txBody>
                    <a:bodyPr/>
                    <a:lstStyle/>
                    <a:p>
                      <a:pPr algn="l" fontAlgn="b"/>
                      <a:r>
                        <a:rPr lang="de-DE" sz="1100" b="1" i="0" u="none" strike="noStrike" dirty="0">
                          <a:solidFill>
                            <a:srgbClr val="000000"/>
                          </a:solidFill>
                          <a:effectLst/>
                          <a:latin typeface="Calibri" panose="020F0502020204030204" pitchFamily="34" charset="0"/>
                        </a:rPr>
                        <a:t>Category, Group, Type </a:t>
                      </a:r>
                    </a:p>
                  </a:txBody>
                  <a:tcPr marL="9525" marR="9525" marT="9525" marB="0" anchor="b">
                    <a:lnL>
                      <a:noFill/>
                    </a:lnL>
                    <a:lnR>
                      <a:noFill/>
                    </a:lnR>
                    <a:lnT>
                      <a:noFill/>
                    </a:lnT>
                    <a:lnB>
                      <a:noFill/>
                    </a:lnB>
                    <a:noFill/>
                  </a:tcPr>
                </a:tc>
                <a:tc>
                  <a:txBody>
                    <a:bodyPr/>
                    <a:lstStyle/>
                    <a:p>
                      <a:pPr algn="l" fontAlgn="b"/>
                      <a:r>
                        <a:rPr lang="de-DE" sz="1100" b="1" i="0" u="none" strike="noStrike">
                          <a:solidFill>
                            <a:srgbClr val="000000"/>
                          </a:solidFill>
                          <a:effectLst/>
                          <a:latin typeface="Calibri" panose="020F0502020204030204" pitchFamily="34" charset="0"/>
                        </a:rPr>
                        <a:t>Term</a:t>
                      </a:r>
                    </a:p>
                  </a:txBody>
                  <a:tcPr marL="9525" marR="9525" marT="9525" marB="0" anchor="b">
                    <a:lnL>
                      <a:noFill/>
                    </a:lnL>
                    <a:lnR>
                      <a:noFill/>
                    </a:lnR>
                    <a:lnT>
                      <a:noFill/>
                    </a:lnT>
                    <a:lnB>
                      <a:noFill/>
                    </a:lnB>
                    <a:noFill/>
                  </a:tcPr>
                </a:tc>
                <a:tc>
                  <a:txBody>
                    <a:bodyPr/>
                    <a:lstStyle/>
                    <a:p>
                      <a:pPr algn="ctr" fontAlgn="b"/>
                      <a:r>
                        <a:rPr lang="de-DE" sz="1100" b="1" i="0" u="none" strike="noStrike">
                          <a:solidFill>
                            <a:srgbClr val="000000"/>
                          </a:solidFill>
                          <a:effectLst/>
                          <a:latin typeface="Calibri" panose="020F0502020204030204" pitchFamily="34" charset="0"/>
                        </a:rPr>
                        <a:t>Percent</a:t>
                      </a:r>
                    </a:p>
                  </a:txBody>
                  <a:tcPr marL="9525" marR="9525" marT="9525" marB="0" anchor="b">
                    <a:lnL>
                      <a:noFill/>
                    </a:lnL>
                    <a:lnR>
                      <a:noFill/>
                    </a:lnR>
                    <a:lnT>
                      <a:noFill/>
                    </a:lnT>
                    <a:lnB>
                      <a:noFill/>
                    </a:lnB>
                    <a:noFill/>
                  </a:tcPr>
                </a:tc>
                <a:tc>
                  <a:txBody>
                    <a:bodyPr/>
                    <a:lstStyle/>
                    <a:p>
                      <a:pPr algn="ctr" fontAlgn="b"/>
                      <a:r>
                        <a:rPr lang="de-DE" sz="1100" b="1" i="0" u="none" strike="noStrike">
                          <a:solidFill>
                            <a:srgbClr val="000000"/>
                          </a:solidFill>
                          <a:effectLst/>
                          <a:latin typeface="Calibri" panose="020F0502020204030204" pitchFamily="34" charset="0"/>
                        </a:rPr>
                        <a:t>Percent</a:t>
                      </a:r>
                    </a:p>
                  </a:txBody>
                  <a:tcPr marL="9525" marR="9525" marT="9525" marB="0" anchor="b">
                    <a:lnL>
                      <a:noFill/>
                    </a:lnL>
                    <a:lnR>
                      <a:noFill/>
                    </a:lnR>
                    <a:lnT>
                      <a:noFill/>
                    </a:lnT>
                    <a:lnB>
                      <a:noFill/>
                    </a:lnB>
                    <a:noFill/>
                  </a:tcPr>
                </a:tc>
                <a:tc>
                  <a:txBody>
                    <a:bodyPr/>
                    <a:lstStyle/>
                    <a:p>
                      <a:pPr algn="ctr" fontAlgn="b"/>
                      <a:r>
                        <a:rPr lang="de-DE" sz="1100" b="1" i="0" u="none" strike="noStrike">
                          <a:solidFill>
                            <a:srgbClr val="000000"/>
                          </a:solidFill>
                          <a:effectLst/>
                          <a:latin typeface="Calibri" panose="020F0502020204030204" pitchFamily="34" charset="0"/>
                        </a:rPr>
                        <a:t>Percent</a:t>
                      </a:r>
                    </a:p>
                  </a:txBody>
                  <a:tcPr marL="9525" marR="9525" marT="9525" marB="0" anchor="b">
                    <a:lnL>
                      <a:noFill/>
                    </a:lnL>
                    <a:lnR>
                      <a:noFill/>
                    </a:lnR>
                    <a:lnT>
                      <a:noFill/>
                    </a:lnT>
                    <a:lnB>
                      <a:noFill/>
                    </a:lnB>
                    <a:noFill/>
                  </a:tcPr>
                </a:tc>
                <a:extLst>
                  <a:ext uri="{0D108BD9-81ED-4DB2-BD59-A6C34878D82A}">
                    <a16:rowId xmlns:a16="http://schemas.microsoft.com/office/drawing/2014/main" val="2387901480"/>
                  </a:ext>
                </a:extLst>
              </a:tr>
              <a:tr h="190500">
                <a:tc>
                  <a:txBody>
                    <a:bodyPr/>
                    <a:lstStyle/>
                    <a:p>
                      <a:pPr algn="l" fontAlgn="b"/>
                      <a:r>
                        <a:rPr lang="de-DE" sz="1100" b="0" i="0" u="none" strike="noStrike" dirty="0">
                          <a:solidFill>
                            <a:srgbClr val="000000"/>
                          </a:solidFill>
                          <a:effectLst/>
                          <a:latin typeface="Calibri" panose="020F0502020204030204" pitchFamily="34" charset="0"/>
                        </a:rPr>
                        <a:t>V92</a:t>
                      </a:r>
                    </a:p>
                  </a:txBody>
                  <a:tcPr marL="9525" marR="9525" marT="9525" marB="0" anchor="b">
                    <a:lnL>
                      <a:noFill/>
                    </a:lnL>
                    <a:lnR>
                      <a:noFill/>
                    </a:lnR>
                    <a:lnT>
                      <a:noFill/>
                    </a:lnT>
                    <a:lnB>
                      <a:noFill/>
                    </a:lnB>
                    <a:noFill/>
                  </a:tcPr>
                </a:tc>
                <a:tc>
                  <a:txBody>
                    <a:bodyPr/>
                    <a:lstStyle/>
                    <a:p>
                      <a:pPr algn="l" fontAlgn="b"/>
                      <a:r>
                        <a:rPr lang="en-US" sz="1100" b="0" i="0" u="none" strike="noStrike" dirty="0">
                          <a:solidFill>
                            <a:srgbClr val="000000"/>
                          </a:solidFill>
                          <a:effectLst/>
                          <a:latin typeface="Calibri" panose="020F0502020204030204" pitchFamily="34" charset="0"/>
                        </a:rPr>
                        <a:t>MEDICAL DEVICE SOFTWARE - NOT INCLUDED IN OTHER CLASSES (no types defined)</a:t>
                      </a:r>
                    </a:p>
                  </a:txBody>
                  <a:tcPr marL="9525" marR="9525" marT="9525" marB="0" anchor="b">
                    <a:lnL>
                      <a:noFill/>
                    </a:lnL>
                    <a:lnR>
                      <a:noFill/>
                    </a:lnR>
                    <a:lnT>
                      <a:noFill/>
                    </a:lnT>
                    <a:lnB>
                      <a:noFill/>
                    </a:lnB>
                    <a:noFill/>
                  </a:tcPr>
                </a:tc>
                <a:tc>
                  <a:txBody>
                    <a:bodyPr/>
                    <a:lstStyle/>
                    <a:p>
                      <a:pPr algn="r" fontAlgn="b"/>
                      <a:r>
                        <a:rPr lang="de-DE" sz="1100" b="0" i="0" u="none" strike="noStrike">
                          <a:solidFill>
                            <a:srgbClr val="000000"/>
                          </a:solidFill>
                          <a:effectLst/>
                          <a:latin typeface="Calibri" panose="020F0502020204030204" pitchFamily="34" charset="0"/>
                        </a:rPr>
                        <a:t>59,7</a:t>
                      </a:r>
                    </a:p>
                  </a:txBody>
                  <a:tcPr marL="9525" marR="9525" marT="9525" marB="0" anchor="b">
                    <a:lnL>
                      <a:noFill/>
                    </a:lnL>
                    <a:lnR>
                      <a:noFill/>
                    </a:lnR>
                    <a:lnT>
                      <a:noFill/>
                    </a:lnT>
                    <a:lnB>
                      <a:noFill/>
                    </a:lnB>
                    <a:noFill/>
                  </a:tcPr>
                </a:tc>
                <a:tc>
                  <a:txBody>
                    <a:bodyPr/>
                    <a:lstStyle/>
                    <a:p>
                      <a:pPr algn="r" fontAlgn="b"/>
                      <a:r>
                        <a:rPr lang="de-DE" sz="1100" b="0" i="0" u="none" strike="noStrike">
                          <a:solidFill>
                            <a:srgbClr val="000000"/>
                          </a:solidFill>
                          <a:effectLst/>
                          <a:latin typeface="Calibri" panose="020F0502020204030204" pitchFamily="34" charset="0"/>
                        </a:rPr>
                        <a:t>41,5</a:t>
                      </a:r>
                    </a:p>
                  </a:txBody>
                  <a:tcPr marL="9525" marR="9525" marT="9525" marB="0" anchor="b">
                    <a:lnL>
                      <a:noFill/>
                    </a:lnL>
                    <a:lnR>
                      <a:noFill/>
                    </a:lnR>
                    <a:lnT>
                      <a:noFill/>
                    </a:lnT>
                    <a:lnB>
                      <a:noFill/>
                    </a:lnB>
                    <a:noFill/>
                  </a:tcPr>
                </a:tc>
                <a:tc>
                  <a:txBody>
                    <a:bodyPr/>
                    <a:lstStyle/>
                    <a:p>
                      <a:pPr algn="r" fontAlgn="b"/>
                      <a:r>
                        <a:rPr lang="de-DE" sz="1100" b="0" i="0" u="none" strike="noStrike">
                          <a:solidFill>
                            <a:srgbClr val="000000"/>
                          </a:solidFill>
                          <a:effectLst/>
                          <a:latin typeface="Calibri" panose="020F0502020204030204" pitchFamily="34" charset="0"/>
                        </a:rPr>
                        <a:t>15,1</a:t>
                      </a:r>
                    </a:p>
                  </a:txBody>
                  <a:tcPr marL="9525" marR="9525" marT="9525" marB="0" anchor="b">
                    <a:lnL>
                      <a:noFill/>
                    </a:lnL>
                    <a:lnR>
                      <a:noFill/>
                    </a:lnR>
                    <a:lnT>
                      <a:noFill/>
                    </a:lnT>
                    <a:lnB>
                      <a:noFill/>
                    </a:lnB>
                    <a:noFill/>
                  </a:tcPr>
                </a:tc>
                <a:extLst>
                  <a:ext uri="{0D108BD9-81ED-4DB2-BD59-A6C34878D82A}">
                    <a16:rowId xmlns:a16="http://schemas.microsoft.com/office/drawing/2014/main" val="267507334"/>
                  </a:ext>
                </a:extLst>
              </a:tr>
              <a:tr h="190500">
                <a:tc>
                  <a:txBody>
                    <a:bodyPr/>
                    <a:lstStyle/>
                    <a:p>
                      <a:pPr algn="l" fontAlgn="b"/>
                      <a:r>
                        <a:rPr lang="de-DE" sz="1100" b="0" i="0" u="none" strike="noStrike">
                          <a:solidFill>
                            <a:srgbClr val="000000"/>
                          </a:solidFill>
                          <a:effectLst/>
                          <a:latin typeface="Calibri" panose="020F0502020204030204" pitchFamily="34" charset="0"/>
                        </a:rPr>
                        <a:t>Y21 any</a:t>
                      </a:r>
                    </a:p>
                  </a:txBody>
                  <a:tcPr marL="9525" marR="9525" marT="9525" marB="0" anchor="b">
                    <a:lnL>
                      <a:noFill/>
                    </a:lnL>
                    <a:lnR>
                      <a:noFill/>
                    </a:lnR>
                    <a:lnT>
                      <a:noFill/>
                    </a:lnT>
                    <a:lnB>
                      <a:noFill/>
                    </a:lnB>
                    <a:noFill/>
                  </a:tcPr>
                </a:tc>
                <a:tc>
                  <a:txBody>
                    <a:bodyPr/>
                    <a:lstStyle/>
                    <a:p>
                      <a:pPr algn="l" fontAlgn="b"/>
                      <a:r>
                        <a:rPr lang="de-DE" sz="1100" b="0" i="0" u="none" strike="noStrike" dirty="0">
                          <a:solidFill>
                            <a:srgbClr val="000000"/>
                          </a:solidFill>
                          <a:effectLst/>
                          <a:latin typeface="Calibri" panose="020F0502020204030204" pitchFamily="34" charset="0"/>
                        </a:rPr>
                        <a:t>COMMUNICATION AND INFORMATION MANAGEMENT AIDS (all type)</a:t>
                      </a:r>
                    </a:p>
                  </a:txBody>
                  <a:tcPr marL="9525" marR="9525" marT="9525" marB="0" anchor="b">
                    <a:lnL>
                      <a:noFill/>
                    </a:lnL>
                    <a:lnR>
                      <a:noFill/>
                    </a:lnR>
                    <a:lnT>
                      <a:noFill/>
                    </a:lnT>
                    <a:lnB>
                      <a:noFill/>
                    </a:lnB>
                    <a:noFill/>
                  </a:tcPr>
                </a:tc>
                <a:tc>
                  <a:txBody>
                    <a:bodyPr/>
                    <a:lstStyle/>
                    <a:p>
                      <a:pPr algn="r" fontAlgn="b"/>
                      <a:r>
                        <a:rPr lang="de-DE" sz="1100" b="0" i="0" u="none" strike="noStrike">
                          <a:solidFill>
                            <a:srgbClr val="000000"/>
                          </a:solidFill>
                          <a:effectLst/>
                          <a:latin typeface="Calibri" panose="020F0502020204030204" pitchFamily="34" charset="0"/>
                        </a:rPr>
                        <a:t>2,0</a:t>
                      </a:r>
                    </a:p>
                  </a:txBody>
                  <a:tcPr marL="9525" marR="9525" marT="9525" marB="0" anchor="b">
                    <a:lnL>
                      <a:noFill/>
                    </a:lnL>
                    <a:lnR>
                      <a:noFill/>
                    </a:lnR>
                    <a:lnT>
                      <a:noFill/>
                    </a:lnT>
                    <a:lnB>
                      <a:noFill/>
                    </a:lnB>
                    <a:noFill/>
                  </a:tcPr>
                </a:tc>
                <a:tc>
                  <a:txBody>
                    <a:bodyPr/>
                    <a:lstStyle/>
                    <a:p>
                      <a:pPr algn="r" fontAlgn="b"/>
                      <a:r>
                        <a:rPr lang="de-DE" sz="1100" b="0" i="0" u="none" strike="noStrike">
                          <a:solidFill>
                            <a:srgbClr val="000000"/>
                          </a:solidFill>
                          <a:effectLst/>
                          <a:latin typeface="Calibri" panose="020F0502020204030204" pitchFamily="34" charset="0"/>
                        </a:rPr>
                        <a:t>10,6</a:t>
                      </a:r>
                    </a:p>
                  </a:txBody>
                  <a:tcPr marL="9525" marR="9525" marT="9525" marB="0" anchor="b">
                    <a:lnL>
                      <a:noFill/>
                    </a:lnL>
                    <a:lnR>
                      <a:noFill/>
                    </a:lnR>
                    <a:lnT>
                      <a:noFill/>
                    </a:lnT>
                    <a:lnB>
                      <a:noFill/>
                    </a:lnB>
                    <a:noFill/>
                  </a:tcPr>
                </a:tc>
                <a:tc>
                  <a:txBody>
                    <a:bodyPr/>
                    <a:lstStyle/>
                    <a:p>
                      <a:pPr algn="r" fontAlgn="b"/>
                      <a:r>
                        <a:rPr lang="de-DE" sz="1100" b="0" i="0" u="none" strike="noStrike">
                          <a:solidFill>
                            <a:srgbClr val="000000"/>
                          </a:solidFill>
                          <a:effectLst/>
                          <a:latin typeface="Calibri" panose="020F0502020204030204" pitchFamily="34" charset="0"/>
                        </a:rPr>
                        <a:t>2,2</a:t>
                      </a:r>
                    </a:p>
                  </a:txBody>
                  <a:tcPr marL="9525" marR="9525" marT="9525" marB="0" anchor="b">
                    <a:lnL>
                      <a:noFill/>
                    </a:lnL>
                    <a:lnR>
                      <a:noFill/>
                    </a:lnR>
                    <a:lnT>
                      <a:noFill/>
                    </a:lnT>
                    <a:lnB>
                      <a:noFill/>
                    </a:lnB>
                    <a:noFill/>
                  </a:tcPr>
                </a:tc>
                <a:extLst>
                  <a:ext uri="{0D108BD9-81ED-4DB2-BD59-A6C34878D82A}">
                    <a16:rowId xmlns:a16="http://schemas.microsoft.com/office/drawing/2014/main" val="4181200204"/>
                  </a:ext>
                </a:extLst>
              </a:tr>
              <a:tr h="190500">
                <a:tc>
                  <a:txBody>
                    <a:bodyPr/>
                    <a:lstStyle/>
                    <a:p>
                      <a:pPr algn="l" fontAlgn="b"/>
                      <a:r>
                        <a:rPr lang="de-DE" sz="1100" b="0" i="0" u="none" strike="noStrike">
                          <a:solidFill>
                            <a:srgbClr val="000000"/>
                          </a:solidFill>
                          <a:effectLst/>
                          <a:latin typeface="Calibri" panose="020F0502020204030204" pitchFamily="34" charset="0"/>
                        </a:rPr>
                        <a:t>Z11 any</a:t>
                      </a:r>
                    </a:p>
                  </a:txBody>
                  <a:tcPr marL="9525" marR="9525" marT="9525" marB="0" anchor="b">
                    <a:lnL>
                      <a:noFill/>
                    </a:lnL>
                    <a:lnR>
                      <a:noFill/>
                    </a:lnR>
                    <a:lnT>
                      <a:noFill/>
                    </a:lnT>
                    <a:lnB>
                      <a:noFill/>
                    </a:lnB>
                    <a:noFill/>
                  </a:tcPr>
                </a:tc>
                <a:tc>
                  <a:txBody>
                    <a:bodyPr/>
                    <a:lstStyle/>
                    <a:p>
                      <a:pPr algn="l" fontAlgn="b"/>
                      <a:r>
                        <a:rPr lang="en-US" sz="1100" b="0" i="0" u="none" strike="noStrike" dirty="0">
                          <a:solidFill>
                            <a:srgbClr val="000000"/>
                          </a:solidFill>
                          <a:effectLst/>
                          <a:latin typeface="Calibri" panose="020F0502020204030204" pitchFamily="34" charset="0"/>
                        </a:rPr>
                        <a:t>BIOIMAGING AND RADIOTHERAPY INSTRUMENTS (all types)</a:t>
                      </a:r>
                    </a:p>
                  </a:txBody>
                  <a:tcPr marL="9525" marR="9525" marT="9525" marB="0" anchor="b">
                    <a:lnL>
                      <a:noFill/>
                    </a:lnL>
                    <a:lnR>
                      <a:noFill/>
                    </a:lnR>
                    <a:lnT>
                      <a:noFill/>
                    </a:lnT>
                    <a:lnB>
                      <a:noFill/>
                    </a:lnB>
                    <a:noFill/>
                  </a:tcPr>
                </a:tc>
                <a:tc>
                  <a:txBody>
                    <a:bodyPr/>
                    <a:lstStyle/>
                    <a:p>
                      <a:pPr algn="r" fontAlgn="b"/>
                      <a:r>
                        <a:rPr lang="de-DE" sz="1100" b="0" i="0" u="none" strike="noStrike">
                          <a:solidFill>
                            <a:srgbClr val="000000"/>
                          </a:solidFill>
                          <a:effectLst/>
                          <a:latin typeface="Calibri" panose="020F0502020204030204" pitchFamily="34" charset="0"/>
                        </a:rPr>
                        <a:t>10,7</a:t>
                      </a:r>
                    </a:p>
                  </a:txBody>
                  <a:tcPr marL="9525" marR="9525" marT="9525" marB="0" anchor="b">
                    <a:lnL>
                      <a:noFill/>
                    </a:lnL>
                    <a:lnR>
                      <a:noFill/>
                    </a:lnR>
                    <a:lnT>
                      <a:noFill/>
                    </a:lnT>
                    <a:lnB>
                      <a:noFill/>
                    </a:lnB>
                    <a:noFill/>
                  </a:tcPr>
                </a:tc>
                <a:tc>
                  <a:txBody>
                    <a:bodyPr/>
                    <a:lstStyle/>
                    <a:p>
                      <a:pPr algn="r" fontAlgn="b"/>
                      <a:r>
                        <a:rPr lang="de-DE" sz="1100" b="0" i="0" u="none" strike="noStrike">
                          <a:solidFill>
                            <a:srgbClr val="000000"/>
                          </a:solidFill>
                          <a:effectLst/>
                          <a:latin typeface="Calibri" panose="020F0502020204030204" pitchFamily="34" charset="0"/>
                        </a:rPr>
                        <a:t>14,6</a:t>
                      </a:r>
                    </a:p>
                  </a:txBody>
                  <a:tcPr marL="9525" marR="9525" marT="9525" marB="0" anchor="b">
                    <a:lnL>
                      <a:noFill/>
                    </a:lnL>
                    <a:lnR>
                      <a:noFill/>
                    </a:lnR>
                    <a:lnT>
                      <a:noFill/>
                    </a:lnT>
                    <a:lnB>
                      <a:noFill/>
                    </a:lnB>
                    <a:noFill/>
                  </a:tcPr>
                </a:tc>
                <a:tc>
                  <a:txBody>
                    <a:bodyPr/>
                    <a:lstStyle/>
                    <a:p>
                      <a:pPr algn="r" fontAlgn="b"/>
                      <a:r>
                        <a:rPr lang="de-DE" sz="1100" b="0" i="0" u="none" strike="noStrike">
                          <a:solidFill>
                            <a:srgbClr val="000000"/>
                          </a:solidFill>
                          <a:effectLst/>
                          <a:latin typeface="Calibri" panose="020F0502020204030204" pitchFamily="34" charset="0"/>
                        </a:rPr>
                        <a:t>53,8</a:t>
                      </a:r>
                    </a:p>
                  </a:txBody>
                  <a:tcPr marL="9525" marR="9525" marT="9525" marB="0" anchor="b">
                    <a:lnL>
                      <a:noFill/>
                    </a:lnL>
                    <a:lnR>
                      <a:noFill/>
                    </a:lnR>
                    <a:lnT>
                      <a:noFill/>
                    </a:lnT>
                    <a:lnB>
                      <a:noFill/>
                    </a:lnB>
                    <a:noFill/>
                  </a:tcPr>
                </a:tc>
                <a:extLst>
                  <a:ext uri="{0D108BD9-81ED-4DB2-BD59-A6C34878D82A}">
                    <a16:rowId xmlns:a16="http://schemas.microsoft.com/office/drawing/2014/main" val="3012129891"/>
                  </a:ext>
                </a:extLst>
              </a:tr>
              <a:tr h="190500">
                <a:tc>
                  <a:txBody>
                    <a:bodyPr/>
                    <a:lstStyle/>
                    <a:p>
                      <a:pPr algn="l" fontAlgn="b"/>
                      <a:r>
                        <a:rPr lang="de-DE" sz="1100" b="0" i="0" u="none" strike="noStrike">
                          <a:solidFill>
                            <a:srgbClr val="000000"/>
                          </a:solidFill>
                          <a:effectLst/>
                          <a:latin typeface="Calibri" panose="020F0502020204030204" pitchFamily="34" charset="0"/>
                        </a:rPr>
                        <a:t>Z12 any</a:t>
                      </a:r>
                    </a:p>
                  </a:txBody>
                  <a:tcPr marL="9525" marR="9525" marT="9525" marB="0" anchor="b">
                    <a:lnL>
                      <a:noFill/>
                    </a:lnL>
                    <a:lnR>
                      <a:noFill/>
                    </a:lnR>
                    <a:lnT>
                      <a:noFill/>
                    </a:lnT>
                    <a:lnB>
                      <a:noFill/>
                    </a:lnB>
                    <a:noFill/>
                  </a:tcPr>
                </a:tc>
                <a:tc>
                  <a:txBody>
                    <a:bodyPr/>
                    <a:lstStyle/>
                    <a:p>
                      <a:pPr algn="l" fontAlgn="b"/>
                      <a:r>
                        <a:rPr lang="en-US" sz="1100" b="0" i="0" u="none" strike="noStrike" dirty="0">
                          <a:solidFill>
                            <a:srgbClr val="000000"/>
                          </a:solidFill>
                          <a:effectLst/>
                          <a:latin typeface="Calibri" panose="020F0502020204030204" pitchFamily="34" charset="0"/>
                        </a:rPr>
                        <a:t>INSTRUMENTS FOR FUNCTIONAL EXPLORATIONS AND THERAPEUTIC INTERVENTIONS (all types)</a:t>
                      </a:r>
                    </a:p>
                  </a:txBody>
                  <a:tcPr marL="9525" marR="9525" marT="9525" marB="0" anchor="b">
                    <a:lnL>
                      <a:noFill/>
                    </a:lnL>
                    <a:lnR>
                      <a:noFill/>
                    </a:lnR>
                    <a:lnT>
                      <a:noFill/>
                    </a:lnT>
                    <a:lnB>
                      <a:noFill/>
                    </a:lnB>
                    <a:noFill/>
                  </a:tcPr>
                </a:tc>
                <a:tc>
                  <a:txBody>
                    <a:bodyPr/>
                    <a:lstStyle/>
                    <a:p>
                      <a:pPr algn="r" fontAlgn="b"/>
                      <a:r>
                        <a:rPr lang="de-DE" sz="1100" b="0" i="0" u="none" strike="noStrike" dirty="0">
                          <a:solidFill>
                            <a:srgbClr val="000000"/>
                          </a:solidFill>
                          <a:effectLst/>
                          <a:latin typeface="Calibri" panose="020F0502020204030204" pitchFamily="34" charset="0"/>
                        </a:rPr>
                        <a:t>24,1</a:t>
                      </a:r>
                    </a:p>
                  </a:txBody>
                  <a:tcPr marL="9525" marR="9525" marT="9525" marB="0" anchor="b">
                    <a:lnL>
                      <a:noFill/>
                    </a:lnL>
                    <a:lnR>
                      <a:noFill/>
                    </a:lnR>
                    <a:lnT>
                      <a:noFill/>
                    </a:lnT>
                    <a:lnB>
                      <a:noFill/>
                    </a:lnB>
                    <a:noFill/>
                  </a:tcPr>
                </a:tc>
                <a:tc>
                  <a:txBody>
                    <a:bodyPr/>
                    <a:lstStyle/>
                    <a:p>
                      <a:pPr algn="r" fontAlgn="b"/>
                      <a:r>
                        <a:rPr lang="de-DE" sz="1100" b="0" i="0" u="none" strike="noStrike" dirty="0">
                          <a:solidFill>
                            <a:srgbClr val="000000"/>
                          </a:solidFill>
                          <a:effectLst/>
                          <a:latin typeface="Calibri" panose="020F0502020204030204" pitchFamily="34" charset="0"/>
                        </a:rPr>
                        <a:t>25,6</a:t>
                      </a:r>
                    </a:p>
                  </a:txBody>
                  <a:tcPr marL="9525" marR="9525" marT="9525" marB="0" anchor="b">
                    <a:lnL>
                      <a:noFill/>
                    </a:lnL>
                    <a:lnR>
                      <a:noFill/>
                    </a:lnR>
                    <a:lnT>
                      <a:noFill/>
                    </a:lnT>
                    <a:lnB>
                      <a:noFill/>
                    </a:lnB>
                    <a:noFill/>
                  </a:tcPr>
                </a:tc>
                <a:tc>
                  <a:txBody>
                    <a:bodyPr/>
                    <a:lstStyle/>
                    <a:p>
                      <a:pPr algn="r" fontAlgn="b"/>
                      <a:r>
                        <a:rPr lang="de-DE" sz="1100" b="0" i="0" u="none" strike="noStrike" dirty="0">
                          <a:solidFill>
                            <a:srgbClr val="000000"/>
                          </a:solidFill>
                          <a:effectLst/>
                          <a:latin typeface="Calibri" panose="020F0502020204030204" pitchFamily="34" charset="0"/>
                        </a:rPr>
                        <a:t>26,3</a:t>
                      </a:r>
                    </a:p>
                  </a:txBody>
                  <a:tcPr marL="9525" marR="9525" marT="9525" marB="0" anchor="b">
                    <a:lnL>
                      <a:noFill/>
                    </a:lnL>
                    <a:lnR>
                      <a:noFill/>
                    </a:lnR>
                    <a:lnT>
                      <a:noFill/>
                    </a:lnT>
                    <a:lnB>
                      <a:noFill/>
                    </a:lnB>
                    <a:noFill/>
                  </a:tcPr>
                </a:tc>
                <a:extLst>
                  <a:ext uri="{0D108BD9-81ED-4DB2-BD59-A6C34878D82A}">
                    <a16:rowId xmlns:a16="http://schemas.microsoft.com/office/drawing/2014/main" val="55576567"/>
                  </a:ext>
                </a:extLst>
              </a:tr>
              <a:tr h="190500">
                <a:tc>
                  <a:txBody>
                    <a:bodyPr/>
                    <a:lstStyle/>
                    <a:p>
                      <a:pPr algn="l" fontAlgn="ctr"/>
                      <a:r>
                        <a:rPr lang="de-DE" sz="1100" b="0" i="0" u="none" strike="noStrike">
                          <a:solidFill>
                            <a:srgbClr val="000000"/>
                          </a:solidFill>
                          <a:effectLst/>
                          <a:latin typeface="Calibri" panose="020F0502020204030204" pitchFamily="34" charset="0"/>
                        </a:rPr>
                        <a:t>any other</a:t>
                      </a:r>
                    </a:p>
                  </a:txBody>
                  <a:tcPr marL="9525" marR="9525" marT="9525" marB="0" anchor="ctr">
                    <a:lnL>
                      <a:noFill/>
                    </a:lnL>
                    <a:lnR>
                      <a:noFill/>
                    </a:lnR>
                    <a:lnT>
                      <a:noFill/>
                    </a:lnT>
                    <a:lnB>
                      <a:noFill/>
                    </a:lnB>
                    <a:noFill/>
                  </a:tcPr>
                </a:tc>
                <a:tc>
                  <a:txBody>
                    <a:bodyPr/>
                    <a:lstStyle/>
                    <a:p>
                      <a:pPr algn="l" fontAlgn="b"/>
                      <a:r>
                        <a:rPr lang="en-US" sz="1100" b="0" i="0" u="none" strike="noStrike" dirty="0">
                          <a:solidFill>
                            <a:srgbClr val="000000"/>
                          </a:solidFill>
                          <a:effectLst/>
                          <a:latin typeface="Calibri" panose="020F0502020204030204" pitchFamily="34" charset="0"/>
                        </a:rPr>
                        <a:t>various</a:t>
                      </a:r>
                    </a:p>
                  </a:txBody>
                  <a:tcPr marL="9525" marR="9525" marT="9525" marB="0" anchor="b">
                    <a:lnL>
                      <a:noFill/>
                    </a:lnL>
                    <a:lnR>
                      <a:noFill/>
                    </a:lnR>
                    <a:lnT>
                      <a:noFill/>
                    </a:lnT>
                    <a:lnB>
                      <a:noFill/>
                    </a:lnB>
                    <a:noFill/>
                  </a:tcPr>
                </a:tc>
                <a:tc>
                  <a:txBody>
                    <a:bodyPr/>
                    <a:lstStyle/>
                    <a:p>
                      <a:pPr algn="r" fontAlgn="b"/>
                      <a:r>
                        <a:rPr lang="de-DE" sz="1100" b="0" i="0" u="none" strike="noStrike">
                          <a:solidFill>
                            <a:srgbClr val="000000"/>
                          </a:solidFill>
                          <a:effectLst/>
                          <a:latin typeface="Calibri" panose="020F0502020204030204" pitchFamily="34" charset="0"/>
                        </a:rPr>
                        <a:t>3,6</a:t>
                      </a:r>
                    </a:p>
                  </a:txBody>
                  <a:tcPr marL="9525" marR="9525" marT="9525" marB="0" anchor="b">
                    <a:lnL>
                      <a:noFill/>
                    </a:lnL>
                    <a:lnR>
                      <a:noFill/>
                    </a:lnR>
                    <a:lnT>
                      <a:noFill/>
                    </a:lnT>
                    <a:lnB>
                      <a:noFill/>
                    </a:lnB>
                    <a:noFill/>
                  </a:tcPr>
                </a:tc>
                <a:tc>
                  <a:txBody>
                    <a:bodyPr/>
                    <a:lstStyle/>
                    <a:p>
                      <a:pPr algn="r" fontAlgn="b"/>
                      <a:r>
                        <a:rPr lang="de-DE" sz="1100" b="0" i="0" u="none" strike="noStrike" dirty="0">
                          <a:solidFill>
                            <a:srgbClr val="000000"/>
                          </a:solidFill>
                          <a:effectLst/>
                          <a:latin typeface="Calibri" panose="020F0502020204030204" pitchFamily="34" charset="0"/>
                        </a:rPr>
                        <a:t>7,7</a:t>
                      </a:r>
                    </a:p>
                  </a:txBody>
                  <a:tcPr marL="9525" marR="9525" marT="9525" marB="0" anchor="b">
                    <a:lnL>
                      <a:noFill/>
                    </a:lnL>
                    <a:lnR>
                      <a:noFill/>
                    </a:lnR>
                    <a:lnT>
                      <a:noFill/>
                    </a:lnT>
                    <a:lnB>
                      <a:noFill/>
                    </a:lnB>
                    <a:noFill/>
                  </a:tcPr>
                </a:tc>
                <a:tc>
                  <a:txBody>
                    <a:bodyPr/>
                    <a:lstStyle/>
                    <a:p>
                      <a:pPr algn="r" fontAlgn="b"/>
                      <a:r>
                        <a:rPr lang="de-DE" sz="1100" b="0" i="0" u="none" strike="noStrike" dirty="0">
                          <a:solidFill>
                            <a:srgbClr val="000000"/>
                          </a:solidFill>
                          <a:effectLst/>
                          <a:latin typeface="Calibri" panose="020F0502020204030204" pitchFamily="34" charset="0"/>
                        </a:rPr>
                        <a:t>2,6</a:t>
                      </a:r>
                    </a:p>
                  </a:txBody>
                  <a:tcPr marL="9525" marR="9525" marT="9525" marB="0" anchor="b">
                    <a:lnL>
                      <a:noFill/>
                    </a:lnL>
                    <a:lnR>
                      <a:noFill/>
                    </a:lnR>
                    <a:lnT>
                      <a:noFill/>
                    </a:lnT>
                    <a:lnB>
                      <a:noFill/>
                    </a:lnB>
                    <a:noFill/>
                  </a:tcPr>
                </a:tc>
                <a:extLst>
                  <a:ext uri="{0D108BD9-81ED-4DB2-BD59-A6C34878D82A}">
                    <a16:rowId xmlns:a16="http://schemas.microsoft.com/office/drawing/2014/main" val="460911100"/>
                  </a:ext>
                </a:extLst>
              </a:tr>
            </a:tbl>
          </a:graphicData>
        </a:graphic>
      </p:graphicFrame>
    </p:spTree>
    <p:extLst>
      <p:ext uri="{BB962C8B-B14F-4D97-AF65-F5344CB8AC3E}">
        <p14:creationId xmlns:p14="http://schemas.microsoft.com/office/powerpoint/2010/main" val="37385560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8FF1AA2-4F52-1FAA-B6AD-4A2873A21E55}"/>
              </a:ext>
            </a:extLst>
          </p:cNvPr>
          <p:cNvSpPr>
            <a:spLocks noGrp="1"/>
          </p:cNvSpPr>
          <p:nvPr>
            <p:ph type="title"/>
          </p:nvPr>
        </p:nvSpPr>
        <p:spPr>
          <a:xfrm>
            <a:off x="838200" y="365125"/>
            <a:ext cx="10885714" cy="1325563"/>
          </a:xfrm>
        </p:spPr>
        <p:txBody>
          <a:bodyPr>
            <a:normAutofit fontScale="90000"/>
          </a:bodyPr>
          <a:lstStyle/>
          <a:p>
            <a:r>
              <a:rPr lang="en-US" sz="3200" dirty="0">
                <a:solidFill>
                  <a:srgbClr val="000000"/>
                </a:solidFill>
                <a:latin typeface="Calibri"/>
                <a:cs typeface="Calibri"/>
              </a:rPr>
              <a:t>Table 2a: IMDRF/ FDA Risk-based qualification approach of SaMD. The four categories (I, II, III, IV) are based on the levels of impact of the information provided on the patient or public health. [2]</a:t>
            </a:r>
          </a:p>
          <a:p>
            <a:endParaRPr lang="en-US" sz="3200" dirty="0">
              <a:latin typeface="Calibri"/>
              <a:cs typeface="Calibri"/>
            </a:endParaRPr>
          </a:p>
        </p:txBody>
      </p:sp>
      <p:graphicFrame>
        <p:nvGraphicFramePr>
          <p:cNvPr id="5" name="Inhaltsplatzhalter 4">
            <a:extLst>
              <a:ext uri="{FF2B5EF4-FFF2-40B4-BE49-F238E27FC236}">
                <a16:creationId xmlns:a16="http://schemas.microsoft.com/office/drawing/2014/main" id="{56F8E1CB-3F3C-FEDD-6E3C-488AAAA697A7}"/>
              </a:ext>
            </a:extLst>
          </p:cNvPr>
          <p:cNvGraphicFramePr>
            <a:graphicFrameLocks noGrp="1"/>
          </p:cNvGraphicFramePr>
          <p:nvPr>
            <p:ph idx="1"/>
            <p:extLst>
              <p:ext uri="{D42A27DB-BD31-4B8C-83A1-F6EECF244321}">
                <p14:modId xmlns:p14="http://schemas.microsoft.com/office/powerpoint/2010/main" val="1674630605"/>
              </p:ext>
            </p:extLst>
          </p:nvPr>
        </p:nvGraphicFramePr>
        <p:xfrm>
          <a:off x="933254" y="2102177"/>
          <a:ext cx="9728460" cy="2997725"/>
        </p:xfrm>
        <a:graphic>
          <a:graphicData uri="http://schemas.openxmlformats.org/drawingml/2006/table">
            <a:tbl>
              <a:tblPr firstRow="1" firstCol="1" bandRow="1">
                <a:tableStyleId>{5940675A-B579-460E-94D1-54222C63F5DA}</a:tableStyleId>
              </a:tblPr>
              <a:tblGrid>
                <a:gridCol w="2404332">
                  <a:extLst>
                    <a:ext uri="{9D8B030D-6E8A-4147-A177-3AD203B41FA5}">
                      <a16:colId xmlns:a16="http://schemas.microsoft.com/office/drawing/2014/main" val="1729781643"/>
                    </a:ext>
                  </a:extLst>
                </a:gridCol>
                <a:gridCol w="2404332">
                  <a:extLst>
                    <a:ext uri="{9D8B030D-6E8A-4147-A177-3AD203B41FA5}">
                      <a16:colId xmlns:a16="http://schemas.microsoft.com/office/drawing/2014/main" val="263747488"/>
                    </a:ext>
                  </a:extLst>
                </a:gridCol>
                <a:gridCol w="2459898">
                  <a:extLst>
                    <a:ext uri="{9D8B030D-6E8A-4147-A177-3AD203B41FA5}">
                      <a16:colId xmlns:a16="http://schemas.microsoft.com/office/drawing/2014/main" val="1310455609"/>
                    </a:ext>
                  </a:extLst>
                </a:gridCol>
                <a:gridCol w="2459898">
                  <a:extLst>
                    <a:ext uri="{9D8B030D-6E8A-4147-A177-3AD203B41FA5}">
                      <a16:colId xmlns:a16="http://schemas.microsoft.com/office/drawing/2014/main" val="3789799970"/>
                    </a:ext>
                  </a:extLst>
                </a:gridCol>
              </a:tblGrid>
              <a:tr h="785639">
                <a:tc rowSpan="2">
                  <a:txBody>
                    <a:bodyPr/>
                    <a:lstStyle/>
                    <a:p>
                      <a:pPr>
                        <a:lnSpc>
                          <a:spcPct val="107000"/>
                        </a:lnSpc>
                        <a:spcAft>
                          <a:spcPts val="800"/>
                        </a:spcAft>
                      </a:pPr>
                      <a:endParaRPr lang="en-US" sz="2000">
                        <a:effectLst/>
                      </a:endParaRPr>
                    </a:p>
                    <a:p>
                      <a:pPr>
                        <a:lnSpc>
                          <a:spcPct val="107000"/>
                        </a:lnSpc>
                        <a:spcAft>
                          <a:spcPts val="800"/>
                        </a:spcAft>
                      </a:pPr>
                      <a:r>
                        <a:rPr lang="en-US" sz="2000">
                          <a:effectLst/>
                        </a:rPr>
                        <a:t>State of Healthcare situation or condition </a:t>
                      </a:r>
                      <a:endParaRPr lang="en-US" sz="2000">
                        <a:effectLst/>
                        <a:latin typeface="Aptos" panose="020B0004020202020204" pitchFamily="34" charset="0"/>
                        <a:ea typeface="Aptos" panose="020B0004020202020204" pitchFamily="34" charset="0"/>
                        <a:cs typeface="Arial" panose="020B0604020202020204" pitchFamily="34" charset="0"/>
                      </a:endParaRPr>
                    </a:p>
                  </a:txBody>
                  <a:tcPr marL="0" marR="0" marT="0" marB="0"/>
                </a:tc>
                <a:tc gridSpan="3">
                  <a:txBody>
                    <a:bodyPr/>
                    <a:lstStyle/>
                    <a:p>
                      <a:pPr>
                        <a:lnSpc>
                          <a:spcPct val="107000"/>
                        </a:lnSpc>
                        <a:spcAft>
                          <a:spcPts val="800"/>
                        </a:spcAft>
                      </a:pPr>
                      <a:r>
                        <a:rPr lang="en-US" sz="2000" dirty="0">
                          <a:effectLst/>
                        </a:rPr>
                        <a:t>Significance of information provided by SaMD to healthcare decision </a:t>
                      </a:r>
                      <a:endParaRPr lang="en-US" sz="2000" dirty="0">
                        <a:effectLst/>
                        <a:latin typeface="Aptos" panose="020B0004020202020204" pitchFamily="34" charset="0"/>
                        <a:ea typeface="Aptos" panose="020B0004020202020204" pitchFamily="34" charset="0"/>
                        <a:cs typeface="Arial" panose="020B0604020202020204" pitchFamily="34" charset="0"/>
                      </a:endParaRPr>
                    </a:p>
                  </a:txBody>
                  <a:tcPr marL="0" marR="0" marT="0" marB="0"/>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652752744"/>
                  </a:ext>
                </a:extLst>
              </a:tr>
              <a:tr h="889332">
                <a:tc vMerge="1">
                  <a:txBody>
                    <a:bodyPr/>
                    <a:lstStyle/>
                    <a:p>
                      <a:endParaRPr lang="en-US"/>
                    </a:p>
                  </a:txBody>
                  <a:tcPr/>
                </a:tc>
                <a:tc>
                  <a:txBody>
                    <a:bodyPr/>
                    <a:lstStyle/>
                    <a:p>
                      <a:pPr>
                        <a:lnSpc>
                          <a:spcPct val="107000"/>
                        </a:lnSpc>
                        <a:spcAft>
                          <a:spcPts val="800"/>
                        </a:spcAft>
                      </a:pPr>
                      <a:r>
                        <a:rPr lang="de-DE" sz="2000" dirty="0">
                          <a:effectLst/>
                        </a:rPr>
                        <a:t>Treat or diagnose </a:t>
                      </a:r>
                      <a:endParaRPr lang="en-US" sz="2000" dirty="0">
                        <a:effectLst/>
                        <a:latin typeface="Aptos" panose="020B0004020202020204" pitchFamily="34" charset="0"/>
                        <a:ea typeface="Aptos" panose="020B0004020202020204" pitchFamily="34" charset="0"/>
                        <a:cs typeface="Arial" panose="020B0604020202020204" pitchFamily="34" charset="0"/>
                      </a:endParaRPr>
                    </a:p>
                  </a:txBody>
                  <a:tcPr marL="0" marR="0" marT="0" marB="0"/>
                </a:tc>
                <a:tc>
                  <a:txBody>
                    <a:bodyPr/>
                    <a:lstStyle/>
                    <a:p>
                      <a:pPr>
                        <a:lnSpc>
                          <a:spcPct val="107000"/>
                        </a:lnSpc>
                        <a:spcAft>
                          <a:spcPts val="800"/>
                        </a:spcAft>
                      </a:pPr>
                      <a:r>
                        <a:rPr lang="de-DE" sz="2000" dirty="0">
                          <a:effectLst/>
                        </a:rPr>
                        <a:t>Drive clinical management </a:t>
                      </a:r>
                      <a:endParaRPr lang="en-US" sz="2000" dirty="0">
                        <a:effectLst/>
                        <a:latin typeface="Aptos" panose="020B0004020202020204" pitchFamily="34" charset="0"/>
                        <a:ea typeface="Aptos" panose="020B0004020202020204" pitchFamily="34" charset="0"/>
                        <a:cs typeface="Arial" panose="020B0604020202020204" pitchFamily="34" charset="0"/>
                      </a:endParaRPr>
                    </a:p>
                  </a:txBody>
                  <a:tcPr marL="0" marR="0" marT="0" marB="0"/>
                </a:tc>
                <a:tc>
                  <a:txBody>
                    <a:bodyPr/>
                    <a:lstStyle/>
                    <a:p>
                      <a:pPr>
                        <a:lnSpc>
                          <a:spcPct val="107000"/>
                        </a:lnSpc>
                        <a:spcAft>
                          <a:spcPts val="800"/>
                        </a:spcAft>
                      </a:pPr>
                      <a:r>
                        <a:rPr lang="de-DE" sz="2000" dirty="0">
                          <a:effectLst/>
                        </a:rPr>
                        <a:t>norm clinical management </a:t>
                      </a:r>
                      <a:endParaRPr lang="en-US" sz="2000" dirty="0">
                        <a:effectLst/>
                        <a:latin typeface="Aptos" panose="020B0004020202020204" pitchFamily="34" charset="0"/>
                        <a:ea typeface="Aptos" panose="020B0004020202020204" pitchFamily="34" charset="0"/>
                        <a:cs typeface="Arial" panose="020B0604020202020204" pitchFamily="34" charset="0"/>
                      </a:endParaRPr>
                    </a:p>
                  </a:txBody>
                  <a:tcPr marL="0" marR="0" marT="0" marB="0"/>
                </a:tc>
                <a:extLst>
                  <a:ext uri="{0D108BD9-81ED-4DB2-BD59-A6C34878D82A}">
                    <a16:rowId xmlns:a16="http://schemas.microsoft.com/office/drawing/2014/main" val="933605644"/>
                  </a:ext>
                </a:extLst>
              </a:tr>
              <a:tr h="440918">
                <a:tc>
                  <a:txBody>
                    <a:bodyPr/>
                    <a:lstStyle/>
                    <a:p>
                      <a:pPr>
                        <a:lnSpc>
                          <a:spcPct val="107000"/>
                        </a:lnSpc>
                        <a:spcAft>
                          <a:spcPts val="800"/>
                        </a:spcAft>
                      </a:pPr>
                      <a:r>
                        <a:rPr lang="de-DE" sz="2000">
                          <a:effectLst/>
                        </a:rPr>
                        <a:t>Critical </a:t>
                      </a:r>
                      <a:endParaRPr lang="en-US" sz="2000">
                        <a:effectLst/>
                        <a:latin typeface="Aptos" panose="020B0004020202020204" pitchFamily="34" charset="0"/>
                        <a:ea typeface="Aptos" panose="020B0004020202020204" pitchFamily="34" charset="0"/>
                        <a:cs typeface="Arial" panose="020B0604020202020204" pitchFamily="34" charset="0"/>
                      </a:endParaRPr>
                    </a:p>
                  </a:txBody>
                  <a:tcPr marL="0" marR="0" marT="0" marB="0"/>
                </a:tc>
                <a:tc>
                  <a:txBody>
                    <a:bodyPr/>
                    <a:lstStyle/>
                    <a:p>
                      <a:pPr>
                        <a:lnSpc>
                          <a:spcPct val="107000"/>
                        </a:lnSpc>
                        <a:spcAft>
                          <a:spcPts val="800"/>
                        </a:spcAft>
                      </a:pPr>
                      <a:r>
                        <a:rPr lang="de-DE" sz="2000">
                          <a:effectLst/>
                        </a:rPr>
                        <a:t>IV </a:t>
                      </a:r>
                      <a:endParaRPr lang="en-US" sz="2000">
                        <a:effectLst/>
                        <a:latin typeface="Aptos" panose="020B0004020202020204" pitchFamily="34" charset="0"/>
                        <a:ea typeface="Aptos" panose="020B0004020202020204" pitchFamily="34" charset="0"/>
                        <a:cs typeface="Arial" panose="020B0604020202020204" pitchFamily="34" charset="0"/>
                      </a:endParaRPr>
                    </a:p>
                  </a:txBody>
                  <a:tcPr marL="0" marR="0" marT="0" marB="0"/>
                </a:tc>
                <a:tc>
                  <a:txBody>
                    <a:bodyPr/>
                    <a:lstStyle/>
                    <a:p>
                      <a:pPr>
                        <a:lnSpc>
                          <a:spcPct val="107000"/>
                        </a:lnSpc>
                        <a:spcAft>
                          <a:spcPts val="800"/>
                        </a:spcAft>
                      </a:pPr>
                      <a:r>
                        <a:rPr lang="de-DE" sz="2000">
                          <a:effectLst/>
                        </a:rPr>
                        <a:t>III </a:t>
                      </a:r>
                      <a:endParaRPr lang="en-US" sz="2000">
                        <a:effectLst/>
                        <a:latin typeface="Aptos" panose="020B0004020202020204" pitchFamily="34" charset="0"/>
                        <a:ea typeface="Aptos" panose="020B0004020202020204" pitchFamily="34" charset="0"/>
                        <a:cs typeface="Arial" panose="020B0604020202020204" pitchFamily="34" charset="0"/>
                      </a:endParaRPr>
                    </a:p>
                  </a:txBody>
                  <a:tcPr marL="0" marR="0" marT="0" marB="0"/>
                </a:tc>
                <a:tc>
                  <a:txBody>
                    <a:bodyPr/>
                    <a:lstStyle/>
                    <a:p>
                      <a:pPr>
                        <a:lnSpc>
                          <a:spcPct val="107000"/>
                        </a:lnSpc>
                        <a:spcAft>
                          <a:spcPts val="800"/>
                        </a:spcAft>
                      </a:pPr>
                      <a:r>
                        <a:rPr lang="de-DE" sz="2000">
                          <a:effectLst/>
                        </a:rPr>
                        <a:t>II </a:t>
                      </a:r>
                      <a:endParaRPr lang="en-US" sz="2000">
                        <a:effectLst/>
                        <a:latin typeface="Aptos" panose="020B0004020202020204" pitchFamily="34" charset="0"/>
                        <a:ea typeface="Aptos" panose="020B0004020202020204" pitchFamily="34" charset="0"/>
                        <a:cs typeface="Arial" panose="020B0604020202020204" pitchFamily="34" charset="0"/>
                      </a:endParaRPr>
                    </a:p>
                  </a:txBody>
                  <a:tcPr marL="0" marR="0" marT="0" marB="0"/>
                </a:tc>
                <a:extLst>
                  <a:ext uri="{0D108BD9-81ED-4DB2-BD59-A6C34878D82A}">
                    <a16:rowId xmlns:a16="http://schemas.microsoft.com/office/drawing/2014/main" val="3335535593"/>
                  </a:ext>
                </a:extLst>
              </a:tr>
              <a:tr h="440918">
                <a:tc>
                  <a:txBody>
                    <a:bodyPr/>
                    <a:lstStyle/>
                    <a:p>
                      <a:pPr>
                        <a:lnSpc>
                          <a:spcPct val="107000"/>
                        </a:lnSpc>
                        <a:spcAft>
                          <a:spcPts val="800"/>
                        </a:spcAft>
                      </a:pPr>
                      <a:r>
                        <a:rPr lang="de-DE" sz="2000" dirty="0">
                          <a:effectLst/>
                        </a:rPr>
                        <a:t>Serious </a:t>
                      </a:r>
                      <a:endParaRPr lang="en-US" sz="2000" dirty="0">
                        <a:effectLst/>
                        <a:latin typeface="Aptos" panose="020B0004020202020204" pitchFamily="34" charset="0"/>
                        <a:ea typeface="Aptos" panose="020B0004020202020204" pitchFamily="34" charset="0"/>
                        <a:cs typeface="Arial" panose="020B0604020202020204" pitchFamily="34" charset="0"/>
                      </a:endParaRPr>
                    </a:p>
                  </a:txBody>
                  <a:tcPr marL="0" marR="0" marT="0" marB="0"/>
                </a:tc>
                <a:tc>
                  <a:txBody>
                    <a:bodyPr/>
                    <a:lstStyle/>
                    <a:p>
                      <a:pPr>
                        <a:lnSpc>
                          <a:spcPct val="107000"/>
                        </a:lnSpc>
                        <a:spcAft>
                          <a:spcPts val="800"/>
                        </a:spcAft>
                      </a:pPr>
                      <a:r>
                        <a:rPr lang="de-DE" sz="2000">
                          <a:effectLst/>
                        </a:rPr>
                        <a:t>III </a:t>
                      </a:r>
                      <a:endParaRPr lang="en-US" sz="2000">
                        <a:effectLst/>
                        <a:latin typeface="Aptos" panose="020B0004020202020204" pitchFamily="34" charset="0"/>
                        <a:ea typeface="Aptos" panose="020B0004020202020204" pitchFamily="34" charset="0"/>
                        <a:cs typeface="Arial" panose="020B0604020202020204" pitchFamily="34" charset="0"/>
                      </a:endParaRPr>
                    </a:p>
                  </a:txBody>
                  <a:tcPr marL="0" marR="0" marT="0" marB="0"/>
                </a:tc>
                <a:tc>
                  <a:txBody>
                    <a:bodyPr/>
                    <a:lstStyle/>
                    <a:p>
                      <a:pPr>
                        <a:lnSpc>
                          <a:spcPct val="107000"/>
                        </a:lnSpc>
                        <a:spcAft>
                          <a:spcPts val="800"/>
                        </a:spcAft>
                      </a:pPr>
                      <a:r>
                        <a:rPr lang="de-DE" sz="2000">
                          <a:effectLst/>
                        </a:rPr>
                        <a:t>II </a:t>
                      </a:r>
                      <a:endParaRPr lang="en-US" sz="2000">
                        <a:effectLst/>
                        <a:latin typeface="Aptos" panose="020B0004020202020204" pitchFamily="34" charset="0"/>
                        <a:ea typeface="Aptos" panose="020B0004020202020204" pitchFamily="34" charset="0"/>
                        <a:cs typeface="Arial" panose="020B0604020202020204" pitchFamily="34" charset="0"/>
                      </a:endParaRPr>
                    </a:p>
                  </a:txBody>
                  <a:tcPr marL="0" marR="0" marT="0" marB="0"/>
                </a:tc>
                <a:tc>
                  <a:txBody>
                    <a:bodyPr/>
                    <a:lstStyle/>
                    <a:p>
                      <a:pPr>
                        <a:lnSpc>
                          <a:spcPct val="107000"/>
                        </a:lnSpc>
                        <a:spcAft>
                          <a:spcPts val="800"/>
                        </a:spcAft>
                      </a:pPr>
                      <a:r>
                        <a:rPr lang="de-DE" sz="2000">
                          <a:effectLst/>
                        </a:rPr>
                        <a:t>I </a:t>
                      </a:r>
                      <a:endParaRPr lang="en-US" sz="2000">
                        <a:effectLst/>
                        <a:latin typeface="Aptos" panose="020B0004020202020204" pitchFamily="34" charset="0"/>
                        <a:ea typeface="Aptos" panose="020B0004020202020204" pitchFamily="34" charset="0"/>
                        <a:cs typeface="Arial" panose="020B0604020202020204" pitchFamily="34" charset="0"/>
                      </a:endParaRPr>
                    </a:p>
                  </a:txBody>
                  <a:tcPr marL="0" marR="0" marT="0" marB="0">
                    <a:solidFill>
                      <a:schemeClr val="bg1">
                        <a:lumMod val="85000"/>
                      </a:schemeClr>
                    </a:solidFill>
                  </a:tcPr>
                </a:tc>
                <a:extLst>
                  <a:ext uri="{0D108BD9-81ED-4DB2-BD59-A6C34878D82A}">
                    <a16:rowId xmlns:a16="http://schemas.microsoft.com/office/drawing/2014/main" val="3019161810"/>
                  </a:ext>
                </a:extLst>
              </a:tr>
              <a:tr h="440918">
                <a:tc>
                  <a:txBody>
                    <a:bodyPr/>
                    <a:lstStyle/>
                    <a:p>
                      <a:pPr>
                        <a:lnSpc>
                          <a:spcPct val="107000"/>
                        </a:lnSpc>
                        <a:spcAft>
                          <a:spcPts val="800"/>
                        </a:spcAft>
                      </a:pPr>
                      <a:r>
                        <a:rPr lang="de-DE" sz="2000" dirty="0">
                          <a:effectLst/>
                        </a:rPr>
                        <a:t>Non-serious </a:t>
                      </a:r>
                      <a:endParaRPr lang="en-US" sz="2000" dirty="0">
                        <a:effectLst/>
                        <a:latin typeface="Aptos" panose="020B0004020202020204" pitchFamily="34" charset="0"/>
                        <a:ea typeface="Aptos" panose="020B0004020202020204" pitchFamily="34" charset="0"/>
                        <a:cs typeface="Arial" panose="020B0604020202020204" pitchFamily="34" charset="0"/>
                      </a:endParaRPr>
                    </a:p>
                  </a:txBody>
                  <a:tcPr marL="0" marR="0" marT="0" marB="0"/>
                </a:tc>
                <a:tc>
                  <a:txBody>
                    <a:bodyPr/>
                    <a:lstStyle/>
                    <a:p>
                      <a:pPr>
                        <a:lnSpc>
                          <a:spcPct val="107000"/>
                        </a:lnSpc>
                        <a:spcAft>
                          <a:spcPts val="800"/>
                        </a:spcAft>
                      </a:pPr>
                      <a:r>
                        <a:rPr lang="de-DE" sz="2000">
                          <a:effectLst/>
                        </a:rPr>
                        <a:t>II </a:t>
                      </a:r>
                      <a:endParaRPr lang="en-US" sz="2000">
                        <a:effectLst/>
                        <a:latin typeface="Aptos" panose="020B0004020202020204" pitchFamily="34" charset="0"/>
                        <a:ea typeface="Aptos" panose="020B0004020202020204" pitchFamily="34" charset="0"/>
                        <a:cs typeface="Arial" panose="020B0604020202020204" pitchFamily="34" charset="0"/>
                      </a:endParaRPr>
                    </a:p>
                  </a:txBody>
                  <a:tcPr marL="0" marR="0" marT="0" marB="0"/>
                </a:tc>
                <a:tc>
                  <a:txBody>
                    <a:bodyPr/>
                    <a:lstStyle/>
                    <a:p>
                      <a:pPr>
                        <a:lnSpc>
                          <a:spcPct val="107000"/>
                        </a:lnSpc>
                        <a:spcAft>
                          <a:spcPts val="800"/>
                        </a:spcAft>
                      </a:pPr>
                      <a:r>
                        <a:rPr lang="de-DE" sz="2000">
                          <a:effectLst/>
                        </a:rPr>
                        <a:t>I </a:t>
                      </a:r>
                      <a:endParaRPr lang="en-US" sz="2000">
                        <a:effectLst/>
                        <a:latin typeface="Aptos" panose="020B0004020202020204" pitchFamily="34" charset="0"/>
                        <a:ea typeface="Aptos" panose="020B0004020202020204" pitchFamily="34" charset="0"/>
                        <a:cs typeface="Arial" panose="020B0604020202020204" pitchFamily="34" charset="0"/>
                      </a:endParaRPr>
                    </a:p>
                  </a:txBody>
                  <a:tcPr marL="0" marR="0" marT="0" marB="0">
                    <a:solidFill>
                      <a:schemeClr val="bg1">
                        <a:lumMod val="85000"/>
                      </a:schemeClr>
                    </a:solidFill>
                  </a:tcPr>
                </a:tc>
                <a:tc>
                  <a:txBody>
                    <a:bodyPr/>
                    <a:lstStyle/>
                    <a:p>
                      <a:pPr>
                        <a:lnSpc>
                          <a:spcPct val="107000"/>
                        </a:lnSpc>
                        <a:spcAft>
                          <a:spcPts val="800"/>
                        </a:spcAft>
                      </a:pPr>
                      <a:r>
                        <a:rPr lang="de-DE" sz="2000" dirty="0">
                          <a:effectLst/>
                        </a:rPr>
                        <a:t>I </a:t>
                      </a:r>
                      <a:endParaRPr lang="en-US" sz="2000" dirty="0">
                        <a:effectLst/>
                        <a:latin typeface="Aptos" panose="020B0004020202020204" pitchFamily="34" charset="0"/>
                        <a:ea typeface="Aptos" panose="020B0004020202020204" pitchFamily="34" charset="0"/>
                        <a:cs typeface="Arial" panose="020B0604020202020204" pitchFamily="34" charset="0"/>
                      </a:endParaRPr>
                    </a:p>
                  </a:txBody>
                  <a:tcPr marL="0" marR="0" marT="0" marB="0">
                    <a:solidFill>
                      <a:schemeClr val="bg1">
                        <a:lumMod val="85000"/>
                      </a:schemeClr>
                    </a:solidFill>
                  </a:tcPr>
                </a:tc>
                <a:extLst>
                  <a:ext uri="{0D108BD9-81ED-4DB2-BD59-A6C34878D82A}">
                    <a16:rowId xmlns:a16="http://schemas.microsoft.com/office/drawing/2014/main" val="1892721673"/>
                  </a:ext>
                </a:extLst>
              </a:tr>
            </a:tbl>
          </a:graphicData>
        </a:graphic>
      </p:graphicFrame>
      <p:sp>
        <p:nvSpPr>
          <p:cNvPr id="6" name="Rectangle 1">
            <a:extLst>
              <a:ext uri="{FF2B5EF4-FFF2-40B4-BE49-F238E27FC236}">
                <a16:creationId xmlns:a16="http://schemas.microsoft.com/office/drawing/2014/main" id="{BD994167-EF79-FB4D-1F07-33C159CD869E}"/>
              </a:ext>
            </a:extLst>
          </p:cNvPr>
          <p:cNvSpPr>
            <a:spLocks noChangeArrowheads="1"/>
          </p:cNvSpPr>
          <p:nvPr/>
        </p:nvSpPr>
        <p:spPr bwMode="auto">
          <a:xfrm>
            <a:off x="-5289447" y="-436127"/>
            <a:ext cx="21065408" cy="1058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3" name="Rechteck 2">
            <a:extLst>
              <a:ext uri="{FF2B5EF4-FFF2-40B4-BE49-F238E27FC236}">
                <a16:creationId xmlns:a16="http://schemas.microsoft.com/office/drawing/2014/main" id="{1FE8F26E-54E5-DB84-DDF3-F1283E28573D}"/>
              </a:ext>
            </a:extLst>
          </p:cNvPr>
          <p:cNvSpPr/>
          <p:nvPr/>
        </p:nvSpPr>
        <p:spPr>
          <a:xfrm>
            <a:off x="933254" y="5279039"/>
            <a:ext cx="2875175" cy="981484"/>
          </a:xfrm>
          <a:prstGeom prst="rect">
            <a:avLst/>
          </a:prstGeom>
          <a:solidFill>
            <a:schemeClr val="bg1">
              <a:lumMod val="85000"/>
            </a:schemeClr>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dirty="0">
                <a:solidFill>
                  <a:schemeClr val="tx1"/>
                </a:solidFill>
              </a:rPr>
              <a:t>FDA Guidance documents for  low-risk products</a:t>
            </a:r>
          </a:p>
        </p:txBody>
      </p:sp>
      <p:sp>
        <p:nvSpPr>
          <p:cNvPr id="4" name="Textfeld 3">
            <a:extLst>
              <a:ext uri="{FF2B5EF4-FFF2-40B4-BE49-F238E27FC236}">
                <a16:creationId xmlns:a16="http://schemas.microsoft.com/office/drawing/2014/main" id="{4915133E-8C50-60F2-BBB8-58B689A2E062}"/>
              </a:ext>
            </a:extLst>
          </p:cNvPr>
          <p:cNvSpPr txBox="1"/>
          <p:nvPr/>
        </p:nvSpPr>
        <p:spPr>
          <a:xfrm>
            <a:off x="4006391" y="5282328"/>
            <a:ext cx="6655323" cy="1169551"/>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sz="1400" dirty="0"/>
              <a:t>2019, General Wellness: Policy for Low-Risk Devices [43]</a:t>
            </a:r>
            <a:endParaRPr lang="en-US" sz="1400" dirty="0">
              <a:ea typeface="Calibri"/>
              <a:cs typeface="Calibri"/>
            </a:endParaRPr>
          </a:p>
          <a:p>
            <a:pPr marL="285750" indent="-285750">
              <a:buFont typeface="Arial" panose="020B0604020202020204" pitchFamily="34" charset="0"/>
              <a:buChar char="•"/>
            </a:pPr>
            <a:r>
              <a:rPr lang="en-US" sz="1400" dirty="0"/>
              <a:t>2019, Policy for Device Software Functions and Mobile Medical Applications, for some SaMD FDA does not enforce the law [4]</a:t>
            </a:r>
            <a:endParaRPr lang="en-US" sz="1400" dirty="0">
              <a:ea typeface="Calibri"/>
              <a:cs typeface="Calibri"/>
            </a:endParaRPr>
          </a:p>
          <a:p>
            <a:pPr marL="285750" indent="-285750">
              <a:buFont typeface="Arial" panose="020B0604020202020204" pitchFamily="34" charset="0"/>
              <a:buChar char="•"/>
            </a:pPr>
            <a:r>
              <a:rPr lang="en-US" sz="1400" dirty="0"/>
              <a:t>2022, Clinical Decision Support Software does not classify as MD [5]</a:t>
            </a:r>
            <a:endParaRPr lang="en-US" sz="1400" dirty="0">
              <a:ea typeface="Calibri"/>
              <a:cs typeface="Calibri"/>
            </a:endParaRPr>
          </a:p>
          <a:p>
            <a:pPr marL="285750" indent="-285750">
              <a:buFont typeface="Arial" panose="020B0604020202020204" pitchFamily="34" charset="0"/>
              <a:buChar char="•"/>
            </a:pPr>
            <a:endParaRPr lang="en-US" sz="1400" dirty="0"/>
          </a:p>
        </p:txBody>
      </p:sp>
    </p:spTree>
    <p:extLst>
      <p:ext uri="{BB962C8B-B14F-4D97-AF65-F5344CB8AC3E}">
        <p14:creationId xmlns:p14="http://schemas.microsoft.com/office/powerpoint/2010/main" val="9254862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8FF1AA2-4F52-1FAA-B6AD-4A2873A21E55}"/>
              </a:ext>
            </a:extLst>
          </p:cNvPr>
          <p:cNvSpPr>
            <a:spLocks noGrp="1"/>
          </p:cNvSpPr>
          <p:nvPr>
            <p:ph type="title"/>
          </p:nvPr>
        </p:nvSpPr>
        <p:spPr>
          <a:xfrm>
            <a:off x="828040" y="-635"/>
            <a:ext cx="10885714" cy="1325563"/>
          </a:xfrm>
        </p:spPr>
        <p:txBody>
          <a:bodyPr>
            <a:normAutofit fontScale="90000"/>
          </a:bodyPr>
          <a:lstStyle/>
          <a:p>
            <a:r>
              <a:rPr lang="en-US" sz="3200">
                <a:solidFill>
                  <a:srgbClr val="000000"/>
                </a:solidFill>
                <a:latin typeface="Calibri"/>
                <a:ea typeface="Calibri"/>
                <a:cs typeface="Calibri"/>
              </a:rPr>
              <a:t>Table 2b: Regulatory impact assessment of the risk-based qualification approaches for MDSW provided by Rule 11 of the MDR. </a:t>
            </a:r>
            <a:endParaRPr lang="de-DE" sz="3200">
              <a:solidFill>
                <a:srgbClr val="000000"/>
              </a:solidFill>
              <a:latin typeface="Calibri"/>
              <a:ea typeface="Calibri"/>
              <a:cs typeface="Calibri"/>
            </a:endParaRPr>
          </a:p>
        </p:txBody>
      </p:sp>
      <p:sp>
        <p:nvSpPr>
          <p:cNvPr id="7" name="Rectangle 1">
            <a:extLst>
              <a:ext uri="{FF2B5EF4-FFF2-40B4-BE49-F238E27FC236}">
                <a16:creationId xmlns:a16="http://schemas.microsoft.com/office/drawing/2014/main" id="{FBE61D29-BB02-0E1E-DEC1-69860981BFDF}"/>
              </a:ext>
            </a:extLst>
          </p:cNvPr>
          <p:cNvSpPr>
            <a:spLocks noChangeArrowheads="1"/>
          </p:cNvSpPr>
          <p:nvPr/>
        </p:nvSpPr>
        <p:spPr bwMode="auto">
          <a:xfrm>
            <a:off x="-28435576" y="43934"/>
            <a:ext cx="40627576" cy="36933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chemeClr val="tx1"/>
                </a:solidFill>
                <a:effectLst/>
                <a:latin typeface="Aptos" panose="020B0004020202020204" pitchFamily="34" charset="0"/>
                <a:cs typeface="Segoe UI" panose="020B0502040204020203" pitchFamily="34" charset="0"/>
              </a:rPr>
              <a:t> </a:t>
            </a:r>
            <a:endParaRPr kumimoji="0" lang="en-US" altLang="en-US" sz="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chemeClr val="tx1"/>
                </a:solidFill>
                <a:effectLst/>
                <a:latin typeface="Aptos" panose="020B0004020202020204" pitchFamily="34" charset="0"/>
                <a:cs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graphicFrame>
        <p:nvGraphicFramePr>
          <p:cNvPr id="10" name="Inhaltsplatzhalter 9">
            <a:extLst>
              <a:ext uri="{FF2B5EF4-FFF2-40B4-BE49-F238E27FC236}">
                <a16:creationId xmlns:a16="http://schemas.microsoft.com/office/drawing/2014/main" id="{C07C3494-41F7-3F20-702C-1DA8931406B4}"/>
              </a:ext>
            </a:extLst>
          </p:cNvPr>
          <p:cNvGraphicFramePr>
            <a:graphicFrameLocks noGrp="1"/>
          </p:cNvGraphicFramePr>
          <p:nvPr>
            <p:ph idx="1"/>
            <p:extLst>
              <p:ext uri="{D42A27DB-BD31-4B8C-83A1-F6EECF244321}">
                <p14:modId xmlns:p14="http://schemas.microsoft.com/office/powerpoint/2010/main" val="2784680624"/>
              </p:ext>
            </p:extLst>
          </p:nvPr>
        </p:nvGraphicFramePr>
        <p:xfrm>
          <a:off x="828040" y="1194449"/>
          <a:ext cx="10515600" cy="5521706"/>
        </p:xfrm>
        <a:graphic>
          <a:graphicData uri="http://schemas.openxmlformats.org/drawingml/2006/table">
            <a:tbl>
              <a:tblPr firstRow="1" bandRow="1">
                <a:tableStyleId>{5940675A-B579-460E-94D1-54222C63F5DA}</a:tableStyleId>
              </a:tblPr>
              <a:tblGrid>
                <a:gridCol w="5257800">
                  <a:extLst>
                    <a:ext uri="{9D8B030D-6E8A-4147-A177-3AD203B41FA5}">
                      <a16:colId xmlns:a16="http://schemas.microsoft.com/office/drawing/2014/main" val="868775973"/>
                    </a:ext>
                  </a:extLst>
                </a:gridCol>
                <a:gridCol w="5257800">
                  <a:extLst>
                    <a:ext uri="{9D8B030D-6E8A-4147-A177-3AD203B41FA5}">
                      <a16:colId xmlns:a16="http://schemas.microsoft.com/office/drawing/2014/main" val="2955315564"/>
                    </a:ext>
                  </a:extLst>
                </a:gridCol>
              </a:tblGrid>
              <a:tr h="370840">
                <a:tc>
                  <a:txBody>
                    <a:bodyPr/>
                    <a:lstStyle/>
                    <a:p>
                      <a:pPr algn="ctr"/>
                      <a:r>
                        <a:rPr lang="en-US" sz="1400" b="1" kern="1200" dirty="0">
                          <a:solidFill>
                            <a:schemeClr val="tx1"/>
                          </a:solidFill>
                          <a:effectLst/>
                        </a:rPr>
                        <a:t>Text from the MDR Rule 11 [8]</a:t>
                      </a:r>
                      <a:endParaRPr lang="en-US" sz="1400" dirty="0">
                        <a:solidFill>
                          <a:schemeClr val="tx1"/>
                        </a:solidFill>
                        <a:latin typeface="+mn-lt"/>
                      </a:endParaRPr>
                    </a:p>
                  </a:txBody>
                  <a:tcPr/>
                </a:tc>
                <a:tc>
                  <a:txBody>
                    <a:bodyPr/>
                    <a:lstStyle/>
                    <a:p>
                      <a:pPr algn="ctr"/>
                      <a:r>
                        <a:rPr lang="en-US" sz="1400" b="1" kern="1200" dirty="0">
                          <a:solidFill>
                            <a:schemeClr val="tx1"/>
                          </a:solidFill>
                          <a:effectLst/>
                        </a:rPr>
                        <a:t>Regulatory impact assessment</a:t>
                      </a:r>
                      <a:endParaRPr lang="en-US" sz="1400" dirty="0">
                        <a:solidFill>
                          <a:schemeClr val="tx1"/>
                        </a:solidFill>
                        <a:latin typeface="+mn-lt"/>
                      </a:endParaRPr>
                    </a:p>
                  </a:txBody>
                  <a:tcPr/>
                </a:tc>
                <a:extLst>
                  <a:ext uri="{0D108BD9-81ED-4DB2-BD59-A6C34878D82A}">
                    <a16:rowId xmlns:a16="http://schemas.microsoft.com/office/drawing/2014/main" val="1256581549"/>
                  </a:ext>
                </a:extLst>
              </a:tr>
              <a:tr h="370840">
                <a:tc>
                  <a:txBody>
                    <a:bodyPr/>
                    <a:lstStyle/>
                    <a:p>
                      <a:r>
                        <a:rPr lang="en-US" sz="1400" i="1" kern="1200" dirty="0">
                          <a:solidFill>
                            <a:schemeClr val="dk1"/>
                          </a:solidFill>
                          <a:effectLst/>
                        </a:rPr>
                        <a:t>‘Software intended to provide information which is used to take decisions with diagnosis or therapeutic purposes is classified as class IIa, </a:t>
                      </a:r>
                    </a:p>
                    <a:p>
                      <a:endParaRPr lang="en-US" sz="1400" i="1" kern="1200" dirty="0">
                        <a:solidFill>
                          <a:schemeClr val="dk1"/>
                        </a:solidFill>
                        <a:effectLst/>
                      </a:endParaRPr>
                    </a:p>
                    <a:p>
                      <a:r>
                        <a:rPr lang="en-US" sz="1400" i="1" kern="1200" dirty="0">
                          <a:solidFill>
                            <a:schemeClr val="dk1"/>
                          </a:solidFill>
                          <a:effectLst/>
                        </a:rPr>
                        <a:t>except if such decisions have an impact that may cause: — death or an irreversible deterioration of a person's state of health, in which case it is in class III; or — a serious deterioration of a person's state of health or a surgical intervention, in which case it is classified as class IIb.’</a:t>
                      </a:r>
                    </a:p>
                    <a:p>
                      <a:endParaRPr lang="en-US" sz="1400" i="1" dirty="0">
                        <a:latin typeface="+mn-lt"/>
                      </a:endParaRPr>
                    </a:p>
                  </a:txBody>
                  <a:tcPr/>
                </a:tc>
                <a:tc>
                  <a:txBody>
                    <a:bodyPr/>
                    <a:lstStyle/>
                    <a:p>
                      <a:pPr marL="0" algn="l" rtl="0" eaLnBrk="1" latinLnBrk="0" hangingPunct="1">
                        <a:lnSpc>
                          <a:spcPct val="107000"/>
                        </a:lnSpc>
                        <a:spcAft>
                          <a:spcPts val="800"/>
                        </a:spcAft>
                      </a:pPr>
                      <a:r>
                        <a:rPr lang="en-US" sz="1200" b="1" kern="1200" dirty="0">
                          <a:solidFill>
                            <a:schemeClr val="dk1"/>
                          </a:solidFill>
                          <a:effectLst/>
                        </a:rPr>
                        <a:t>All MDWS </a:t>
                      </a:r>
                      <a:r>
                        <a:rPr lang="en-US" sz="1200" kern="1200" dirty="0">
                          <a:solidFill>
                            <a:schemeClr val="dk1"/>
                          </a:solidFill>
                          <a:effectLst/>
                        </a:rPr>
                        <a:t>with a </a:t>
                      </a:r>
                      <a:r>
                        <a:rPr lang="en-US" sz="1200" b="1" kern="1200" dirty="0">
                          <a:solidFill>
                            <a:schemeClr val="dk1"/>
                          </a:solidFill>
                          <a:effectLst/>
                        </a:rPr>
                        <a:t>diagnostic</a:t>
                      </a:r>
                      <a:r>
                        <a:rPr lang="en-US" sz="1200" kern="1200" dirty="0">
                          <a:solidFill>
                            <a:schemeClr val="dk1"/>
                          </a:solidFill>
                          <a:effectLst/>
                        </a:rPr>
                        <a:t> and </a:t>
                      </a:r>
                      <a:r>
                        <a:rPr lang="en-US" sz="1200" b="1" kern="1200" dirty="0">
                          <a:solidFill>
                            <a:schemeClr val="dk1"/>
                          </a:solidFill>
                          <a:effectLst/>
                        </a:rPr>
                        <a:t>therapeutic purpose </a:t>
                      </a:r>
                      <a:r>
                        <a:rPr lang="en-US" sz="1200" b="0" kern="1200" dirty="0">
                          <a:solidFill>
                            <a:schemeClr val="dk1"/>
                          </a:solidFill>
                          <a:effectLst/>
                        </a:rPr>
                        <a:t>including </a:t>
                      </a:r>
                      <a:r>
                        <a:rPr lang="en-US" sz="1200" b="1" kern="1200" dirty="0">
                          <a:solidFill>
                            <a:schemeClr val="dk1"/>
                          </a:solidFill>
                          <a:effectLst/>
                        </a:rPr>
                        <a:t>simple medical calculators / risk score calculators </a:t>
                      </a:r>
                      <a:r>
                        <a:rPr lang="en-US" sz="1200" kern="1200" dirty="0">
                          <a:solidFill>
                            <a:schemeClr val="dk1"/>
                          </a:solidFill>
                          <a:effectLst/>
                        </a:rPr>
                        <a:t>classify at least as class IIa representing a </a:t>
                      </a:r>
                      <a:r>
                        <a:rPr lang="en-US" sz="1200" b="1" kern="1200" dirty="0">
                          <a:solidFill>
                            <a:schemeClr val="dk1"/>
                          </a:solidFill>
                          <a:effectLst/>
                        </a:rPr>
                        <a:t>moderate risk category</a:t>
                      </a:r>
                      <a:r>
                        <a:rPr lang="en-US" sz="1200" kern="1200" dirty="0">
                          <a:solidFill>
                            <a:schemeClr val="dk1"/>
                          </a:solidFill>
                          <a:effectLst/>
                        </a:rPr>
                        <a:t>.</a:t>
                      </a:r>
                    </a:p>
                    <a:p>
                      <a:pPr marL="0" algn="l" defTabSz="914400" rtl="0" eaLnBrk="1" latinLnBrk="0" hangingPunct="1">
                        <a:lnSpc>
                          <a:spcPct val="107000"/>
                        </a:lnSpc>
                        <a:spcAft>
                          <a:spcPts val="800"/>
                        </a:spcAft>
                      </a:pPr>
                      <a:r>
                        <a:rPr lang="en-US" sz="1200" kern="1200" dirty="0">
                          <a:solidFill>
                            <a:schemeClr val="dk1"/>
                          </a:solidFill>
                          <a:effectLst/>
                        </a:rPr>
                        <a:t>A conformity assessment procedure by a Notified Body (NB) is mandatory to obtain a CE mark. A design control process must be conducted and documented under an ISO 13485 certified Quality Management System (QMS).</a:t>
                      </a:r>
                    </a:p>
                    <a:p>
                      <a:pPr marL="0" algn="l" defTabSz="914400" rtl="0" eaLnBrk="1" latinLnBrk="0" hangingPunct="1">
                        <a:lnSpc>
                          <a:spcPct val="107000"/>
                        </a:lnSpc>
                        <a:spcAft>
                          <a:spcPts val="800"/>
                        </a:spcAft>
                      </a:pPr>
                      <a:r>
                        <a:rPr lang="en-US" sz="1200" kern="1200" dirty="0">
                          <a:solidFill>
                            <a:schemeClr val="dk1"/>
                          </a:solidFill>
                          <a:effectLst/>
                        </a:rPr>
                        <a:t>Typically, for a class IIa solutions, clinical evidence can only be obtained via prospective clinical trials instead of a targeted literature review.</a:t>
                      </a:r>
                      <a:r>
                        <a:rPr lang="en-US" sz="1200" dirty="0">
                          <a:effectLst/>
                        </a:rPr>
                        <a:t>  </a:t>
                      </a:r>
                      <a:endParaRPr lang="en-US" sz="1200" dirty="0">
                        <a:effectLst/>
                        <a:latin typeface="+mn-lt"/>
                        <a:ea typeface="Aptos" panose="020B0004020202020204" pitchFamily="34" charset="0"/>
                        <a:cs typeface="Arial" panose="020B0604020202020204" pitchFamily="34" charset="0"/>
                      </a:endParaRPr>
                    </a:p>
                  </a:txBody>
                  <a:tcPr marL="68580" marR="68580" marT="0" marB="0"/>
                </a:tc>
                <a:extLst>
                  <a:ext uri="{0D108BD9-81ED-4DB2-BD59-A6C34878D82A}">
                    <a16:rowId xmlns:a16="http://schemas.microsoft.com/office/drawing/2014/main" val="2337822115"/>
                  </a:ext>
                </a:extLst>
              </a:tr>
              <a:tr h="370840">
                <a:tc>
                  <a:txBody>
                    <a:bodyPr/>
                    <a:lstStyle/>
                    <a:p>
                      <a:r>
                        <a:rPr lang="en-US" sz="1400" i="1" kern="1200" dirty="0">
                          <a:solidFill>
                            <a:schemeClr val="dk1"/>
                          </a:solidFill>
                          <a:effectLst/>
                        </a:rPr>
                        <a:t>‘Software intended to monitor physiological processes is classified as class IIa, except if it is intended for monitoring of vital physiological parameters, where the nature of variations of those parameters is such that it could result in immediate danger to the patient, in which case it is classified as class IIb.’</a:t>
                      </a:r>
                      <a:endParaRPr lang="en-US" sz="1400" i="1" dirty="0">
                        <a:latin typeface="+mn-lt"/>
                      </a:endParaRPr>
                    </a:p>
                  </a:txBody>
                  <a:tcPr/>
                </a:tc>
                <a:tc>
                  <a:txBody>
                    <a:bodyPr/>
                    <a:lstStyle/>
                    <a:p>
                      <a:pPr>
                        <a:lnSpc>
                          <a:spcPct val="107000"/>
                        </a:lnSpc>
                        <a:spcAft>
                          <a:spcPts val="800"/>
                        </a:spcAft>
                      </a:pPr>
                      <a:r>
                        <a:rPr lang="en-US" sz="1200" b="1" dirty="0">
                          <a:effectLst/>
                        </a:rPr>
                        <a:t>All MDWS</a:t>
                      </a:r>
                      <a:r>
                        <a:rPr lang="en-US" sz="1200" dirty="0">
                          <a:effectLst/>
                        </a:rPr>
                        <a:t> to </a:t>
                      </a:r>
                      <a:r>
                        <a:rPr lang="en-US" sz="1200" b="1" dirty="0">
                          <a:effectLst/>
                        </a:rPr>
                        <a:t>monitor </a:t>
                      </a:r>
                      <a:r>
                        <a:rPr lang="en-US" sz="1200" dirty="0">
                          <a:effectLst/>
                        </a:rPr>
                        <a:t>physiological process including e.g., </a:t>
                      </a:r>
                      <a:r>
                        <a:rPr lang="en-US" sz="1200" b="1" dirty="0">
                          <a:effectLst/>
                        </a:rPr>
                        <a:t>sleep monitoring apps </a:t>
                      </a:r>
                      <a:r>
                        <a:rPr lang="en-US" sz="1200" b="0" dirty="0">
                          <a:effectLst/>
                        </a:rPr>
                        <a:t>c</a:t>
                      </a:r>
                      <a:r>
                        <a:rPr lang="en-US" sz="1200" dirty="0">
                          <a:effectLst/>
                        </a:rPr>
                        <a:t>lassify at least as class IIa representing a </a:t>
                      </a:r>
                      <a:r>
                        <a:rPr lang="en-US" sz="1200" b="1" dirty="0">
                          <a:effectLst/>
                        </a:rPr>
                        <a:t>moderate risk category</a:t>
                      </a:r>
                      <a:r>
                        <a:rPr lang="en-US" sz="1200" dirty="0">
                          <a:effectLst/>
                        </a:rPr>
                        <a:t>.</a:t>
                      </a:r>
                    </a:p>
                    <a:p>
                      <a:pPr>
                        <a:lnSpc>
                          <a:spcPct val="107000"/>
                        </a:lnSpc>
                        <a:spcAft>
                          <a:spcPts val="800"/>
                        </a:spcAft>
                      </a:pPr>
                      <a:r>
                        <a:rPr lang="en-US" sz="1200" dirty="0">
                          <a:effectLst/>
                        </a:rPr>
                        <a:t>As there is no further risk categorization of the physiological process to be monitored by the software, according to that rule also e.g., a sleep monitoring app would classify as moderate risk device and would need a conformity assessment procedure by a Notified Body (NB). </a:t>
                      </a:r>
                      <a:endParaRPr lang="en-US" sz="1200" dirty="0">
                        <a:effectLst/>
                        <a:latin typeface="+mn-lt"/>
                        <a:ea typeface="Aptos" panose="020B0004020202020204" pitchFamily="34" charset="0"/>
                        <a:cs typeface="Arial" panose="020B0604020202020204" pitchFamily="34" charset="0"/>
                      </a:endParaRPr>
                    </a:p>
                  </a:txBody>
                  <a:tcPr marL="68580" marR="68580" marT="0" marB="0"/>
                </a:tc>
                <a:extLst>
                  <a:ext uri="{0D108BD9-81ED-4DB2-BD59-A6C34878D82A}">
                    <a16:rowId xmlns:a16="http://schemas.microsoft.com/office/drawing/2014/main" val="785422275"/>
                  </a:ext>
                </a:extLst>
              </a:tr>
              <a:tr h="370840">
                <a:tc>
                  <a:txBody>
                    <a:bodyPr/>
                    <a:lstStyle/>
                    <a:p>
                      <a:r>
                        <a:rPr lang="en-US" sz="1400" i="1" kern="1200" dirty="0">
                          <a:solidFill>
                            <a:schemeClr val="dk1"/>
                          </a:solidFill>
                          <a:effectLst/>
                        </a:rPr>
                        <a:t>‘All other software is classified as class I.’</a:t>
                      </a:r>
                      <a:endParaRPr lang="en-US" sz="1400" i="1" dirty="0">
                        <a:latin typeface="+mn-lt"/>
                      </a:endParaRPr>
                    </a:p>
                  </a:txBody>
                  <a:tcPr>
                    <a:solidFill>
                      <a:schemeClr val="bg1">
                        <a:lumMod val="85000"/>
                      </a:schemeClr>
                    </a:solidFill>
                  </a:tcPr>
                </a:tc>
                <a:tc>
                  <a:txBody>
                    <a:bodyPr/>
                    <a:lstStyle/>
                    <a:p>
                      <a:pPr>
                        <a:lnSpc>
                          <a:spcPct val="107000"/>
                        </a:lnSpc>
                        <a:spcAft>
                          <a:spcPts val="800"/>
                        </a:spcAft>
                      </a:pPr>
                      <a:r>
                        <a:rPr lang="en-US" sz="1200" kern="1200" dirty="0">
                          <a:solidFill>
                            <a:schemeClr val="dk1"/>
                          </a:solidFill>
                          <a:effectLst/>
                        </a:rPr>
                        <a:t>Only this group of software called </a:t>
                      </a:r>
                      <a:r>
                        <a:rPr lang="en-US" sz="1200" b="1" kern="1200" dirty="0">
                          <a:solidFill>
                            <a:schemeClr val="dk1"/>
                          </a:solidFill>
                          <a:effectLst/>
                        </a:rPr>
                        <a:t>‘all other’ </a:t>
                      </a:r>
                      <a:r>
                        <a:rPr lang="en-US" sz="1200" kern="1200" dirty="0">
                          <a:solidFill>
                            <a:schemeClr val="dk1"/>
                          </a:solidFill>
                          <a:effectLst/>
                        </a:rPr>
                        <a:t>can be self-certified with a CE mark by the legal manufacturer (LM) and can be marketed without a prior approval submission with the NB followed by a conformity assessment procedure.</a:t>
                      </a:r>
                    </a:p>
                    <a:p>
                      <a:pPr>
                        <a:lnSpc>
                          <a:spcPct val="107000"/>
                        </a:lnSpc>
                        <a:spcAft>
                          <a:spcPts val="800"/>
                        </a:spcAft>
                      </a:pPr>
                      <a:r>
                        <a:rPr lang="en-US" sz="1200" kern="1200" dirty="0">
                          <a:solidFill>
                            <a:schemeClr val="dk1"/>
                          </a:solidFill>
                          <a:effectLst/>
                        </a:rPr>
                        <a:t> However, </a:t>
                      </a:r>
                      <a:r>
                        <a:rPr lang="en-US" sz="1200" b="1" kern="1200" dirty="0">
                          <a:solidFill>
                            <a:schemeClr val="dk1"/>
                          </a:solidFill>
                          <a:effectLst/>
                        </a:rPr>
                        <a:t>where is the niche for a class I classification</a:t>
                      </a:r>
                      <a:r>
                        <a:rPr lang="en-US" sz="1200" kern="1200" dirty="0">
                          <a:solidFill>
                            <a:schemeClr val="dk1"/>
                          </a:solidFill>
                          <a:effectLst/>
                        </a:rPr>
                        <a:t>, when any intended use with a diagnostic, therapeutic, or monitoring purpose leads at least to a class II classification?</a:t>
                      </a:r>
                      <a:r>
                        <a:rPr lang="en-US" sz="1200" dirty="0">
                          <a:effectLst/>
                        </a:rPr>
                        <a:t>  MDCG 2021-24 [32] provides only one use case for this category: '</a:t>
                      </a:r>
                      <a:r>
                        <a:rPr lang="en-US" sz="1200" b="0" i="0" u="none" strike="noStrike" noProof="0" dirty="0">
                          <a:effectLst/>
                          <a:latin typeface="Calibri"/>
                        </a:rPr>
                        <a:t>MDSW app intended to support conception by calculating the user’s fertility status based on a validated statistical algorithm.</a:t>
                      </a:r>
                      <a:endParaRPr lang="en-US" sz="1200" dirty="0">
                        <a:effectLst/>
                      </a:endParaRPr>
                    </a:p>
                  </a:txBody>
                  <a:tcPr marL="68580" marR="68580" marT="0" marB="0">
                    <a:solidFill>
                      <a:schemeClr val="bg1">
                        <a:lumMod val="85000"/>
                      </a:schemeClr>
                    </a:solidFill>
                  </a:tcPr>
                </a:tc>
                <a:extLst>
                  <a:ext uri="{0D108BD9-81ED-4DB2-BD59-A6C34878D82A}">
                    <a16:rowId xmlns:a16="http://schemas.microsoft.com/office/drawing/2014/main" val="3841937656"/>
                  </a:ext>
                </a:extLst>
              </a:tr>
            </a:tbl>
          </a:graphicData>
        </a:graphic>
      </p:graphicFrame>
    </p:spTree>
    <p:extLst>
      <p:ext uri="{BB962C8B-B14F-4D97-AF65-F5344CB8AC3E}">
        <p14:creationId xmlns:p14="http://schemas.microsoft.com/office/powerpoint/2010/main" val="2535912975"/>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1a4d292e-883c-434b-96e3-060cfff16c86" xsi:nil="true"/>
    <_dlc_ExpireDateSaved xmlns="http://schemas.microsoft.com/sharepoint/v3" xsi:nil="true"/>
    <_dlc_ExpireDate xmlns="http://schemas.microsoft.com/sharepoint/v3" xsi:nil="true"/>
    <_dlc_Exempt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9C6D936474680D4881DC8163E7B2CE01" ma:contentTypeVersion="10" ma:contentTypeDescription="Ein neues Dokument erstellen." ma:contentTypeScope="" ma:versionID="a39dc05a7c001f1d09be82d8ae031110">
  <xsd:schema xmlns:xsd="http://www.w3.org/2001/XMLSchema" xmlns:xs="http://www.w3.org/2001/XMLSchema" xmlns:p="http://schemas.microsoft.com/office/2006/metadata/properties" xmlns:ns1="http://schemas.microsoft.com/sharepoint/v3" xmlns:ns2="1a4d292e-883c-434b-96e3-060cfff16c86" xmlns:ns3="e8ee6805-62fe-42af-ad9b-7adb41534f40" xmlns:ns4="2666a73e-131d-4df4-beed-e748ca8b970a" targetNamespace="http://schemas.microsoft.com/office/2006/metadata/properties" ma:root="true" ma:fieldsID="e89a67287641eb512186ad3d24cd8a99" ns1:_="" ns2:_="" ns3:_="" ns4:_="">
    <xsd:import namespace="http://schemas.microsoft.com/sharepoint/v3"/>
    <xsd:import namespace="1a4d292e-883c-434b-96e3-060cfff16c86"/>
    <xsd:import namespace="e8ee6805-62fe-42af-ad9b-7adb41534f40"/>
    <xsd:import namespace="2666a73e-131d-4df4-beed-e748ca8b970a"/>
    <xsd:element name="properties">
      <xsd:complexType>
        <xsd:sequence>
          <xsd:element name="documentManagement">
            <xsd:complexType>
              <xsd:all>
                <xsd:element ref="ns2:TaxCatchAll" minOccurs="0"/>
                <xsd:element ref="ns2:TaxCatchAllLabel" minOccurs="0"/>
                <xsd:element ref="ns1:_dlc_Exempt" minOccurs="0"/>
                <xsd:element ref="ns1:_dlc_ExpireDateSaved" minOccurs="0"/>
                <xsd:element ref="ns1:_dlc_ExpireDate" minOccurs="0"/>
                <xsd:element ref="ns3:MediaServiceMetadata" minOccurs="0"/>
                <xsd:element ref="ns3:MediaServiceFastMetadata" minOccurs="0"/>
                <xsd:element ref="ns3:MediaServiceSearchProperties" minOccurs="0"/>
                <xsd:element ref="ns3:MediaServiceObjectDetectorVersions" minOccurs="0"/>
                <xsd:element ref="ns4:SharedWithUsers" minOccurs="0"/>
                <xsd:element ref="ns4: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dlc_Exempt" ma:index="10" nillable="true" ma:displayName="Von der Richtlinie ausgenommen" ma:hidden="true" ma:internalName="_dlc_Exempt" ma:readOnly="false">
      <xsd:simpleType>
        <xsd:restriction base="dms:Unknown"/>
      </xsd:simpleType>
    </xsd:element>
    <xsd:element name="_dlc_ExpireDateSaved" ma:index="11" nillable="true" ma:displayName="Ursprüngliches Ablaufdatum" ma:hidden="true" ma:internalName="_dlc_ExpireDateSaved" ma:readOnly="false">
      <xsd:simpleType>
        <xsd:restriction base="dms:DateTime"/>
      </xsd:simpleType>
    </xsd:element>
    <xsd:element name="_dlc_ExpireDate" ma:index="12" nillable="true" ma:displayName="Ablaufdatum" ma:hidden="true" ma:internalName="_dlc_ExpireDate" ma:readOnly="fals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1a4d292e-883c-434b-96e3-060cfff16c86" elementFormDefault="qualified">
    <xsd:import namespace="http://schemas.microsoft.com/office/2006/documentManagement/types"/>
    <xsd:import namespace="http://schemas.microsoft.com/office/infopath/2007/PartnerControls"/>
    <xsd:element name="TaxCatchAll" ma:index="8" nillable="true" ma:displayName="Taxonomy Catch All Column" ma:hidden="true" ma:list="{62681049-cedf-480d-974d-a3c700f04f52}" ma:internalName="TaxCatchAll" ma:showField="CatchAllData" ma:web="2666a73e-131d-4df4-beed-e748ca8b970a">
      <xsd:complexType>
        <xsd:complexContent>
          <xsd:extension base="dms:MultiChoiceLookup">
            <xsd:sequence>
              <xsd:element name="Value" type="dms:Lookup" maxOccurs="unbounded" minOccurs="0" nillable="true"/>
            </xsd:sequence>
          </xsd:extension>
        </xsd:complexContent>
      </xsd:complexType>
    </xsd:element>
    <xsd:element name="TaxCatchAllLabel" ma:index="9" nillable="true" ma:displayName="Taxonomy Catch All Column1" ma:hidden="true" ma:list="{62681049-cedf-480d-974d-a3c700f04f52}" ma:internalName="TaxCatchAllLabel" ma:readOnly="true" ma:showField="CatchAllDataLabel" ma:web="2666a73e-131d-4df4-beed-e748ca8b970a">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e8ee6805-62fe-42af-ad9b-7adb41534f40" elementFormDefault="qualified">
    <xsd:import namespace="http://schemas.microsoft.com/office/2006/documentManagement/types"/>
    <xsd:import namespace="http://schemas.microsoft.com/office/infopath/2007/PartnerControls"/>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666a73e-131d-4df4-beed-e748ca8b970a" elementFormDefault="qualified">
    <xsd:import namespace="http://schemas.microsoft.com/office/2006/documentManagement/types"/>
    <xsd:import namespace="http://schemas.microsoft.com/office/infopath/2007/PartnerControls"/>
    <xsd:element name="SharedWithUsers" ma:index="17"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Freigegeben für -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haredContentType xmlns="Microsoft.SharePoint.Taxonomy.ContentTypeSync" SourceId="7bc43322-b630-4bac-8b27-31def233d1d0" ContentTypeId="0x0101" PreviousValue="false"/>
</file>

<file path=customXml/itemProps1.xml><?xml version="1.0" encoding="utf-8"?>
<ds:datastoreItem xmlns:ds="http://schemas.openxmlformats.org/officeDocument/2006/customXml" ds:itemID="{67EC3426-FC44-4CDD-A3C2-D3898DF4DA24}">
  <ds:schemaRefs>
    <ds:schemaRef ds:uri="http://www.w3.org/XML/1998/namespace"/>
    <ds:schemaRef ds:uri="http://schemas.microsoft.com/sharepoint/v3"/>
    <ds:schemaRef ds:uri="http://purl.org/dc/dcmitype/"/>
    <ds:schemaRef ds:uri="http://purl.org/dc/terms/"/>
    <ds:schemaRef ds:uri="http://schemas.openxmlformats.org/package/2006/metadata/core-properties"/>
    <ds:schemaRef ds:uri="http://schemas.microsoft.com/office/2006/documentManagement/types"/>
    <ds:schemaRef ds:uri="http://purl.org/dc/elements/1.1/"/>
    <ds:schemaRef ds:uri="2666a73e-131d-4df4-beed-e748ca8b970a"/>
    <ds:schemaRef ds:uri="1a4d292e-883c-434b-96e3-060cfff16c86"/>
    <ds:schemaRef ds:uri="e8ee6805-62fe-42af-ad9b-7adb41534f40"/>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ABEA17ED-C4AE-4202-B2AE-EBC70F4ED932}">
  <ds:schemaRefs>
    <ds:schemaRef ds:uri="http://schemas.microsoft.com/sharepoint/v3/contenttype/forms"/>
  </ds:schemaRefs>
</ds:datastoreItem>
</file>

<file path=customXml/itemProps3.xml><?xml version="1.0" encoding="utf-8"?>
<ds:datastoreItem xmlns:ds="http://schemas.openxmlformats.org/officeDocument/2006/customXml" ds:itemID="{5C44C7FE-9790-49CF-AD12-35973C96F29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1a4d292e-883c-434b-96e3-060cfff16c86"/>
    <ds:schemaRef ds:uri="e8ee6805-62fe-42af-ad9b-7adb41534f40"/>
    <ds:schemaRef ds:uri="2666a73e-131d-4df4-beed-e748ca8b970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5EA83438-8AAF-48CB-9C66-DBACCD2F072B}">
  <ds:schemaRefs>
    <ds:schemaRef ds:uri="Microsoft.SharePoint.Taxonomy.ContentTypeSync"/>
  </ds:schemaRefs>
</ds:datastoreItem>
</file>

<file path=docProps/app.xml><?xml version="1.0" encoding="utf-8"?>
<Properties xmlns="http://schemas.openxmlformats.org/officeDocument/2006/extended-properties" xmlns:vt="http://schemas.openxmlformats.org/officeDocument/2006/docPropsVTypes">
  <TotalTime>0</TotalTime>
  <Words>774</Words>
  <Application>Microsoft Office PowerPoint</Application>
  <PresentationFormat>Breitbild</PresentationFormat>
  <Paragraphs>87</Paragraphs>
  <Slides>4</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4</vt:i4>
      </vt:variant>
    </vt:vector>
  </HeadingPairs>
  <TitlesOfParts>
    <vt:vector size="9" baseType="lpstr">
      <vt:lpstr>Aptos</vt:lpstr>
      <vt:lpstr>Arial</vt:lpstr>
      <vt:lpstr>Calibri</vt:lpstr>
      <vt:lpstr>Calibri Light</vt:lpstr>
      <vt:lpstr>Office</vt:lpstr>
      <vt:lpstr>Impact of Rule 11 on the European medical software landscape:  analysis of EUDAMED three years after MDR implementation Arndt A. Schmitz, Miriam Font, Toumani Doucouré, and Hans-Peter Podhaisky - Tables - </vt:lpstr>
      <vt:lpstr>Table I: Use of EMDN codes by software listed in EUDAMED.</vt:lpstr>
      <vt:lpstr>Table 2a: IMDRF/ FDA Risk-based qualification approach of SaMD. The four categories (I, II, III, IV) are based on the levels of impact of the information provided on the patient or public health. [2] </vt:lpstr>
      <vt:lpstr>Table 2b: Regulatory impact assessment of the risk-based qualification approaches for MDSW provided by Rule 11 of the MDR.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Class I in EU under MDR</dc:title>
  <dc:creator>Arndt Schmitz</dc:creator>
  <cp:lastModifiedBy>Hans-Peter Podhaisky</cp:lastModifiedBy>
  <cp:revision>17</cp:revision>
  <dcterms:created xsi:type="dcterms:W3CDTF">2024-05-16T09:52:29Z</dcterms:created>
  <dcterms:modified xsi:type="dcterms:W3CDTF">2024-08-28T09:59:21Z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f850223-87a8-40c3-9eb2-432606efca2a_Enabled">
    <vt:lpwstr>true</vt:lpwstr>
  </property>
  <property fmtid="{D5CDD505-2E9C-101B-9397-08002B2CF9AE}" pid="3" name="MSIP_Label_7f850223-87a8-40c3-9eb2-432606efca2a_SetDate">
    <vt:lpwstr>2024-05-16T10:11:57Z</vt:lpwstr>
  </property>
  <property fmtid="{D5CDD505-2E9C-101B-9397-08002B2CF9AE}" pid="4" name="MSIP_Label_7f850223-87a8-40c3-9eb2-432606efca2a_Method">
    <vt:lpwstr>Standard</vt:lpwstr>
  </property>
  <property fmtid="{D5CDD505-2E9C-101B-9397-08002B2CF9AE}" pid="5" name="MSIP_Label_7f850223-87a8-40c3-9eb2-432606efca2a_Name">
    <vt:lpwstr>7f850223-87a8-40c3-9eb2-432606efca2a</vt:lpwstr>
  </property>
  <property fmtid="{D5CDD505-2E9C-101B-9397-08002B2CF9AE}" pid="6" name="MSIP_Label_7f850223-87a8-40c3-9eb2-432606efca2a_SiteId">
    <vt:lpwstr>fcb2b37b-5da0-466b-9b83-0014b67a7c78</vt:lpwstr>
  </property>
  <property fmtid="{D5CDD505-2E9C-101B-9397-08002B2CF9AE}" pid="7" name="MSIP_Label_7f850223-87a8-40c3-9eb2-432606efca2a_ActionId">
    <vt:lpwstr>1b19ed40-8776-42ab-b516-8f943b245868</vt:lpwstr>
  </property>
  <property fmtid="{D5CDD505-2E9C-101B-9397-08002B2CF9AE}" pid="8" name="MSIP_Label_7f850223-87a8-40c3-9eb2-432606efca2a_ContentBits">
    <vt:lpwstr>0</vt:lpwstr>
  </property>
  <property fmtid="{D5CDD505-2E9C-101B-9397-08002B2CF9AE}" pid="9" name="ContentTypeId">
    <vt:lpwstr>0x0101009C6D936474680D4881DC8163E7B2CE01</vt:lpwstr>
  </property>
</Properties>
</file>