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</p:sldIdLst>
  <p:sldSz cx="10799445" cy="1620012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16" userDrawn="1">
          <p15:clr>
            <a:srgbClr val="A4A3A4"/>
          </p15:clr>
        </p15:guide>
        <p15:guide id="2" pos="25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2342" y="-629"/>
      </p:cViewPr>
      <p:guideLst>
        <p:guide orient="horz" pos="5216"/>
        <p:guide pos="25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.wmf"/><Relationship Id="rId8" Type="http://schemas.openxmlformats.org/officeDocument/2006/relationships/image" Target="../media/image13.wmf"/><Relationship Id="rId7" Type="http://schemas.openxmlformats.org/officeDocument/2006/relationships/image" Target="../media/image12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B1F01-67DB-4F54-AAE3-A823D3D3FF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62F5B-FF4E-427B-88BA-F1857A7994A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651323"/>
            <a:ext cx="9179799" cy="5640152"/>
          </a:xfrm>
        </p:spPr>
        <p:txBody>
          <a:bodyPr anchor="b"/>
          <a:lstStyle>
            <a:lvl1pPr algn="ctr">
              <a:defRPr sz="70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8508982"/>
            <a:ext cx="8099822" cy="3911355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750" indent="0" algn="ctr">
              <a:buNone/>
              <a:defRPr sz="2360"/>
            </a:lvl2pPr>
            <a:lvl3pPr marL="1080135" indent="0" algn="ctr">
              <a:buNone/>
              <a:defRPr sz="2125"/>
            </a:lvl3pPr>
            <a:lvl4pPr marL="1619885" indent="0" algn="ctr">
              <a:buNone/>
              <a:defRPr sz="1890"/>
            </a:lvl4pPr>
            <a:lvl5pPr marL="2160270" indent="0" algn="ctr">
              <a:buNone/>
              <a:defRPr sz="1890"/>
            </a:lvl5pPr>
            <a:lvl6pPr marL="2700020" indent="0" algn="ctr">
              <a:buNone/>
              <a:defRPr sz="1890"/>
            </a:lvl6pPr>
            <a:lvl7pPr marL="3240405" indent="0" algn="ctr">
              <a:buNone/>
              <a:defRPr sz="1890"/>
            </a:lvl7pPr>
            <a:lvl8pPr marL="3780155" indent="0" algn="ctr">
              <a:buNone/>
              <a:defRPr sz="1890"/>
            </a:lvl8pPr>
            <a:lvl9pPr marL="4320540" indent="0" algn="ctr">
              <a:buNone/>
              <a:defRPr sz="189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4038865"/>
            <a:ext cx="9314796" cy="6738931"/>
          </a:xfrm>
        </p:spPr>
        <p:txBody>
          <a:bodyPr anchor="b"/>
          <a:lstStyle>
            <a:lvl1pPr>
              <a:defRPr sz="70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10841548"/>
            <a:ext cx="9314796" cy="3543845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750" indent="0">
              <a:buNone/>
              <a:defRPr sz="2360">
                <a:solidFill>
                  <a:schemeClr val="tx1">
                    <a:tint val="75000"/>
                  </a:schemeClr>
                </a:solidFill>
              </a:defRPr>
            </a:lvl2pPr>
            <a:lvl3pPr marL="1080135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3pPr>
            <a:lvl4pPr marL="161988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6027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7000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4040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8015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2054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5" y="4312618"/>
            <a:ext cx="4589899" cy="102790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1" y="4312618"/>
            <a:ext cx="4589899" cy="102790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862528"/>
            <a:ext cx="9314796" cy="313133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3" y="3971359"/>
            <a:ext cx="4568805" cy="194630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750" indent="0">
              <a:buNone/>
              <a:defRPr sz="2360" b="1"/>
            </a:lvl2pPr>
            <a:lvl3pPr marL="1080135" indent="0">
              <a:buNone/>
              <a:defRPr sz="2125" b="1"/>
            </a:lvl3pPr>
            <a:lvl4pPr marL="1619885" indent="0">
              <a:buNone/>
              <a:defRPr sz="1890" b="1"/>
            </a:lvl4pPr>
            <a:lvl5pPr marL="2160270" indent="0">
              <a:buNone/>
              <a:defRPr sz="1890" b="1"/>
            </a:lvl5pPr>
            <a:lvl6pPr marL="2700020" indent="0">
              <a:buNone/>
              <a:defRPr sz="1890" b="1"/>
            </a:lvl6pPr>
            <a:lvl7pPr marL="3240405" indent="0">
              <a:buNone/>
              <a:defRPr sz="1890" b="1"/>
            </a:lvl7pPr>
            <a:lvl8pPr marL="3780155" indent="0">
              <a:buNone/>
              <a:defRPr sz="1890" b="1"/>
            </a:lvl8pPr>
            <a:lvl9pPr marL="4320540" indent="0">
              <a:buNone/>
              <a:defRPr sz="189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3" y="5917661"/>
            <a:ext cx="4568805" cy="87039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971359"/>
            <a:ext cx="4591306" cy="194630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750" indent="0">
              <a:buNone/>
              <a:defRPr sz="2360" b="1"/>
            </a:lvl2pPr>
            <a:lvl3pPr marL="1080135" indent="0">
              <a:buNone/>
              <a:defRPr sz="2125" b="1"/>
            </a:lvl3pPr>
            <a:lvl4pPr marL="1619885" indent="0">
              <a:buNone/>
              <a:defRPr sz="1890" b="1"/>
            </a:lvl4pPr>
            <a:lvl5pPr marL="2160270" indent="0">
              <a:buNone/>
              <a:defRPr sz="1890" b="1"/>
            </a:lvl5pPr>
            <a:lvl6pPr marL="2700020" indent="0">
              <a:buNone/>
              <a:defRPr sz="1890" b="1"/>
            </a:lvl6pPr>
            <a:lvl7pPr marL="3240405" indent="0">
              <a:buNone/>
              <a:defRPr sz="1890" b="1"/>
            </a:lvl7pPr>
            <a:lvl8pPr marL="3780155" indent="0">
              <a:buNone/>
              <a:defRPr sz="1890" b="1"/>
            </a:lvl8pPr>
            <a:lvl9pPr marL="4320540" indent="0">
              <a:buNone/>
              <a:defRPr sz="189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5917661"/>
            <a:ext cx="4591306" cy="87039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1" y="1080029"/>
            <a:ext cx="3483205" cy="3780102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2332568"/>
            <a:ext cx="5467380" cy="11512811"/>
          </a:xfrm>
        </p:spPr>
        <p:txBody>
          <a:bodyPr/>
          <a:lstStyle>
            <a:lvl1pPr>
              <a:defRPr sz="3780"/>
            </a:lvl1pPr>
            <a:lvl2pPr>
              <a:defRPr sz="3305"/>
            </a:lvl2pPr>
            <a:lvl3pPr>
              <a:defRPr sz="2835"/>
            </a:lvl3pPr>
            <a:lvl4pPr>
              <a:defRPr sz="2360"/>
            </a:lvl4pPr>
            <a:lvl5pPr>
              <a:defRPr sz="2360"/>
            </a:lvl5pPr>
            <a:lvl6pPr>
              <a:defRPr sz="2360"/>
            </a:lvl6pPr>
            <a:lvl7pPr>
              <a:defRPr sz="2360"/>
            </a:lvl7pPr>
            <a:lvl8pPr>
              <a:defRPr sz="2360"/>
            </a:lvl8pPr>
            <a:lvl9pPr>
              <a:defRPr sz="236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1" y="4860132"/>
            <a:ext cx="3483205" cy="9003995"/>
          </a:xfrm>
        </p:spPr>
        <p:txBody>
          <a:bodyPr/>
          <a:lstStyle>
            <a:lvl1pPr marL="0" indent="0">
              <a:buNone/>
              <a:defRPr sz="1890"/>
            </a:lvl1pPr>
            <a:lvl2pPr marL="539750" indent="0">
              <a:buNone/>
              <a:defRPr sz="1655"/>
            </a:lvl2pPr>
            <a:lvl3pPr marL="1080135" indent="0">
              <a:buNone/>
              <a:defRPr sz="1415"/>
            </a:lvl3pPr>
            <a:lvl4pPr marL="1619885" indent="0">
              <a:buNone/>
              <a:defRPr sz="1180"/>
            </a:lvl4pPr>
            <a:lvl5pPr marL="2160270" indent="0">
              <a:buNone/>
              <a:defRPr sz="1180"/>
            </a:lvl5pPr>
            <a:lvl6pPr marL="2700020" indent="0">
              <a:buNone/>
              <a:defRPr sz="1180"/>
            </a:lvl6pPr>
            <a:lvl7pPr marL="3240405" indent="0">
              <a:buNone/>
              <a:defRPr sz="1180"/>
            </a:lvl7pPr>
            <a:lvl8pPr marL="3780155" indent="0">
              <a:buNone/>
              <a:defRPr sz="1180"/>
            </a:lvl8pPr>
            <a:lvl9pPr marL="4320540" indent="0">
              <a:buNone/>
              <a:defRPr sz="118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1" y="1080029"/>
            <a:ext cx="3483205" cy="3780102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2332568"/>
            <a:ext cx="5467380" cy="11512811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750" indent="0">
              <a:buNone/>
              <a:defRPr sz="3305"/>
            </a:lvl2pPr>
            <a:lvl3pPr marL="1080135" indent="0">
              <a:buNone/>
              <a:defRPr sz="2835"/>
            </a:lvl3pPr>
            <a:lvl4pPr marL="1619885" indent="0">
              <a:buNone/>
              <a:defRPr sz="2360"/>
            </a:lvl4pPr>
            <a:lvl5pPr marL="2160270" indent="0">
              <a:buNone/>
              <a:defRPr sz="2360"/>
            </a:lvl5pPr>
            <a:lvl6pPr marL="2700020" indent="0">
              <a:buNone/>
              <a:defRPr sz="2360"/>
            </a:lvl6pPr>
            <a:lvl7pPr marL="3240405" indent="0">
              <a:buNone/>
              <a:defRPr sz="2360"/>
            </a:lvl7pPr>
            <a:lvl8pPr marL="3780155" indent="0">
              <a:buNone/>
              <a:defRPr sz="2360"/>
            </a:lvl8pPr>
            <a:lvl9pPr marL="4320540" indent="0">
              <a:buNone/>
              <a:defRPr sz="236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1" y="4860132"/>
            <a:ext cx="3483205" cy="9003995"/>
          </a:xfrm>
        </p:spPr>
        <p:txBody>
          <a:bodyPr/>
          <a:lstStyle>
            <a:lvl1pPr marL="0" indent="0">
              <a:buNone/>
              <a:defRPr sz="1890"/>
            </a:lvl1pPr>
            <a:lvl2pPr marL="539750" indent="0">
              <a:buNone/>
              <a:defRPr sz="1655"/>
            </a:lvl2pPr>
            <a:lvl3pPr marL="1080135" indent="0">
              <a:buNone/>
              <a:defRPr sz="1415"/>
            </a:lvl3pPr>
            <a:lvl4pPr marL="1619885" indent="0">
              <a:buNone/>
              <a:defRPr sz="1180"/>
            </a:lvl4pPr>
            <a:lvl5pPr marL="2160270" indent="0">
              <a:buNone/>
              <a:defRPr sz="1180"/>
            </a:lvl5pPr>
            <a:lvl6pPr marL="2700020" indent="0">
              <a:buNone/>
              <a:defRPr sz="1180"/>
            </a:lvl6pPr>
            <a:lvl7pPr marL="3240405" indent="0">
              <a:buNone/>
              <a:defRPr sz="1180"/>
            </a:lvl7pPr>
            <a:lvl8pPr marL="3780155" indent="0">
              <a:buNone/>
              <a:defRPr sz="1180"/>
            </a:lvl8pPr>
            <a:lvl9pPr marL="4320540" indent="0">
              <a:buNone/>
              <a:defRPr sz="118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2" y="862524"/>
            <a:ext cx="2328699" cy="1372912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862524"/>
            <a:ext cx="6851100" cy="1372912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862528"/>
            <a:ext cx="9314796" cy="3131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4312618"/>
            <a:ext cx="9314796" cy="10279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5" y="15015411"/>
            <a:ext cx="2429947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5015411"/>
            <a:ext cx="3644920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3" y="15015411"/>
            <a:ext cx="2429947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80135" rtl="0" eaLnBrk="1" latinLnBrk="0" hangingPunct="1">
        <a:lnSpc>
          <a:spcPct val="90000"/>
        </a:lnSpc>
        <a:spcBef>
          <a:spcPct val="0"/>
        </a:spcBef>
        <a:buNone/>
        <a:defRPr sz="51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1080135" rtl="0" eaLnBrk="1" latinLnBrk="0" hangingPunct="1">
        <a:lnSpc>
          <a:spcPct val="90000"/>
        </a:lnSpc>
        <a:spcBef>
          <a:spcPts val="1180"/>
        </a:spcBef>
        <a:buFont typeface="Arial" panose="020B0604020202020204" pitchFamily="34" charset="0"/>
        <a:buChar char="•"/>
        <a:defRPr sz="3305" kern="1200">
          <a:solidFill>
            <a:schemeClr val="tx1"/>
          </a:solidFill>
          <a:latin typeface="+mn-lt"/>
          <a:ea typeface="+mn-ea"/>
          <a:cs typeface="+mn-cs"/>
        </a:defRPr>
      </a:lvl1pPr>
      <a:lvl2pPr marL="81026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5001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360" kern="1200">
          <a:solidFill>
            <a:schemeClr val="tx1"/>
          </a:solidFill>
          <a:latin typeface="+mn-lt"/>
          <a:ea typeface="+mn-ea"/>
          <a:cs typeface="+mn-cs"/>
        </a:defRPr>
      </a:lvl3pPr>
      <a:lvl4pPr marL="1890395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4pPr>
      <a:lvl5pPr marL="2430145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5pPr>
      <a:lvl6pPr marL="297053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6pPr>
      <a:lvl7pPr marL="351028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7pPr>
      <a:lvl8pPr marL="405003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8pPr>
      <a:lvl9pPr marL="4590415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2pPr>
      <a:lvl3pPr marL="108013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3pPr>
      <a:lvl4pPr marL="161988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5pPr>
      <a:lvl6pPr marL="270002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6pPr>
      <a:lvl7pPr marL="324040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7pPr>
      <a:lvl8pPr marL="378015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8pPr>
      <a:lvl9pPr marL="432054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wmf"/><Relationship Id="rId8" Type="http://schemas.openxmlformats.org/officeDocument/2006/relationships/oleObject" Target="../embeddings/oleObject2.bin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26" Type="http://schemas.openxmlformats.org/officeDocument/2006/relationships/vmlDrawing" Target="../drawings/vmlDrawing1.vml"/><Relationship Id="rId25" Type="http://schemas.openxmlformats.org/officeDocument/2006/relationships/slideLayout" Target="../slideLayouts/slideLayout2.xml"/><Relationship Id="rId24" Type="http://schemas.openxmlformats.org/officeDocument/2006/relationships/image" Target="../media/image15.emf"/><Relationship Id="rId23" Type="http://schemas.openxmlformats.org/officeDocument/2006/relationships/image" Target="../media/image14.wmf"/><Relationship Id="rId22" Type="http://schemas.openxmlformats.org/officeDocument/2006/relationships/oleObject" Target="../embeddings/oleObject9.bin"/><Relationship Id="rId21" Type="http://schemas.openxmlformats.org/officeDocument/2006/relationships/image" Target="../media/image13.wmf"/><Relationship Id="rId20" Type="http://schemas.openxmlformats.org/officeDocument/2006/relationships/oleObject" Target="../embeddings/oleObject8.bin"/><Relationship Id="rId2" Type="http://schemas.openxmlformats.org/officeDocument/2006/relationships/image" Target="../media/image2.png"/><Relationship Id="rId19" Type="http://schemas.openxmlformats.org/officeDocument/2006/relationships/image" Target="../media/image12.wmf"/><Relationship Id="rId18" Type="http://schemas.openxmlformats.org/officeDocument/2006/relationships/oleObject" Target="../embeddings/oleObject7.bin"/><Relationship Id="rId17" Type="http://schemas.openxmlformats.org/officeDocument/2006/relationships/image" Target="../media/image11.wmf"/><Relationship Id="rId16" Type="http://schemas.openxmlformats.org/officeDocument/2006/relationships/oleObject" Target="../embeddings/oleObject6.bin"/><Relationship Id="rId15" Type="http://schemas.openxmlformats.org/officeDocument/2006/relationships/image" Target="../media/image10.wmf"/><Relationship Id="rId14" Type="http://schemas.openxmlformats.org/officeDocument/2006/relationships/oleObject" Target="../embeddings/oleObject5.bin"/><Relationship Id="rId13" Type="http://schemas.openxmlformats.org/officeDocument/2006/relationships/image" Target="../media/image9.wmf"/><Relationship Id="rId12" Type="http://schemas.openxmlformats.org/officeDocument/2006/relationships/oleObject" Target="../embeddings/oleObject4.bin"/><Relationship Id="rId11" Type="http://schemas.openxmlformats.org/officeDocument/2006/relationships/image" Target="../media/image8.wmf"/><Relationship Id="rId10" Type="http://schemas.openxmlformats.org/officeDocument/2006/relationships/oleObject" Target="../embeddings/oleObject3.bin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本框 66"/>
          <p:cNvSpPr txBox="1"/>
          <p:nvPr/>
        </p:nvSpPr>
        <p:spPr>
          <a:xfrm>
            <a:off x="480186" y="1742331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80186" y="10424217"/>
            <a:ext cx="356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B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184258" y="488212"/>
            <a:ext cx="3504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Supplementary Fig.2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02746" y="1255132"/>
            <a:ext cx="3966163" cy="4147741"/>
            <a:chOff x="1036208" y="1089073"/>
            <a:chExt cx="3966163" cy="4147741"/>
          </a:xfrm>
        </p:grpSpPr>
        <p:sp>
          <p:nvSpPr>
            <p:cNvPr id="102" name="矩形 101"/>
            <p:cNvSpPr/>
            <p:nvPr/>
          </p:nvSpPr>
          <p:spPr>
            <a:xfrm rot="18837281">
              <a:off x="1060435" y="1737122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shCtrl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1783177" y="4836704"/>
              <a:ext cx="8842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A549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3310321" y="2868597"/>
              <a:ext cx="13413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3322957" y="3579965"/>
              <a:ext cx="1056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PTEN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9" name="图片 118"/>
            <p:cNvPicPr>
              <a:picLocks noChangeAspect="1"/>
            </p:cNvPicPr>
            <p:nvPr/>
          </p:nvPicPr>
          <p:blipFill rotWithShape="1">
            <a:blip r:embed="rId1"/>
            <a:srcRect r="66704"/>
            <a:stretch>
              <a:fillRect/>
            </a:stretch>
          </p:blipFill>
          <p:spPr>
            <a:xfrm>
              <a:off x="1036208" y="4149326"/>
              <a:ext cx="2235958" cy="63047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1" name="图片 120"/>
            <p:cNvPicPr>
              <a:picLocks noChangeAspect="1"/>
            </p:cNvPicPr>
            <p:nvPr/>
          </p:nvPicPr>
          <p:blipFill rotWithShape="1">
            <a:blip r:embed="rId2"/>
            <a:srcRect l="2209" r="64806"/>
            <a:stretch>
              <a:fillRect/>
            </a:stretch>
          </p:blipFill>
          <p:spPr>
            <a:xfrm>
              <a:off x="1053566" y="3423244"/>
              <a:ext cx="2241903" cy="6304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4" name="文本框 123"/>
            <p:cNvSpPr txBox="1"/>
            <p:nvPr/>
          </p:nvSpPr>
          <p:spPr>
            <a:xfrm>
              <a:off x="3298279" y="4221620"/>
              <a:ext cx="17040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VINCULIN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3" name="对象 2"/>
            <p:cNvGraphicFramePr>
              <a:graphicFrameLocks noChangeAspect="1"/>
            </p:cNvGraphicFramePr>
            <p:nvPr/>
          </p:nvGraphicFramePr>
          <p:xfrm>
            <a:off x="1053566" y="2715388"/>
            <a:ext cx="2228962" cy="630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Image" r:id="rId3" imgW="1247775" imgH="352425" progId="Photoshop.Image.13">
                    <p:embed/>
                  </p:oleObj>
                </mc:Choice>
                <mc:Fallback>
                  <p:oleObj name="Image" r:id="rId3" imgW="1247775" imgH="352425" progId="Photoshop.Image.13">
                    <p:embed/>
                    <p:pic>
                      <p:nvPicPr>
                        <p:cNvPr id="0" name="图片 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53566" y="2715388"/>
                          <a:ext cx="2228962" cy="630479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" name="矩形 70"/>
            <p:cNvSpPr/>
            <p:nvPr/>
          </p:nvSpPr>
          <p:spPr>
            <a:xfrm rot="18837281">
              <a:off x="1748533" y="1783091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FBXL18-sh1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 rot="18837281">
              <a:off x="2497829" y="1795329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FBXL18-sh2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04398" y="793353"/>
            <a:ext cx="3690953" cy="4737495"/>
            <a:chOff x="5604398" y="793353"/>
            <a:chExt cx="3690953" cy="4737495"/>
          </a:xfrm>
        </p:grpSpPr>
        <p:sp>
          <p:nvSpPr>
            <p:cNvPr id="109" name="文本框 108"/>
            <p:cNvSpPr txBox="1"/>
            <p:nvPr/>
          </p:nvSpPr>
          <p:spPr>
            <a:xfrm>
              <a:off x="6042652" y="5130739"/>
              <a:ext cx="1421512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SPC-A1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7873839" y="4382521"/>
              <a:ext cx="1421512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6" name="图片 115"/>
            <p:cNvPicPr>
              <a:picLocks noChangeAspect="1"/>
            </p:cNvPicPr>
            <p:nvPr/>
          </p:nvPicPr>
          <p:blipFill rotWithShape="1">
            <a:blip r:embed="rId5"/>
            <a:srcRect l="51079"/>
            <a:stretch>
              <a:fillRect/>
            </a:stretch>
          </p:blipFill>
          <p:spPr>
            <a:xfrm>
              <a:off x="5604398" y="2435942"/>
              <a:ext cx="2222327" cy="7990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7" name="图片 116"/>
            <p:cNvPicPr>
              <a:picLocks noChangeAspect="1"/>
            </p:cNvPicPr>
            <p:nvPr/>
          </p:nvPicPr>
          <p:blipFill rotWithShape="1">
            <a:blip r:embed="rId6"/>
            <a:srcRect l="4034"/>
            <a:stretch>
              <a:fillRect/>
            </a:stretch>
          </p:blipFill>
          <p:spPr>
            <a:xfrm>
              <a:off x="5604398" y="3358038"/>
              <a:ext cx="2222327" cy="7990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8" name="图片 117"/>
            <p:cNvPicPr>
              <a:picLocks noChangeAspect="1"/>
            </p:cNvPicPr>
            <p:nvPr/>
          </p:nvPicPr>
          <p:blipFill rotWithShape="1">
            <a:blip r:embed="rId7"/>
            <a:srcRect l="48152" r="3822" b="19573"/>
            <a:stretch>
              <a:fillRect/>
            </a:stretch>
          </p:blipFill>
          <p:spPr>
            <a:xfrm>
              <a:off x="5604398" y="4279191"/>
              <a:ext cx="2222327" cy="7990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2" name="文本框 121"/>
            <p:cNvSpPr txBox="1"/>
            <p:nvPr/>
          </p:nvSpPr>
          <p:spPr>
            <a:xfrm>
              <a:off x="7859960" y="2564904"/>
              <a:ext cx="1364746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7846078" y="3464879"/>
              <a:ext cx="1056258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PTEN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 rot="18837281">
              <a:off x="5602779" y="1441402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shCtrl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 rot="18837281">
              <a:off x="6262916" y="1441402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FBXL18-sh1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 rot="18837281">
              <a:off x="7012212" y="1453640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FBXL18-sh2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25042" y="5663321"/>
            <a:ext cx="3535116" cy="4084821"/>
            <a:chOff x="1248639" y="5998672"/>
            <a:chExt cx="3535116" cy="4084821"/>
          </a:xfrm>
        </p:grpSpPr>
        <p:graphicFrame>
          <p:nvGraphicFramePr>
            <p:cNvPr id="5" name="对象 4"/>
            <p:cNvGraphicFramePr>
              <a:graphicFrameLocks noChangeAspect="1"/>
            </p:cNvGraphicFramePr>
            <p:nvPr/>
          </p:nvGraphicFramePr>
          <p:xfrm>
            <a:off x="1263470" y="7631236"/>
            <a:ext cx="2227072" cy="5767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Image" r:id="rId8" imgW="1247775" imgH="323850" progId="Photoshop.Image.13">
                    <p:embed/>
                  </p:oleObj>
                </mc:Choice>
                <mc:Fallback>
                  <p:oleObj name="Image" r:id="rId8" imgW="1247775" imgH="323850" progId="Photoshop.Image.13">
                    <p:embed/>
                    <p:pic>
                      <p:nvPicPr>
                        <p:cNvPr id="0" name="图片 5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263470" y="7631236"/>
                          <a:ext cx="2227072" cy="576728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对象 6"/>
            <p:cNvGraphicFramePr>
              <a:graphicFrameLocks noChangeAspect="1"/>
            </p:cNvGraphicFramePr>
            <p:nvPr/>
          </p:nvGraphicFramePr>
          <p:xfrm>
            <a:off x="1248640" y="8300538"/>
            <a:ext cx="2241903" cy="602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Image" r:id="rId10" imgW="1114425" imgH="361950" progId="Photoshop.Image.13">
                    <p:embed/>
                  </p:oleObj>
                </mc:Choice>
                <mc:Fallback>
                  <p:oleObj name="Image" r:id="rId10" imgW="1114425" imgH="361950" progId="Photoshop.Image.13">
                    <p:embed/>
                    <p:pic>
                      <p:nvPicPr>
                        <p:cNvPr id="0" name="图片 8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248640" y="8300538"/>
                          <a:ext cx="2241903" cy="602207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对象 11"/>
            <p:cNvGraphicFramePr>
              <a:graphicFrameLocks noChangeAspect="1"/>
            </p:cNvGraphicFramePr>
            <p:nvPr/>
          </p:nvGraphicFramePr>
          <p:xfrm>
            <a:off x="1248639" y="8992834"/>
            <a:ext cx="2241903" cy="673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Image" r:id="rId12" imgW="1304925" imgH="390525" progId="Photoshop.Image.13">
                    <p:embed/>
                  </p:oleObj>
                </mc:Choice>
                <mc:Fallback>
                  <p:oleObj name="Image" r:id="rId12" imgW="1304925" imgH="390525" progId="Photoshop.Image.13">
                    <p:embed/>
                    <p:pic>
                      <p:nvPicPr>
                        <p:cNvPr id="0" name="图片 12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248639" y="8992834"/>
                          <a:ext cx="2241903" cy="673425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文本框 13"/>
            <p:cNvSpPr txBox="1"/>
            <p:nvPr/>
          </p:nvSpPr>
          <p:spPr>
            <a:xfrm>
              <a:off x="1834918" y="9683383"/>
              <a:ext cx="12359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H1299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507087" y="7669202"/>
              <a:ext cx="12766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520969" y="9051669"/>
              <a:ext cx="12176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520970" y="8425060"/>
              <a:ext cx="9917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PTEN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 rot="18837281">
              <a:off x="1287666" y="6646721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shCtrl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 rot="18837281">
              <a:off x="1947803" y="6646721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FBXL18-sh1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 rot="18837281">
              <a:off x="2697099" y="6658959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FBXL18-sh2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429312" y="5572740"/>
            <a:ext cx="3637881" cy="4292753"/>
            <a:chOff x="5515732" y="5767273"/>
            <a:chExt cx="3637881" cy="4292753"/>
          </a:xfrm>
        </p:grpSpPr>
        <p:graphicFrame>
          <p:nvGraphicFramePr>
            <p:cNvPr id="125" name="对象 124"/>
            <p:cNvGraphicFramePr>
              <a:graphicFrameLocks noChangeAspect="1"/>
            </p:cNvGraphicFramePr>
            <p:nvPr/>
          </p:nvGraphicFramePr>
          <p:xfrm>
            <a:off x="5515732" y="7433915"/>
            <a:ext cx="2199287" cy="6735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" name="Image" r:id="rId14" imgW="1266825" imgH="314325" progId="Photoshop.Image.13">
                    <p:embed/>
                  </p:oleObj>
                </mc:Choice>
                <mc:Fallback>
                  <p:oleObj name="Image" r:id="rId14" imgW="1266825" imgH="314325" progId="Photoshop.Image.13">
                    <p:embed/>
                    <p:pic>
                      <p:nvPicPr>
                        <p:cNvPr id="0" name="对象 1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5515732" y="7433915"/>
                          <a:ext cx="2199287" cy="673598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9" name="文本框 128"/>
            <p:cNvSpPr txBox="1"/>
            <p:nvPr/>
          </p:nvSpPr>
          <p:spPr>
            <a:xfrm>
              <a:off x="7732101" y="9022977"/>
              <a:ext cx="1421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7732104" y="7570785"/>
              <a:ext cx="13647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7732104" y="8313021"/>
              <a:ext cx="1056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PTEN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32" name="对象 131"/>
            <p:cNvGraphicFramePr>
              <a:graphicFrameLocks noChangeAspect="1"/>
            </p:cNvGraphicFramePr>
            <p:nvPr/>
          </p:nvGraphicFramePr>
          <p:xfrm>
            <a:off x="5515732" y="8202671"/>
            <a:ext cx="2199287" cy="6735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" name="Image" r:id="rId16" imgW="1247775" imgH="304800" progId="Photoshop.Image.13">
                    <p:embed/>
                  </p:oleObj>
                </mc:Choice>
                <mc:Fallback>
                  <p:oleObj name="Image" r:id="rId16" imgW="1247775" imgH="304800" progId="Photoshop.Image.13">
                    <p:embed/>
                    <p:pic>
                      <p:nvPicPr>
                        <p:cNvPr id="0" name="对象 13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5515732" y="8202671"/>
                          <a:ext cx="2199287" cy="673597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" name="对象 132"/>
            <p:cNvGraphicFramePr>
              <a:graphicFrameLocks noChangeAspect="1"/>
            </p:cNvGraphicFramePr>
            <p:nvPr/>
          </p:nvGraphicFramePr>
          <p:xfrm>
            <a:off x="5515732" y="8993232"/>
            <a:ext cx="2199287" cy="6735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" name="Image" r:id="rId18" imgW="1828800" imgH="381000" progId="Photoshop.Image.13">
                    <p:embed/>
                  </p:oleObj>
                </mc:Choice>
                <mc:Fallback>
                  <p:oleObj name="Image" r:id="rId18" imgW="1828800" imgH="381000" progId="Photoshop.Image.13">
                    <p:embed/>
                    <p:pic>
                      <p:nvPicPr>
                        <p:cNvPr id="0" name="对象 14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5515732" y="8993232"/>
                          <a:ext cx="2199287" cy="673597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4" name="文本框 133"/>
            <p:cNvSpPr txBox="1"/>
            <p:nvPr/>
          </p:nvSpPr>
          <p:spPr>
            <a:xfrm>
              <a:off x="6144282" y="9659916"/>
              <a:ext cx="12359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H460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 rot="18837281">
              <a:off x="5457482" y="6415322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shCtrl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 rot="18837281">
              <a:off x="6117619" y="6415322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FBXL18-sh1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 rot="18837281">
              <a:off x="6866915" y="6427560"/>
              <a:ext cx="169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FBXL18-sh2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244600" y="10930900"/>
            <a:ext cx="3195228" cy="3827338"/>
            <a:chOff x="1244600" y="10930900"/>
            <a:chExt cx="3195228" cy="3827338"/>
          </a:xfrm>
        </p:grpSpPr>
        <p:sp>
          <p:nvSpPr>
            <p:cNvPr id="96" name="矩形 95"/>
            <p:cNvSpPr/>
            <p:nvPr/>
          </p:nvSpPr>
          <p:spPr>
            <a:xfrm>
              <a:off x="1830497" y="14358128"/>
              <a:ext cx="170616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A549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219423" y="11901487"/>
              <a:ext cx="12204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3219423" y="13640919"/>
              <a:ext cx="12204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3219423" y="12765925"/>
              <a:ext cx="10132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PTEN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87" name="对象 86"/>
            <p:cNvGraphicFramePr>
              <a:graphicFrameLocks noChangeAspect="1"/>
            </p:cNvGraphicFramePr>
            <p:nvPr/>
          </p:nvGraphicFramePr>
          <p:xfrm>
            <a:off x="1245023" y="12701767"/>
            <a:ext cx="1961015" cy="7110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" name="Image" r:id="rId20" imgW="971550" imgH="361950" progId="Photoshop.Image.13">
                    <p:embed/>
                  </p:oleObj>
                </mc:Choice>
                <mc:Fallback>
                  <p:oleObj name="Image" r:id="rId20" imgW="971550" imgH="361950" progId="Photoshop.Image.13">
                    <p:embed/>
                    <p:pic>
                      <p:nvPicPr>
                        <p:cNvPr id="0" name="对象 17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1245023" y="12701767"/>
                          <a:ext cx="1961015" cy="711074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8" name="对象 87"/>
            <p:cNvGraphicFramePr>
              <a:graphicFrameLocks noChangeAspect="1"/>
            </p:cNvGraphicFramePr>
            <p:nvPr/>
          </p:nvGraphicFramePr>
          <p:xfrm>
            <a:off x="1244600" y="11877675"/>
            <a:ext cx="1960563" cy="719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" name="Image" r:id="rId22" imgW="895350" imgH="304800" progId="Photoshop.Image.14">
                    <p:embed/>
                  </p:oleObj>
                </mc:Choice>
                <mc:Fallback>
                  <p:oleObj name="Image" r:id="rId22" imgW="895350" imgH="304800" progId="Photoshop.Image.14">
                    <p:embed/>
                    <p:pic>
                      <p:nvPicPr>
                        <p:cNvPr id="0" name="对象 8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1244600" y="11877675"/>
                          <a:ext cx="1960563" cy="719138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249094" y="13484691"/>
              <a:ext cx="1968829" cy="7473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2" name="文本框 81"/>
            <p:cNvSpPr txBox="1"/>
            <p:nvPr/>
          </p:nvSpPr>
          <p:spPr>
            <a:xfrm rot="19093926">
              <a:off x="1446270" y="11172698"/>
              <a:ext cx="12204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 rot="19093926">
              <a:off x="2283427" y="10930900"/>
              <a:ext cx="1946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FBXL18-OE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mUyZDdlYmRlZjg4ZGEzZjA2NDU1NmU1YmZmYWQyZGQifQ=="/>
</p:tagLst>
</file>

<file path=ppt/theme/theme1.xml><?xml version="1.0" encoding="utf-8"?>
<a:theme xmlns:a="http://schemas.openxmlformats.org/drawingml/2006/main" name="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239</Words>
  <Application>WPS 演示</Application>
  <PresentationFormat>自定义</PresentationFormat>
  <Paragraphs>74</Paragraphs>
  <Slides>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</vt:i4>
      </vt:variant>
    </vt:vector>
  </HeadingPairs>
  <TitlesOfParts>
    <vt:vector size="19" baseType="lpstr">
      <vt:lpstr>Arial</vt:lpstr>
      <vt:lpstr>宋体</vt:lpstr>
      <vt:lpstr>Wingdings</vt:lpstr>
      <vt:lpstr>Calibri</vt:lpstr>
      <vt:lpstr>微软雅黑</vt:lpstr>
      <vt:lpstr>Arial Unicode MS</vt:lpstr>
      <vt:lpstr>Calibri Light</vt:lpstr>
      <vt:lpstr>等线</vt:lpstr>
      <vt:lpstr>Office 主题​​</vt:lpstr>
      <vt:lpstr>Photoshop.Image.13</vt:lpstr>
      <vt:lpstr>Photoshop.Image.13</vt:lpstr>
      <vt:lpstr>Photoshop.Image.13</vt:lpstr>
      <vt:lpstr>Photoshop.Image.13</vt:lpstr>
      <vt:lpstr>Photoshop.Image.13</vt:lpstr>
      <vt:lpstr>Photoshop.Image.13</vt:lpstr>
      <vt:lpstr>Photoshop.Image.13</vt:lpstr>
      <vt:lpstr>Photoshop.Image.13</vt:lpstr>
      <vt:lpstr>Photoshop.Image.14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宇</dc:creator>
  <cp:lastModifiedBy>Eliza</cp:lastModifiedBy>
  <cp:revision>213</cp:revision>
  <dcterms:created xsi:type="dcterms:W3CDTF">2020-08-13T08:37:00Z</dcterms:created>
  <dcterms:modified xsi:type="dcterms:W3CDTF">2024-08-26T09:05:47Z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13A11069C7FF460A9E6DB12043354DB4_12</vt:lpwstr>
  </property>
  <property fmtid="{D5CDD505-2E9C-101B-9397-08002B2CF9AE}" pid="3" name="KSOProductBuildVer">
    <vt:lpwstr>2052-12.1.0.17827</vt:lpwstr>
  </property>
</Properties>
</file>