
<file path=[Content_Types].xml><?xml version="1.0" encoding="utf-8"?>
<Types xmlns="http://schemas.openxmlformats.org/package/2006/content-types">
  <Default Extension="vml" ContentType="application/vnd.openxmlformats-officedocument.vmlDrawing"/>
  <Default Extension="bin" ContentType="application/vnd.openxmlformats-officedocument.oleObject"/>
  <Default Extension="png" ContentType="image/png"/>
  <Default Extension="tiff" ContentType="image/tiff"/>
  <Default Extension="wdp" ContentType="image/vnd.ms-photo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3" r:id="rId3"/>
  </p:sldIdLst>
  <p:sldSz cx="10799445" cy="16200120"/>
  <p:notesSz cx="6858000" cy="9144000"/>
  <p:custDataLst>
    <p:tags r:id="rId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16" userDrawn="1">
          <p15:clr>
            <a:srgbClr val="A4A3A4"/>
          </p15:clr>
        </p15:guide>
        <p15:guide id="2" pos="256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920" autoAdjust="0"/>
    <p:restoredTop sz="94660"/>
  </p:normalViewPr>
  <p:slideViewPr>
    <p:cSldViewPr snapToGrid="0" showGuides="1">
      <p:cViewPr>
        <p:scale>
          <a:sx n="50" d="100"/>
          <a:sy n="50" d="100"/>
        </p:scale>
        <p:origin x="2342" y="-629"/>
      </p:cViewPr>
      <p:guideLst>
        <p:guide orient="horz" pos="5216"/>
        <p:guide pos="256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9B1F01-67DB-4F54-AAE3-A823D3D3FFF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400300" y="1143000"/>
            <a:ext cx="2057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462F5B-FF4E-427B-88BA-F1857A7994A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9982" y="2651323"/>
            <a:ext cx="9179799" cy="5640152"/>
          </a:xfrm>
        </p:spPr>
        <p:txBody>
          <a:bodyPr anchor="b"/>
          <a:lstStyle>
            <a:lvl1pPr algn="ctr">
              <a:defRPr sz="709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49971" y="8508982"/>
            <a:ext cx="8099822" cy="3911355"/>
          </a:xfrm>
        </p:spPr>
        <p:txBody>
          <a:bodyPr/>
          <a:lstStyle>
            <a:lvl1pPr marL="0" indent="0" algn="ctr">
              <a:buNone/>
              <a:defRPr sz="2835"/>
            </a:lvl1pPr>
            <a:lvl2pPr marL="539750" indent="0" algn="ctr">
              <a:buNone/>
              <a:defRPr sz="2360"/>
            </a:lvl2pPr>
            <a:lvl3pPr marL="1080135" indent="0" algn="ctr">
              <a:buNone/>
              <a:defRPr sz="2125"/>
            </a:lvl3pPr>
            <a:lvl4pPr marL="1619885" indent="0" algn="ctr">
              <a:buNone/>
              <a:defRPr sz="1890"/>
            </a:lvl4pPr>
            <a:lvl5pPr marL="2160270" indent="0" algn="ctr">
              <a:buNone/>
              <a:defRPr sz="1890"/>
            </a:lvl5pPr>
            <a:lvl6pPr marL="2700020" indent="0" algn="ctr">
              <a:buNone/>
              <a:defRPr sz="1890"/>
            </a:lvl6pPr>
            <a:lvl7pPr marL="3240405" indent="0" algn="ctr">
              <a:buNone/>
              <a:defRPr sz="1890"/>
            </a:lvl7pPr>
            <a:lvl8pPr marL="3780155" indent="0" algn="ctr">
              <a:buNone/>
              <a:defRPr sz="1890"/>
            </a:lvl8pPr>
            <a:lvl9pPr marL="4320540" indent="0" algn="ctr">
              <a:buNone/>
              <a:defRPr sz="189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ABEC1-4E68-457D-BDB6-3FE97D6A6E0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2CDD7-BBE7-4E4F-B997-01113CE8B82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ABEC1-4E68-457D-BDB6-3FE97D6A6E0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2CDD7-BBE7-4E4F-B997-01113CE8B82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859" y="4038865"/>
            <a:ext cx="9314796" cy="6738931"/>
          </a:xfrm>
        </p:spPr>
        <p:txBody>
          <a:bodyPr anchor="b"/>
          <a:lstStyle>
            <a:lvl1pPr>
              <a:defRPr sz="709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859" y="10841548"/>
            <a:ext cx="9314796" cy="3543845"/>
          </a:xfrm>
        </p:spPr>
        <p:txBody>
          <a:bodyPr/>
          <a:lstStyle>
            <a:lvl1pPr marL="0" indent="0">
              <a:buNone/>
              <a:defRPr sz="2835">
                <a:solidFill>
                  <a:schemeClr val="tx1"/>
                </a:solidFill>
              </a:defRPr>
            </a:lvl1pPr>
            <a:lvl2pPr marL="539750" indent="0">
              <a:buNone/>
              <a:defRPr sz="2360">
                <a:solidFill>
                  <a:schemeClr val="tx1">
                    <a:tint val="75000"/>
                  </a:schemeClr>
                </a:solidFill>
              </a:defRPr>
            </a:lvl2pPr>
            <a:lvl3pPr marL="1080135" indent="0">
              <a:buNone/>
              <a:defRPr sz="2125">
                <a:solidFill>
                  <a:schemeClr val="tx1">
                    <a:tint val="75000"/>
                  </a:schemeClr>
                </a:solidFill>
              </a:defRPr>
            </a:lvl3pPr>
            <a:lvl4pPr marL="1619885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4pPr>
            <a:lvl5pPr marL="216027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5pPr>
            <a:lvl6pPr marL="27000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6pPr>
            <a:lvl7pPr marL="3240405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7pPr>
            <a:lvl8pPr marL="3780155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8pPr>
            <a:lvl9pPr marL="432054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ABEC1-4E68-457D-BDB6-3FE97D6A6E0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2CDD7-BBE7-4E4F-B997-01113CE8B82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2485" y="4312618"/>
            <a:ext cx="4589899" cy="1027902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67381" y="4312618"/>
            <a:ext cx="4589899" cy="1027902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ABEC1-4E68-457D-BDB6-3FE97D6A6E0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2CDD7-BBE7-4E4F-B997-01113CE8B82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890" y="862528"/>
            <a:ext cx="9314796" cy="3131336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3893" y="3971359"/>
            <a:ext cx="4568805" cy="1946301"/>
          </a:xfrm>
        </p:spPr>
        <p:txBody>
          <a:bodyPr anchor="b"/>
          <a:lstStyle>
            <a:lvl1pPr marL="0" indent="0">
              <a:buNone/>
              <a:defRPr sz="2835" b="1"/>
            </a:lvl1pPr>
            <a:lvl2pPr marL="539750" indent="0">
              <a:buNone/>
              <a:defRPr sz="2360" b="1"/>
            </a:lvl2pPr>
            <a:lvl3pPr marL="1080135" indent="0">
              <a:buNone/>
              <a:defRPr sz="2125" b="1"/>
            </a:lvl3pPr>
            <a:lvl4pPr marL="1619885" indent="0">
              <a:buNone/>
              <a:defRPr sz="1890" b="1"/>
            </a:lvl4pPr>
            <a:lvl5pPr marL="2160270" indent="0">
              <a:buNone/>
              <a:defRPr sz="1890" b="1"/>
            </a:lvl5pPr>
            <a:lvl6pPr marL="2700020" indent="0">
              <a:buNone/>
              <a:defRPr sz="1890" b="1"/>
            </a:lvl6pPr>
            <a:lvl7pPr marL="3240405" indent="0">
              <a:buNone/>
              <a:defRPr sz="1890" b="1"/>
            </a:lvl7pPr>
            <a:lvl8pPr marL="3780155" indent="0">
              <a:buNone/>
              <a:defRPr sz="1890" b="1"/>
            </a:lvl8pPr>
            <a:lvl9pPr marL="4320540" indent="0">
              <a:buNone/>
              <a:defRPr sz="189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3893" y="5917661"/>
            <a:ext cx="4568805" cy="870398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67381" y="3971359"/>
            <a:ext cx="4591306" cy="1946301"/>
          </a:xfrm>
        </p:spPr>
        <p:txBody>
          <a:bodyPr anchor="b"/>
          <a:lstStyle>
            <a:lvl1pPr marL="0" indent="0">
              <a:buNone/>
              <a:defRPr sz="2835" b="1"/>
            </a:lvl1pPr>
            <a:lvl2pPr marL="539750" indent="0">
              <a:buNone/>
              <a:defRPr sz="2360" b="1"/>
            </a:lvl2pPr>
            <a:lvl3pPr marL="1080135" indent="0">
              <a:buNone/>
              <a:defRPr sz="2125" b="1"/>
            </a:lvl3pPr>
            <a:lvl4pPr marL="1619885" indent="0">
              <a:buNone/>
              <a:defRPr sz="1890" b="1"/>
            </a:lvl4pPr>
            <a:lvl5pPr marL="2160270" indent="0">
              <a:buNone/>
              <a:defRPr sz="1890" b="1"/>
            </a:lvl5pPr>
            <a:lvl6pPr marL="2700020" indent="0">
              <a:buNone/>
              <a:defRPr sz="1890" b="1"/>
            </a:lvl6pPr>
            <a:lvl7pPr marL="3240405" indent="0">
              <a:buNone/>
              <a:defRPr sz="1890" b="1"/>
            </a:lvl7pPr>
            <a:lvl8pPr marL="3780155" indent="0">
              <a:buNone/>
              <a:defRPr sz="1890" b="1"/>
            </a:lvl8pPr>
            <a:lvl9pPr marL="4320540" indent="0">
              <a:buNone/>
              <a:defRPr sz="189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67381" y="5917661"/>
            <a:ext cx="4591306" cy="870398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ABEC1-4E68-457D-BDB6-3FE97D6A6E07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2CDD7-BBE7-4E4F-B997-01113CE8B82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ABEC1-4E68-457D-BDB6-3FE97D6A6E0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2CDD7-BBE7-4E4F-B997-01113CE8B82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ABEC1-4E68-457D-BDB6-3FE97D6A6E0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2CDD7-BBE7-4E4F-B997-01113CE8B82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891" y="1080029"/>
            <a:ext cx="3483205" cy="3780102"/>
          </a:xfrm>
        </p:spPr>
        <p:txBody>
          <a:bodyPr anchor="b"/>
          <a:lstStyle>
            <a:lvl1pPr>
              <a:defRPr sz="378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1306" y="2332568"/>
            <a:ext cx="5467380" cy="11512811"/>
          </a:xfrm>
        </p:spPr>
        <p:txBody>
          <a:bodyPr/>
          <a:lstStyle>
            <a:lvl1pPr>
              <a:defRPr sz="3780"/>
            </a:lvl1pPr>
            <a:lvl2pPr>
              <a:defRPr sz="3305"/>
            </a:lvl2pPr>
            <a:lvl3pPr>
              <a:defRPr sz="2835"/>
            </a:lvl3pPr>
            <a:lvl4pPr>
              <a:defRPr sz="2360"/>
            </a:lvl4pPr>
            <a:lvl5pPr>
              <a:defRPr sz="2360"/>
            </a:lvl5pPr>
            <a:lvl6pPr>
              <a:defRPr sz="2360"/>
            </a:lvl6pPr>
            <a:lvl7pPr>
              <a:defRPr sz="2360"/>
            </a:lvl7pPr>
            <a:lvl8pPr>
              <a:defRPr sz="2360"/>
            </a:lvl8pPr>
            <a:lvl9pPr>
              <a:defRPr sz="236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3891" y="4860132"/>
            <a:ext cx="3483205" cy="9003995"/>
          </a:xfrm>
        </p:spPr>
        <p:txBody>
          <a:bodyPr/>
          <a:lstStyle>
            <a:lvl1pPr marL="0" indent="0">
              <a:buNone/>
              <a:defRPr sz="1890"/>
            </a:lvl1pPr>
            <a:lvl2pPr marL="539750" indent="0">
              <a:buNone/>
              <a:defRPr sz="1655"/>
            </a:lvl2pPr>
            <a:lvl3pPr marL="1080135" indent="0">
              <a:buNone/>
              <a:defRPr sz="1415"/>
            </a:lvl3pPr>
            <a:lvl4pPr marL="1619885" indent="0">
              <a:buNone/>
              <a:defRPr sz="1180"/>
            </a:lvl4pPr>
            <a:lvl5pPr marL="2160270" indent="0">
              <a:buNone/>
              <a:defRPr sz="1180"/>
            </a:lvl5pPr>
            <a:lvl6pPr marL="2700020" indent="0">
              <a:buNone/>
              <a:defRPr sz="1180"/>
            </a:lvl6pPr>
            <a:lvl7pPr marL="3240405" indent="0">
              <a:buNone/>
              <a:defRPr sz="1180"/>
            </a:lvl7pPr>
            <a:lvl8pPr marL="3780155" indent="0">
              <a:buNone/>
              <a:defRPr sz="1180"/>
            </a:lvl8pPr>
            <a:lvl9pPr marL="4320540" indent="0">
              <a:buNone/>
              <a:defRPr sz="118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ABEC1-4E68-457D-BDB6-3FE97D6A6E0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2CDD7-BBE7-4E4F-B997-01113CE8B82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891" y="1080029"/>
            <a:ext cx="3483205" cy="3780102"/>
          </a:xfrm>
        </p:spPr>
        <p:txBody>
          <a:bodyPr anchor="b"/>
          <a:lstStyle>
            <a:lvl1pPr>
              <a:defRPr sz="378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91306" y="2332568"/>
            <a:ext cx="5467380" cy="11512811"/>
          </a:xfrm>
        </p:spPr>
        <p:txBody>
          <a:bodyPr anchor="t"/>
          <a:lstStyle>
            <a:lvl1pPr marL="0" indent="0">
              <a:buNone/>
              <a:defRPr sz="3780"/>
            </a:lvl1pPr>
            <a:lvl2pPr marL="539750" indent="0">
              <a:buNone/>
              <a:defRPr sz="3305"/>
            </a:lvl2pPr>
            <a:lvl3pPr marL="1080135" indent="0">
              <a:buNone/>
              <a:defRPr sz="2835"/>
            </a:lvl3pPr>
            <a:lvl4pPr marL="1619885" indent="0">
              <a:buNone/>
              <a:defRPr sz="2360"/>
            </a:lvl4pPr>
            <a:lvl5pPr marL="2160270" indent="0">
              <a:buNone/>
              <a:defRPr sz="2360"/>
            </a:lvl5pPr>
            <a:lvl6pPr marL="2700020" indent="0">
              <a:buNone/>
              <a:defRPr sz="2360"/>
            </a:lvl6pPr>
            <a:lvl7pPr marL="3240405" indent="0">
              <a:buNone/>
              <a:defRPr sz="2360"/>
            </a:lvl7pPr>
            <a:lvl8pPr marL="3780155" indent="0">
              <a:buNone/>
              <a:defRPr sz="2360"/>
            </a:lvl8pPr>
            <a:lvl9pPr marL="4320540" indent="0">
              <a:buNone/>
              <a:defRPr sz="236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3891" y="4860132"/>
            <a:ext cx="3483205" cy="9003995"/>
          </a:xfrm>
        </p:spPr>
        <p:txBody>
          <a:bodyPr/>
          <a:lstStyle>
            <a:lvl1pPr marL="0" indent="0">
              <a:buNone/>
              <a:defRPr sz="1890"/>
            </a:lvl1pPr>
            <a:lvl2pPr marL="539750" indent="0">
              <a:buNone/>
              <a:defRPr sz="1655"/>
            </a:lvl2pPr>
            <a:lvl3pPr marL="1080135" indent="0">
              <a:buNone/>
              <a:defRPr sz="1415"/>
            </a:lvl3pPr>
            <a:lvl4pPr marL="1619885" indent="0">
              <a:buNone/>
              <a:defRPr sz="1180"/>
            </a:lvl4pPr>
            <a:lvl5pPr marL="2160270" indent="0">
              <a:buNone/>
              <a:defRPr sz="1180"/>
            </a:lvl5pPr>
            <a:lvl6pPr marL="2700020" indent="0">
              <a:buNone/>
              <a:defRPr sz="1180"/>
            </a:lvl6pPr>
            <a:lvl7pPr marL="3240405" indent="0">
              <a:buNone/>
              <a:defRPr sz="1180"/>
            </a:lvl7pPr>
            <a:lvl8pPr marL="3780155" indent="0">
              <a:buNone/>
              <a:defRPr sz="1180"/>
            </a:lvl8pPr>
            <a:lvl9pPr marL="4320540" indent="0">
              <a:buNone/>
              <a:defRPr sz="118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ABEC1-4E68-457D-BDB6-3FE97D6A6E0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2CDD7-BBE7-4E4F-B997-01113CE8B82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ABEC1-4E68-457D-BDB6-3FE97D6A6E0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2CDD7-BBE7-4E4F-B997-01113CE8B82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28582" y="862524"/>
            <a:ext cx="2328699" cy="13729122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484" y="862524"/>
            <a:ext cx="6851100" cy="13729122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ABEC1-4E68-457D-BDB6-3FE97D6A6E0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2CDD7-BBE7-4E4F-B997-01113CE8B82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42484" y="862528"/>
            <a:ext cx="9314796" cy="31313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2484" y="4312618"/>
            <a:ext cx="9314796" cy="102790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2485" y="15015411"/>
            <a:ext cx="2429947" cy="8625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1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5ABEC1-4E68-457D-BDB6-3FE97D6A6E0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77422" y="15015411"/>
            <a:ext cx="3644920" cy="8625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1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7333" y="15015411"/>
            <a:ext cx="2429947" cy="8625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1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62CDD7-BBE7-4E4F-B997-01113CE8B82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1080135" rtl="0" eaLnBrk="1" latinLnBrk="0" hangingPunct="1">
        <a:lnSpc>
          <a:spcPct val="90000"/>
        </a:lnSpc>
        <a:spcBef>
          <a:spcPct val="0"/>
        </a:spcBef>
        <a:buNone/>
        <a:defRPr sz="519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9875" indent="-269875" algn="l" defTabSz="1080135" rtl="0" eaLnBrk="1" latinLnBrk="0" hangingPunct="1">
        <a:lnSpc>
          <a:spcPct val="90000"/>
        </a:lnSpc>
        <a:spcBef>
          <a:spcPts val="1180"/>
        </a:spcBef>
        <a:buFont typeface="Arial" panose="020B0604020202020204" pitchFamily="34" charset="0"/>
        <a:buChar char="•"/>
        <a:defRPr sz="3305" kern="1200">
          <a:solidFill>
            <a:schemeClr val="tx1"/>
          </a:solidFill>
          <a:latin typeface="+mn-lt"/>
          <a:ea typeface="+mn-ea"/>
          <a:cs typeface="+mn-cs"/>
        </a:defRPr>
      </a:lvl1pPr>
      <a:lvl2pPr marL="810260" indent="-269875" algn="l" defTabSz="1080135" rtl="0" eaLnBrk="1" latinLnBrk="0" hangingPunct="1">
        <a:lnSpc>
          <a:spcPct val="90000"/>
        </a:lnSpc>
        <a:spcBef>
          <a:spcPts val="590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350010" indent="-269875" algn="l" defTabSz="1080135" rtl="0" eaLnBrk="1" latinLnBrk="0" hangingPunct="1">
        <a:lnSpc>
          <a:spcPct val="90000"/>
        </a:lnSpc>
        <a:spcBef>
          <a:spcPts val="590"/>
        </a:spcBef>
        <a:buFont typeface="Arial" panose="020B0604020202020204" pitchFamily="34" charset="0"/>
        <a:buChar char="•"/>
        <a:defRPr sz="2360" kern="1200">
          <a:solidFill>
            <a:schemeClr val="tx1"/>
          </a:solidFill>
          <a:latin typeface="+mn-lt"/>
          <a:ea typeface="+mn-ea"/>
          <a:cs typeface="+mn-cs"/>
        </a:defRPr>
      </a:lvl3pPr>
      <a:lvl4pPr marL="1890395" indent="-269875" algn="l" defTabSz="1080135" rtl="0" eaLnBrk="1" latinLnBrk="0" hangingPunct="1">
        <a:lnSpc>
          <a:spcPct val="90000"/>
        </a:lnSpc>
        <a:spcBef>
          <a:spcPts val="590"/>
        </a:spcBef>
        <a:buFont typeface="Arial" panose="020B0604020202020204" pitchFamily="34" charset="0"/>
        <a:buChar char="•"/>
        <a:defRPr sz="2125" kern="1200">
          <a:solidFill>
            <a:schemeClr val="tx1"/>
          </a:solidFill>
          <a:latin typeface="+mn-lt"/>
          <a:ea typeface="+mn-ea"/>
          <a:cs typeface="+mn-cs"/>
        </a:defRPr>
      </a:lvl4pPr>
      <a:lvl5pPr marL="2430145" indent="-269875" algn="l" defTabSz="1080135" rtl="0" eaLnBrk="1" latinLnBrk="0" hangingPunct="1">
        <a:lnSpc>
          <a:spcPct val="90000"/>
        </a:lnSpc>
        <a:spcBef>
          <a:spcPts val="590"/>
        </a:spcBef>
        <a:buFont typeface="Arial" panose="020B0604020202020204" pitchFamily="34" charset="0"/>
        <a:buChar char="•"/>
        <a:defRPr sz="2125" kern="1200">
          <a:solidFill>
            <a:schemeClr val="tx1"/>
          </a:solidFill>
          <a:latin typeface="+mn-lt"/>
          <a:ea typeface="+mn-ea"/>
          <a:cs typeface="+mn-cs"/>
        </a:defRPr>
      </a:lvl5pPr>
      <a:lvl6pPr marL="2970530" indent="-269875" algn="l" defTabSz="1080135" rtl="0" eaLnBrk="1" latinLnBrk="0" hangingPunct="1">
        <a:lnSpc>
          <a:spcPct val="90000"/>
        </a:lnSpc>
        <a:spcBef>
          <a:spcPts val="590"/>
        </a:spcBef>
        <a:buFont typeface="Arial" panose="020B0604020202020204" pitchFamily="34" charset="0"/>
        <a:buChar char="•"/>
        <a:defRPr sz="2125" kern="1200">
          <a:solidFill>
            <a:schemeClr val="tx1"/>
          </a:solidFill>
          <a:latin typeface="+mn-lt"/>
          <a:ea typeface="+mn-ea"/>
          <a:cs typeface="+mn-cs"/>
        </a:defRPr>
      </a:lvl6pPr>
      <a:lvl7pPr marL="3510280" indent="-269875" algn="l" defTabSz="1080135" rtl="0" eaLnBrk="1" latinLnBrk="0" hangingPunct="1">
        <a:lnSpc>
          <a:spcPct val="90000"/>
        </a:lnSpc>
        <a:spcBef>
          <a:spcPts val="590"/>
        </a:spcBef>
        <a:buFont typeface="Arial" panose="020B0604020202020204" pitchFamily="34" charset="0"/>
        <a:buChar char="•"/>
        <a:defRPr sz="2125" kern="1200">
          <a:solidFill>
            <a:schemeClr val="tx1"/>
          </a:solidFill>
          <a:latin typeface="+mn-lt"/>
          <a:ea typeface="+mn-ea"/>
          <a:cs typeface="+mn-cs"/>
        </a:defRPr>
      </a:lvl7pPr>
      <a:lvl8pPr marL="4050030" indent="-269875" algn="l" defTabSz="1080135" rtl="0" eaLnBrk="1" latinLnBrk="0" hangingPunct="1">
        <a:lnSpc>
          <a:spcPct val="90000"/>
        </a:lnSpc>
        <a:spcBef>
          <a:spcPts val="590"/>
        </a:spcBef>
        <a:buFont typeface="Arial" panose="020B0604020202020204" pitchFamily="34" charset="0"/>
        <a:buChar char="•"/>
        <a:defRPr sz="2125" kern="1200">
          <a:solidFill>
            <a:schemeClr val="tx1"/>
          </a:solidFill>
          <a:latin typeface="+mn-lt"/>
          <a:ea typeface="+mn-ea"/>
          <a:cs typeface="+mn-cs"/>
        </a:defRPr>
      </a:lvl8pPr>
      <a:lvl9pPr marL="4590415" indent="-269875" algn="l" defTabSz="1080135" rtl="0" eaLnBrk="1" latinLnBrk="0" hangingPunct="1">
        <a:lnSpc>
          <a:spcPct val="90000"/>
        </a:lnSpc>
        <a:spcBef>
          <a:spcPts val="590"/>
        </a:spcBef>
        <a:buFont typeface="Arial" panose="020B0604020202020204" pitchFamily="34" charset="0"/>
        <a:buChar char="•"/>
        <a:defRPr sz="2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80135" rtl="0" eaLnBrk="1" latinLnBrk="0" hangingPunct="1">
        <a:defRPr sz="2125" kern="1200">
          <a:solidFill>
            <a:schemeClr val="tx1"/>
          </a:solidFill>
          <a:latin typeface="+mn-lt"/>
          <a:ea typeface="+mn-ea"/>
          <a:cs typeface="+mn-cs"/>
        </a:defRPr>
      </a:lvl1pPr>
      <a:lvl2pPr marL="539750" algn="l" defTabSz="1080135" rtl="0" eaLnBrk="1" latinLnBrk="0" hangingPunct="1">
        <a:defRPr sz="2125" kern="1200">
          <a:solidFill>
            <a:schemeClr val="tx1"/>
          </a:solidFill>
          <a:latin typeface="+mn-lt"/>
          <a:ea typeface="+mn-ea"/>
          <a:cs typeface="+mn-cs"/>
        </a:defRPr>
      </a:lvl2pPr>
      <a:lvl3pPr marL="1080135" algn="l" defTabSz="1080135" rtl="0" eaLnBrk="1" latinLnBrk="0" hangingPunct="1">
        <a:defRPr sz="2125" kern="1200">
          <a:solidFill>
            <a:schemeClr val="tx1"/>
          </a:solidFill>
          <a:latin typeface="+mn-lt"/>
          <a:ea typeface="+mn-ea"/>
          <a:cs typeface="+mn-cs"/>
        </a:defRPr>
      </a:lvl3pPr>
      <a:lvl4pPr marL="1619885" algn="l" defTabSz="1080135" rtl="0" eaLnBrk="1" latinLnBrk="0" hangingPunct="1">
        <a:defRPr sz="2125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algn="l" defTabSz="1080135" rtl="0" eaLnBrk="1" latinLnBrk="0" hangingPunct="1">
        <a:defRPr sz="2125" kern="1200">
          <a:solidFill>
            <a:schemeClr val="tx1"/>
          </a:solidFill>
          <a:latin typeface="+mn-lt"/>
          <a:ea typeface="+mn-ea"/>
          <a:cs typeface="+mn-cs"/>
        </a:defRPr>
      </a:lvl5pPr>
      <a:lvl6pPr marL="2700020" algn="l" defTabSz="1080135" rtl="0" eaLnBrk="1" latinLnBrk="0" hangingPunct="1">
        <a:defRPr sz="2125" kern="1200">
          <a:solidFill>
            <a:schemeClr val="tx1"/>
          </a:solidFill>
          <a:latin typeface="+mn-lt"/>
          <a:ea typeface="+mn-ea"/>
          <a:cs typeface="+mn-cs"/>
        </a:defRPr>
      </a:lvl6pPr>
      <a:lvl7pPr marL="3240405" algn="l" defTabSz="1080135" rtl="0" eaLnBrk="1" latinLnBrk="0" hangingPunct="1">
        <a:defRPr sz="2125" kern="1200">
          <a:solidFill>
            <a:schemeClr val="tx1"/>
          </a:solidFill>
          <a:latin typeface="+mn-lt"/>
          <a:ea typeface="+mn-ea"/>
          <a:cs typeface="+mn-cs"/>
        </a:defRPr>
      </a:lvl7pPr>
      <a:lvl8pPr marL="3780155" algn="l" defTabSz="1080135" rtl="0" eaLnBrk="1" latinLnBrk="0" hangingPunct="1">
        <a:defRPr sz="2125" kern="1200">
          <a:solidFill>
            <a:schemeClr val="tx1"/>
          </a:solidFill>
          <a:latin typeface="+mn-lt"/>
          <a:ea typeface="+mn-ea"/>
          <a:cs typeface="+mn-cs"/>
        </a:defRPr>
      </a:lvl8pPr>
      <a:lvl9pPr marL="4320540" algn="l" defTabSz="1080135" rtl="0" eaLnBrk="1" latinLnBrk="0" hangingPunct="1">
        <a:defRPr sz="212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image" Target="../media/image7.wmf"/><Relationship Id="rId7" Type="http://schemas.openxmlformats.org/officeDocument/2006/relationships/oleObject" Target="../embeddings/oleObject1.bin"/><Relationship Id="rId6" Type="http://schemas.microsoft.com/office/2007/relationships/hdphoto" Target="../media/image6.wdp"/><Relationship Id="rId5" Type="http://schemas.openxmlformats.org/officeDocument/2006/relationships/image" Target="../media/image5.png"/><Relationship Id="rId4" Type="http://schemas.microsoft.com/office/2007/relationships/hdphoto" Target="../media/image4.wdp"/><Relationship Id="rId3" Type="http://schemas.openxmlformats.org/officeDocument/2006/relationships/image" Target="../media/image3.png"/><Relationship Id="rId2" Type="http://schemas.openxmlformats.org/officeDocument/2006/relationships/image" Target="../media/image2.tiff"/><Relationship Id="rId13" Type="http://schemas.openxmlformats.org/officeDocument/2006/relationships/vmlDrawing" Target="../drawings/vmlDrawing1.vml"/><Relationship Id="rId12" Type="http://schemas.openxmlformats.org/officeDocument/2006/relationships/slideLayout" Target="../slideLayouts/slideLayout2.xml"/><Relationship Id="rId11" Type="http://schemas.openxmlformats.org/officeDocument/2006/relationships/image" Target="../media/image10.png"/><Relationship Id="rId10" Type="http://schemas.openxmlformats.org/officeDocument/2006/relationships/image" Target="../media/image9.tiff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92" t="1201" r="25152" b="2177"/>
          <a:stretch>
            <a:fillRect/>
          </a:stretch>
        </p:blipFill>
        <p:spPr>
          <a:xfrm rot="16200000">
            <a:off x="2197648" y="10750631"/>
            <a:ext cx="1196483" cy="3493696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212423" y="11346107"/>
            <a:ext cx="11801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FBXL18-sh1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406933" y="11326379"/>
            <a:ext cx="4635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Ctrl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828692" y="10590596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A549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152" y="8520017"/>
            <a:ext cx="4624161" cy="3902963"/>
          </a:xfrm>
          <a:prstGeom prst="rect">
            <a:avLst/>
          </a:prstGeom>
        </p:spPr>
      </p:pic>
      <p:pic>
        <p:nvPicPr>
          <p:cNvPr id="11" name="内容占位符 3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31" t="4544" r="3315" b="9409"/>
          <a:stretch>
            <a:fillRect/>
          </a:stretch>
        </p:blipFill>
        <p:spPr>
          <a:xfrm>
            <a:off x="6353574" y="2363577"/>
            <a:ext cx="3196826" cy="2170429"/>
          </a:xfrm>
          <a:prstGeom prst="rect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</a:ln>
          <a:effectLst/>
        </p:spPr>
      </p:pic>
      <p:pic>
        <p:nvPicPr>
          <p:cNvPr id="12" name="内容占位符 3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43463" y="4776345"/>
            <a:ext cx="3223466" cy="2215341"/>
          </a:xfrm>
          <a:prstGeom prst="rect">
            <a:avLst/>
          </a:prstGeom>
          <a:ln w="12700">
            <a:noFill/>
          </a:ln>
        </p:spPr>
      </p:pic>
      <p:sp>
        <p:nvSpPr>
          <p:cNvPr id="13" name="文本框 12"/>
          <p:cNvSpPr txBox="1"/>
          <p:nvPr/>
        </p:nvSpPr>
        <p:spPr>
          <a:xfrm>
            <a:off x="5521849" y="2765900"/>
            <a:ext cx="8216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shCtrl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595177" y="3797628"/>
            <a:ext cx="680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sh1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701852" y="6425083"/>
            <a:ext cx="680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sh2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466183" y="7234025"/>
            <a:ext cx="1221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SPC-A1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203774" y="91719"/>
            <a:ext cx="35044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Supplementary Fig.1</a:t>
            </a:r>
            <a:endParaRPr lang="zh-CN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01424" y="1612265"/>
            <a:ext cx="4251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A</a:t>
            </a:r>
            <a:endParaRPr lang="zh-CN" altLang="en-US" dirty="0"/>
          </a:p>
        </p:txBody>
      </p:sp>
      <p:sp>
        <p:nvSpPr>
          <p:cNvPr id="34" name="文本框 33"/>
          <p:cNvSpPr txBox="1"/>
          <p:nvPr/>
        </p:nvSpPr>
        <p:spPr>
          <a:xfrm>
            <a:off x="5086847" y="1612265"/>
            <a:ext cx="451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B</a:t>
            </a:r>
            <a:endParaRPr lang="zh-CN" altLang="en-US" dirty="0"/>
          </a:p>
        </p:txBody>
      </p:sp>
      <p:sp>
        <p:nvSpPr>
          <p:cNvPr id="35" name="文本框 34"/>
          <p:cNvSpPr txBox="1"/>
          <p:nvPr/>
        </p:nvSpPr>
        <p:spPr>
          <a:xfrm>
            <a:off x="201600" y="4831529"/>
            <a:ext cx="451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C</a:t>
            </a:r>
            <a:endParaRPr lang="zh-CN" altLang="en-US" dirty="0"/>
          </a:p>
        </p:txBody>
      </p:sp>
      <p:sp>
        <p:nvSpPr>
          <p:cNvPr id="36" name="文本框 35"/>
          <p:cNvSpPr txBox="1"/>
          <p:nvPr/>
        </p:nvSpPr>
        <p:spPr>
          <a:xfrm>
            <a:off x="427268" y="8125161"/>
            <a:ext cx="451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D</a:t>
            </a:r>
            <a:endParaRPr lang="zh-CN" altLang="en-US" dirty="0"/>
          </a:p>
        </p:txBody>
      </p:sp>
      <p:sp>
        <p:nvSpPr>
          <p:cNvPr id="37" name="文本框 36"/>
          <p:cNvSpPr txBox="1"/>
          <p:nvPr/>
        </p:nvSpPr>
        <p:spPr>
          <a:xfrm>
            <a:off x="427268" y="11528059"/>
            <a:ext cx="451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E</a:t>
            </a:r>
            <a:endParaRPr lang="zh-CN" altLang="en-US" dirty="0"/>
          </a:p>
        </p:txBody>
      </p:sp>
      <p:sp>
        <p:nvSpPr>
          <p:cNvPr id="40" name="文本框 39"/>
          <p:cNvSpPr txBox="1"/>
          <p:nvPr/>
        </p:nvSpPr>
        <p:spPr>
          <a:xfrm>
            <a:off x="5574467" y="8125161"/>
            <a:ext cx="451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F</a:t>
            </a:r>
            <a:endParaRPr lang="zh-CN" altLang="en-US" dirty="0"/>
          </a:p>
        </p:txBody>
      </p:sp>
      <p:grpSp>
        <p:nvGrpSpPr>
          <p:cNvPr id="22" name="组合 21"/>
          <p:cNvGrpSpPr/>
          <p:nvPr/>
        </p:nvGrpSpPr>
        <p:grpSpPr>
          <a:xfrm>
            <a:off x="1120753" y="1223333"/>
            <a:ext cx="3888657" cy="3381157"/>
            <a:chOff x="653987" y="1047609"/>
            <a:chExt cx="3888657" cy="3381157"/>
          </a:xfrm>
        </p:grpSpPr>
        <p:sp>
          <p:nvSpPr>
            <p:cNvPr id="20" name="文本框 19"/>
            <p:cNvSpPr txBox="1"/>
            <p:nvPr/>
          </p:nvSpPr>
          <p:spPr>
            <a:xfrm>
              <a:off x="1539891" y="4059434"/>
              <a:ext cx="14215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SPC-A1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3121132" y="3572170"/>
              <a:ext cx="14215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GAPDH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3167786" y="2822973"/>
              <a:ext cx="13647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FBXL18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 rot="18768791">
              <a:off x="1406478" y="1776292"/>
              <a:ext cx="175876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FBXL18-sh1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aphicFrame>
          <p:nvGraphicFramePr>
            <p:cNvPr id="49" name="对象 48"/>
            <p:cNvGraphicFramePr>
              <a:graphicFrameLocks noChangeAspect="1"/>
            </p:cNvGraphicFramePr>
            <p:nvPr/>
          </p:nvGraphicFramePr>
          <p:xfrm>
            <a:off x="653987" y="3370134"/>
            <a:ext cx="2467145" cy="6736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0" name="Image" r:id="rId7" imgW="1400175" imgH="381000" progId="Photoshop.Image.14">
                    <p:embed/>
                  </p:oleObj>
                </mc:Choice>
                <mc:Fallback>
                  <p:oleObj name="Image" r:id="rId7" imgW="1400175" imgH="381000" progId="Photoshop.Image.14">
                    <p:embed/>
                    <p:pic>
                      <p:nvPicPr>
                        <p:cNvPr id="0" name="对象 3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653987" y="3370134"/>
                          <a:ext cx="2467145" cy="673656"/>
                        </a:xfrm>
                        <a:prstGeom prst="rect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8" name="矩形 37"/>
            <p:cNvSpPr/>
            <p:nvPr/>
          </p:nvSpPr>
          <p:spPr>
            <a:xfrm rot="18768791">
              <a:off x="2093080" y="1776293"/>
              <a:ext cx="175876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FBXL18-sh2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 rot="18768791">
              <a:off x="670018" y="1742324"/>
              <a:ext cx="175876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dirty="0" err="1">
                  <a:latin typeface="Arial" panose="020B0604020202020204" pitchFamily="34" charset="0"/>
                  <a:cs typeface="Arial" panose="020B0604020202020204" pitchFamily="34" charset="0"/>
                </a:rPr>
                <a:t>shCtrl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9" name="图片 18"/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200"/>
            <a:stretch>
              <a:fillRect/>
            </a:stretch>
          </p:blipFill>
          <p:spPr>
            <a:xfrm>
              <a:off x="654463" y="2708446"/>
              <a:ext cx="2467145" cy="61751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sp>
        <p:nvSpPr>
          <p:cNvPr id="41" name="文本框 40"/>
          <p:cNvSpPr txBox="1"/>
          <p:nvPr/>
        </p:nvSpPr>
        <p:spPr>
          <a:xfrm>
            <a:off x="5538378" y="5238144"/>
            <a:ext cx="8216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shCtrl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88" y="4865331"/>
            <a:ext cx="3794760" cy="2749296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230" y="7491514"/>
            <a:ext cx="2816100" cy="3043336"/>
          </a:xfrm>
          <a:prstGeom prst="rect">
            <a:avLst/>
          </a:prstGeom>
        </p:spPr>
      </p:pic>
      <p:sp>
        <p:nvSpPr>
          <p:cNvPr id="43" name="文本框 42"/>
          <p:cNvSpPr txBox="1"/>
          <p:nvPr/>
        </p:nvSpPr>
        <p:spPr>
          <a:xfrm>
            <a:off x="3435575" y="11135606"/>
            <a:ext cx="123944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FBXL18-sh1</a:t>
            </a:r>
            <a:endParaRPr lang="en-US" altLang="zh-CN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en-US" altLang="zh-CN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FBXL18-Flag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MmUyZDdlYmRlZjg4ZGEzZjA2NDU1NmU1YmZmYWQyZGQifQ=="/>
</p:tagLst>
</file>

<file path=ppt/theme/theme1.xml><?xml version="1.0" encoding="utf-8"?>
<a:theme xmlns:a="http://schemas.openxmlformats.org/drawingml/2006/main" name="Office 主题​​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132</Words>
  <Application>WPS 演示</Application>
  <PresentationFormat>自定义</PresentationFormat>
  <Paragraphs>46</Paragraphs>
  <Slides>1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3" baseType="lpstr">
      <vt:lpstr>Arial</vt:lpstr>
      <vt:lpstr>宋体</vt:lpstr>
      <vt:lpstr>Wingdings</vt:lpstr>
      <vt:lpstr>等线</vt:lpstr>
      <vt:lpstr>Abadi</vt:lpstr>
      <vt:lpstr>Segoe Print</vt:lpstr>
      <vt:lpstr>Calibri</vt:lpstr>
      <vt:lpstr>微软雅黑</vt:lpstr>
      <vt:lpstr>Arial Unicode MS</vt:lpstr>
      <vt:lpstr>Calibri Light</vt:lpstr>
      <vt:lpstr>Office 主题​​</vt:lpstr>
      <vt:lpstr>Photoshop.Image.14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刘 宇</dc:creator>
  <cp:lastModifiedBy>Eliza</cp:lastModifiedBy>
  <cp:revision>212</cp:revision>
  <dcterms:created xsi:type="dcterms:W3CDTF">2020-08-13T08:37:00Z</dcterms:created>
  <dcterms:modified xsi:type="dcterms:W3CDTF">2024-08-19T06:58:12Z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8307790617AC443B8EA92982485E1530_12</vt:lpwstr>
  </property>
  <property fmtid="{D5CDD505-2E9C-101B-9397-08002B2CF9AE}" pid="3" name="KSOProductBuildVer">
    <vt:lpwstr>2052-12.1.0.17827</vt:lpwstr>
  </property>
</Properties>
</file>