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2"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63" r:id="rId30"/>
    <p:sldId id="288" r:id="rId31"/>
    <p:sldId id="289" r:id="rId32"/>
    <p:sldId id="290" r:id="rId33"/>
    <p:sldId id="292" r:id="rId34"/>
    <p:sldId id="293" r:id="rId35"/>
    <p:sldId id="294" r:id="rId36"/>
    <p:sldId id="295" r:id="rId37"/>
    <p:sldId id="296" r:id="rId38"/>
    <p:sldId id="297" r:id="rId39"/>
    <p:sldId id="298" r:id="rId40"/>
    <p:sldId id="302" r:id="rId41"/>
    <p:sldId id="291" r:id="rId42"/>
    <p:sldId id="300" r:id="rId43"/>
  </p:sldIdLst>
  <p:sldSz cx="5143500" cy="91440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6051F6-FB6B-4663-BDD7-B78A0A8879A1}" v="7" dt="2024-08-26T14:35:19.7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86" d="100"/>
          <a:sy n="86" d="100"/>
        </p:scale>
        <p:origin x="23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oriput Waongenngarm" userId="8af78dba-c652-4e9d-b9ea-901758a6fbbf" providerId="ADAL" clId="{D66051F6-FB6B-4663-BDD7-B78A0A8879A1}"/>
    <pc:docChg chg="undo custSel modSld">
      <pc:chgData name="Pooriput Waongenngarm" userId="8af78dba-c652-4e9d-b9ea-901758a6fbbf" providerId="ADAL" clId="{D66051F6-FB6B-4663-BDD7-B78A0A8879A1}" dt="2024-08-26T14:38:28.681" v="44" actId="1035"/>
      <pc:docMkLst>
        <pc:docMk/>
      </pc:docMkLst>
      <pc:sldChg chg="modSp mod">
        <pc:chgData name="Pooriput Waongenngarm" userId="8af78dba-c652-4e9d-b9ea-901758a6fbbf" providerId="ADAL" clId="{D66051F6-FB6B-4663-BDD7-B78A0A8879A1}" dt="2024-08-26T13:47:45.016" v="6" actId="108"/>
        <pc:sldMkLst>
          <pc:docMk/>
          <pc:sldMk cId="2932033156" sldId="258"/>
        </pc:sldMkLst>
        <pc:graphicFrameChg chg="mod modGraphic">
          <ac:chgData name="Pooriput Waongenngarm" userId="8af78dba-c652-4e9d-b9ea-901758a6fbbf" providerId="ADAL" clId="{D66051F6-FB6B-4663-BDD7-B78A0A8879A1}" dt="2024-08-26T13:47:45.016" v="6" actId="108"/>
          <ac:graphicFrameMkLst>
            <pc:docMk/>
            <pc:sldMk cId="2932033156" sldId="258"/>
            <ac:graphicFrameMk id="5" creationId="{A25F4361-99B6-C06B-BA4A-94DB9777B754}"/>
          </ac:graphicFrameMkLst>
        </pc:graphicFrameChg>
      </pc:sldChg>
      <pc:sldChg chg="modSp mod">
        <pc:chgData name="Pooriput Waongenngarm" userId="8af78dba-c652-4e9d-b9ea-901758a6fbbf" providerId="ADAL" clId="{D66051F6-FB6B-4663-BDD7-B78A0A8879A1}" dt="2024-08-26T13:48:29.398" v="12" actId="1076"/>
        <pc:sldMkLst>
          <pc:docMk/>
          <pc:sldMk cId="2914910350" sldId="259"/>
        </pc:sldMkLst>
        <pc:spChg chg="mod">
          <ac:chgData name="Pooriput Waongenngarm" userId="8af78dba-c652-4e9d-b9ea-901758a6fbbf" providerId="ADAL" clId="{D66051F6-FB6B-4663-BDD7-B78A0A8879A1}" dt="2024-08-26T13:48:27.776" v="11" actId="14100"/>
          <ac:spMkLst>
            <pc:docMk/>
            <pc:sldMk cId="2914910350" sldId="259"/>
            <ac:spMk id="5" creationId="{B6492BB3-109E-1457-50A2-65DF51937DCE}"/>
          </ac:spMkLst>
        </pc:spChg>
        <pc:picChg chg="mod">
          <ac:chgData name="Pooriput Waongenngarm" userId="8af78dba-c652-4e9d-b9ea-901758a6fbbf" providerId="ADAL" clId="{D66051F6-FB6B-4663-BDD7-B78A0A8879A1}" dt="2024-08-26T13:48:29.398" v="12" actId="1076"/>
          <ac:picMkLst>
            <pc:docMk/>
            <pc:sldMk cId="2914910350" sldId="259"/>
            <ac:picMk id="7" creationId="{9FEE03B1-3A12-1C22-13DC-E775408B3532}"/>
          </ac:picMkLst>
        </pc:picChg>
      </pc:sldChg>
      <pc:sldChg chg="modSp mod">
        <pc:chgData name="Pooriput Waongenngarm" userId="8af78dba-c652-4e9d-b9ea-901758a6fbbf" providerId="ADAL" clId="{D66051F6-FB6B-4663-BDD7-B78A0A8879A1}" dt="2024-08-26T14:36:16.195" v="19" actId="1076"/>
        <pc:sldMkLst>
          <pc:docMk/>
          <pc:sldMk cId="1148944974" sldId="262"/>
        </pc:sldMkLst>
        <pc:picChg chg="mod">
          <ac:chgData name="Pooriput Waongenngarm" userId="8af78dba-c652-4e9d-b9ea-901758a6fbbf" providerId="ADAL" clId="{D66051F6-FB6B-4663-BDD7-B78A0A8879A1}" dt="2024-08-26T14:36:16.195" v="19" actId="1076"/>
          <ac:picMkLst>
            <pc:docMk/>
            <pc:sldMk cId="1148944974" sldId="262"/>
            <ac:picMk id="4" creationId="{34F0BF52-FF7A-ED1F-61D8-C8D7D84A037A}"/>
          </ac:picMkLst>
        </pc:picChg>
      </pc:sldChg>
      <pc:sldChg chg="delSp modSp mod">
        <pc:chgData name="Pooriput Waongenngarm" userId="8af78dba-c652-4e9d-b9ea-901758a6fbbf" providerId="ADAL" clId="{D66051F6-FB6B-4663-BDD7-B78A0A8879A1}" dt="2024-08-26T14:37:20.610" v="30" actId="478"/>
        <pc:sldMkLst>
          <pc:docMk/>
          <pc:sldMk cId="3176047561" sldId="264"/>
        </pc:sldMkLst>
        <pc:spChg chg="del">
          <ac:chgData name="Pooriput Waongenngarm" userId="8af78dba-c652-4e9d-b9ea-901758a6fbbf" providerId="ADAL" clId="{D66051F6-FB6B-4663-BDD7-B78A0A8879A1}" dt="2024-08-26T14:37:20.610" v="30" actId="478"/>
          <ac:spMkLst>
            <pc:docMk/>
            <pc:sldMk cId="3176047561" sldId="264"/>
            <ac:spMk id="4" creationId="{AA0A8A5E-8DE1-89C8-6A9C-9B9CEC6114B0}"/>
          </ac:spMkLst>
        </pc:spChg>
        <pc:spChg chg="mod">
          <ac:chgData name="Pooriput Waongenngarm" userId="8af78dba-c652-4e9d-b9ea-901758a6fbbf" providerId="ADAL" clId="{D66051F6-FB6B-4663-BDD7-B78A0A8879A1}" dt="2024-08-26T14:36:21.177" v="21" actId="1035"/>
          <ac:spMkLst>
            <pc:docMk/>
            <pc:sldMk cId="3176047561" sldId="264"/>
            <ac:spMk id="7" creationId="{BB9ED217-C354-E390-57DF-2A1D21165A96}"/>
          </ac:spMkLst>
        </pc:spChg>
      </pc:sldChg>
      <pc:sldChg chg="addSp delSp modSp mod">
        <pc:chgData name="Pooriput Waongenngarm" userId="8af78dba-c652-4e9d-b9ea-901758a6fbbf" providerId="ADAL" clId="{D66051F6-FB6B-4663-BDD7-B78A0A8879A1}" dt="2024-08-26T14:37:24.202" v="31" actId="478"/>
        <pc:sldMkLst>
          <pc:docMk/>
          <pc:sldMk cId="259629674" sldId="265"/>
        </pc:sldMkLst>
        <pc:spChg chg="del">
          <ac:chgData name="Pooriput Waongenngarm" userId="8af78dba-c652-4e9d-b9ea-901758a6fbbf" providerId="ADAL" clId="{D66051F6-FB6B-4663-BDD7-B78A0A8879A1}" dt="2024-08-26T14:37:24.202" v="31" actId="478"/>
          <ac:spMkLst>
            <pc:docMk/>
            <pc:sldMk cId="259629674" sldId="265"/>
            <ac:spMk id="6" creationId="{CB112B75-6ACF-9E34-A99A-27C4F94C3819}"/>
          </ac:spMkLst>
        </pc:spChg>
        <pc:spChg chg="add mod">
          <ac:chgData name="Pooriput Waongenngarm" userId="8af78dba-c652-4e9d-b9ea-901758a6fbbf" providerId="ADAL" clId="{D66051F6-FB6B-4663-BDD7-B78A0A8879A1}" dt="2024-08-26T14:35:22.810" v="15" actId="1076"/>
          <ac:spMkLst>
            <pc:docMk/>
            <pc:sldMk cId="259629674" sldId="265"/>
            <ac:spMk id="9" creationId="{EF7C19E6-EFCE-2F57-E42A-031DE9AEC365}"/>
          </ac:spMkLst>
        </pc:spChg>
        <pc:picChg chg="mod">
          <ac:chgData name="Pooriput Waongenngarm" userId="8af78dba-c652-4e9d-b9ea-901758a6fbbf" providerId="ADAL" clId="{D66051F6-FB6B-4663-BDD7-B78A0A8879A1}" dt="2024-08-26T14:36:28.747" v="23" actId="1076"/>
          <ac:picMkLst>
            <pc:docMk/>
            <pc:sldMk cId="259629674" sldId="265"/>
            <ac:picMk id="4" creationId="{DF0C6647-EFFE-01CE-DBF0-98D380C563F1}"/>
          </ac:picMkLst>
        </pc:picChg>
      </pc:sldChg>
      <pc:sldChg chg="delSp mod">
        <pc:chgData name="Pooriput Waongenngarm" userId="8af78dba-c652-4e9d-b9ea-901758a6fbbf" providerId="ADAL" clId="{D66051F6-FB6B-4663-BDD7-B78A0A8879A1}" dt="2024-08-26T14:37:27.538" v="32" actId="478"/>
        <pc:sldMkLst>
          <pc:docMk/>
          <pc:sldMk cId="2165281480" sldId="266"/>
        </pc:sldMkLst>
        <pc:spChg chg="del">
          <ac:chgData name="Pooriput Waongenngarm" userId="8af78dba-c652-4e9d-b9ea-901758a6fbbf" providerId="ADAL" clId="{D66051F6-FB6B-4663-BDD7-B78A0A8879A1}" dt="2024-08-26T14:37:27.538" v="32" actId="478"/>
          <ac:spMkLst>
            <pc:docMk/>
            <pc:sldMk cId="2165281480" sldId="266"/>
            <ac:spMk id="4" creationId="{29A77B39-4DCE-9882-6C60-6210206F6392}"/>
          </ac:spMkLst>
        </pc:spChg>
      </pc:sldChg>
      <pc:sldChg chg="delSp modSp mod">
        <pc:chgData name="Pooriput Waongenngarm" userId="8af78dba-c652-4e9d-b9ea-901758a6fbbf" providerId="ADAL" clId="{D66051F6-FB6B-4663-BDD7-B78A0A8879A1}" dt="2024-08-26T14:37:03.770" v="29" actId="1038"/>
        <pc:sldMkLst>
          <pc:docMk/>
          <pc:sldMk cId="74750118" sldId="267"/>
        </pc:sldMkLst>
        <pc:spChg chg="del mod">
          <ac:chgData name="Pooriput Waongenngarm" userId="8af78dba-c652-4e9d-b9ea-901758a6fbbf" providerId="ADAL" clId="{D66051F6-FB6B-4663-BDD7-B78A0A8879A1}" dt="2024-08-26T14:36:54.650" v="25" actId="478"/>
          <ac:spMkLst>
            <pc:docMk/>
            <pc:sldMk cId="74750118" sldId="267"/>
            <ac:spMk id="4" creationId="{CA474467-ED0F-853C-9CF5-75686B69DDE3}"/>
          </ac:spMkLst>
        </pc:spChg>
        <pc:spChg chg="mod">
          <ac:chgData name="Pooriput Waongenngarm" userId="8af78dba-c652-4e9d-b9ea-901758a6fbbf" providerId="ADAL" clId="{D66051F6-FB6B-4663-BDD7-B78A0A8879A1}" dt="2024-08-26T14:37:03.770" v="29" actId="1038"/>
          <ac:spMkLst>
            <pc:docMk/>
            <pc:sldMk cId="74750118" sldId="267"/>
            <ac:spMk id="8" creationId="{7F4905DD-1DBA-7FB2-47E0-D5760C7A670B}"/>
          </ac:spMkLst>
        </pc:spChg>
      </pc:sldChg>
      <pc:sldChg chg="modSp mod">
        <pc:chgData name="Pooriput Waongenngarm" userId="8af78dba-c652-4e9d-b9ea-901758a6fbbf" providerId="ADAL" clId="{D66051F6-FB6B-4663-BDD7-B78A0A8879A1}" dt="2024-08-26T14:38:22.858" v="40" actId="1035"/>
        <pc:sldMkLst>
          <pc:docMk/>
          <pc:sldMk cId="2175765728" sldId="290"/>
        </pc:sldMkLst>
        <pc:spChg chg="mod">
          <ac:chgData name="Pooriput Waongenngarm" userId="8af78dba-c652-4e9d-b9ea-901758a6fbbf" providerId="ADAL" clId="{D66051F6-FB6B-4663-BDD7-B78A0A8879A1}" dt="2024-08-26T14:38:22.858" v="40" actId="1035"/>
          <ac:spMkLst>
            <pc:docMk/>
            <pc:sldMk cId="2175765728" sldId="290"/>
            <ac:spMk id="3" creationId="{7C137DAE-4773-1BDE-BB65-9CEB5267E3F1}"/>
          </ac:spMkLst>
        </pc:spChg>
        <pc:graphicFrameChg chg="mod">
          <ac:chgData name="Pooriput Waongenngarm" userId="8af78dba-c652-4e9d-b9ea-901758a6fbbf" providerId="ADAL" clId="{D66051F6-FB6B-4663-BDD7-B78A0A8879A1}" dt="2024-08-26T14:38:19.050" v="35" actId="1076"/>
          <ac:graphicFrameMkLst>
            <pc:docMk/>
            <pc:sldMk cId="2175765728" sldId="290"/>
            <ac:graphicFrameMk id="5" creationId="{328DEBE6-C301-6FE7-9866-94C731F9BFA7}"/>
          </ac:graphicFrameMkLst>
        </pc:graphicFrameChg>
        <pc:picChg chg="mod">
          <ac:chgData name="Pooriput Waongenngarm" userId="8af78dba-c652-4e9d-b9ea-901758a6fbbf" providerId="ADAL" clId="{D66051F6-FB6B-4663-BDD7-B78A0A8879A1}" dt="2024-08-26T14:38:14.392" v="34" actId="1076"/>
          <ac:picMkLst>
            <pc:docMk/>
            <pc:sldMk cId="2175765728" sldId="290"/>
            <ac:picMk id="4" creationId="{89AA892D-DC23-8E60-2B7C-84B09BD834A8}"/>
          </ac:picMkLst>
        </pc:picChg>
      </pc:sldChg>
      <pc:sldChg chg="modSp mod">
        <pc:chgData name="Pooriput Waongenngarm" userId="8af78dba-c652-4e9d-b9ea-901758a6fbbf" providerId="ADAL" clId="{D66051F6-FB6B-4663-BDD7-B78A0A8879A1}" dt="2024-08-26T14:38:28.681" v="44" actId="1035"/>
        <pc:sldMkLst>
          <pc:docMk/>
          <pc:sldMk cId="1491506416" sldId="293"/>
        </pc:sldMkLst>
        <pc:graphicFrameChg chg="mod">
          <ac:chgData name="Pooriput Waongenngarm" userId="8af78dba-c652-4e9d-b9ea-901758a6fbbf" providerId="ADAL" clId="{D66051F6-FB6B-4663-BDD7-B78A0A8879A1}" dt="2024-08-26T14:38:28.681" v="44" actId="1035"/>
          <ac:graphicFrameMkLst>
            <pc:docMk/>
            <pc:sldMk cId="1491506416" sldId="293"/>
            <ac:graphicFrameMk id="5" creationId="{4E542498-27B7-F5F2-BD10-58EA7AFD67D7}"/>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5763" y="1496484"/>
            <a:ext cx="4371975" cy="3183467"/>
          </a:xfrm>
        </p:spPr>
        <p:txBody>
          <a:bodyPr anchor="b"/>
          <a:lstStyle>
            <a:lvl1pPr algn="ctr">
              <a:defRPr sz="3375"/>
            </a:lvl1pPr>
          </a:lstStyle>
          <a:p>
            <a:r>
              <a:rPr lang="en-US"/>
              <a:t>Click to edit Master title style</a:t>
            </a:r>
            <a:endParaRPr lang="en-US" dirty="0"/>
          </a:p>
        </p:txBody>
      </p:sp>
      <p:sp>
        <p:nvSpPr>
          <p:cNvPr id="3" name="Subtitle 2"/>
          <p:cNvSpPr>
            <a:spLocks noGrp="1"/>
          </p:cNvSpPr>
          <p:nvPr>
            <p:ph type="subTitle" idx="1"/>
          </p:nvPr>
        </p:nvSpPr>
        <p:spPr>
          <a:xfrm>
            <a:off x="642938" y="4802717"/>
            <a:ext cx="3857625" cy="2207683"/>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F9F979-7AD6-4986-9B19-BDD07B1FE072}" type="datetimeFigureOut">
              <a:rPr lang="th-TH" smtClean="0"/>
              <a:t>26/08/67</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CA4C79B4-BC69-4400-8959-1E7910CD7A0C}" type="slidenum">
              <a:rPr lang="th-TH" smtClean="0"/>
              <a:t>‹#›</a:t>
            </a:fld>
            <a:endParaRPr lang="th-TH"/>
          </a:p>
        </p:txBody>
      </p:sp>
    </p:spTree>
    <p:extLst>
      <p:ext uri="{BB962C8B-B14F-4D97-AF65-F5344CB8AC3E}">
        <p14:creationId xmlns:p14="http://schemas.microsoft.com/office/powerpoint/2010/main" val="2697235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F9F979-7AD6-4986-9B19-BDD07B1FE072}" type="datetimeFigureOut">
              <a:rPr lang="th-TH" smtClean="0"/>
              <a:t>26/08/67</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CA4C79B4-BC69-4400-8959-1E7910CD7A0C}" type="slidenum">
              <a:rPr lang="th-TH" smtClean="0"/>
              <a:t>‹#›</a:t>
            </a:fld>
            <a:endParaRPr lang="th-TH"/>
          </a:p>
        </p:txBody>
      </p:sp>
    </p:spTree>
    <p:extLst>
      <p:ext uri="{BB962C8B-B14F-4D97-AF65-F5344CB8AC3E}">
        <p14:creationId xmlns:p14="http://schemas.microsoft.com/office/powerpoint/2010/main" val="3999730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80818" y="486834"/>
            <a:ext cx="1109067"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3616" y="486834"/>
            <a:ext cx="3262908"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F9F979-7AD6-4986-9B19-BDD07B1FE072}" type="datetimeFigureOut">
              <a:rPr lang="th-TH" smtClean="0"/>
              <a:t>26/08/67</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CA4C79B4-BC69-4400-8959-1E7910CD7A0C}" type="slidenum">
              <a:rPr lang="th-TH" smtClean="0"/>
              <a:t>‹#›</a:t>
            </a:fld>
            <a:endParaRPr lang="th-TH"/>
          </a:p>
        </p:txBody>
      </p:sp>
    </p:spTree>
    <p:extLst>
      <p:ext uri="{BB962C8B-B14F-4D97-AF65-F5344CB8AC3E}">
        <p14:creationId xmlns:p14="http://schemas.microsoft.com/office/powerpoint/2010/main" val="302513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F9F979-7AD6-4986-9B19-BDD07B1FE072}" type="datetimeFigureOut">
              <a:rPr lang="th-TH" smtClean="0"/>
              <a:t>26/08/67</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CA4C79B4-BC69-4400-8959-1E7910CD7A0C}" type="slidenum">
              <a:rPr lang="th-TH" smtClean="0"/>
              <a:t>‹#›</a:t>
            </a:fld>
            <a:endParaRPr lang="th-TH"/>
          </a:p>
        </p:txBody>
      </p:sp>
    </p:spTree>
    <p:extLst>
      <p:ext uri="{BB962C8B-B14F-4D97-AF65-F5344CB8AC3E}">
        <p14:creationId xmlns:p14="http://schemas.microsoft.com/office/powerpoint/2010/main" val="1260381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50937" y="2279653"/>
            <a:ext cx="4436269" cy="3803649"/>
          </a:xfrm>
        </p:spPr>
        <p:txBody>
          <a:bodyPr anchor="b"/>
          <a:lstStyle>
            <a:lvl1pPr>
              <a:defRPr sz="3375"/>
            </a:lvl1pPr>
          </a:lstStyle>
          <a:p>
            <a:r>
              <a:rPr lang="en-US"/>
              <a:t>Click to edit Master title style</a:t>
            </a:r>
            <a:endParaRPr lang="en-US" dirty="0"/>
          </a:p>
        </p:txBody>
      </p:sp>
      <p:sp>
        <p:nvSpPr>
          <p:cNvPr id="3" name="Text Placeholder 2"/>
          <p:cNvSpPr>
            <a:spLocks noGrp="1"/>
          </p:cNvSpPr>
          <p:nvPr>
            <p:ph type="body" idx="1"/>
          </p:nvPr>
        </p:nvSpPr>
        <p:spPr>
          <a:xfrm>
            <a:off x="350937" y="6119286"/>
            <a:ext cx="4436269" cy="2000249"/>
          </a:xfrm>
        </p:spPr>
        <p:txBody>
          <a:bodyPr/>
          <a:lstStyle>
            <a:lvl1pPr marL="0" indent="0">
              <a:buNone/>
              <a:defRPr sz="1350">
                <a:solidFill>
                  <a:schemeClr val="tx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9F979-7AD6-4986-9B19-BDD07B1FE072}" type="datetimeFigureOut">
              <a:rPr lang="th-TH" smtClean="0"/>
              <a:t>26/08/67</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CA4C79B4-BC69-4400-8959-1E7910CD7A0C}" type="slidenum">
              <a:rPr lang="th-TH" smtClean="0"/>
              <a:t>‹#›</a:t>
            </a:fld>
            <a:endParaRPr lang="th-TH"/>
          </a:p>
        </p:txBody>
      </p:sp>
    </p:spTree>
    <p:extLst>
      <p:ext uri="{BB962C8B-B14F-4D97-AF65-F5344CB8AC3E}">
        <p14:creationId xmlns:p14="http://schemas.microsoft.com/office/powerpoint/2010/main" val="1110815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3615" y="2434167"/>
            <a:ext cx="2185988"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603897" y="2434167"/>
            <a:ext cx="2185988"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F9F979-7AD6-4986-9B19-BDD07B1FE072}" type="datetimeFigureOut">
              <a:rPr lang="th-TH" smtClean="0"/>
              <a:t>26/08/67</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CA4C79B4-BC69-4400-8959-1E7910CD7A0C}" type="slidenum">
              <a:rPr lang="th-TH" smtClean="0"/>
              <a:t>‹#›</a:t>
            </a:fld>
            <a:endParaRPr lang="th-TH"/>
          </a:p>
        </p:txBody>
      </p:sp>
    </p:spTree>
    <p:extLst>
      <p:ext uri="{BB962C8B-B14F-4D97-AF65-F5344CB8AC3E}">
        <p14:creationId xmlns:p14="http://schemas.microsoft.com/office/powerpoint/2010/main" val="823562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4285" y="486836"/>
            <a:ext cx="4436269"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4286" y="2241551"/>
            <a:ext cx="2175941"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354286" y="3340100"/>
            <a:ext cx="2175941"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603897" y="2241551"/>
            <a:ext cx="2186657"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2603897" y="3340100"/>
            <a:ext cx="2186657"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F9F979-7AD6-4986-9B19-BDD07B1FE072}" type="datetimeFigureOut">
              <a:rPr lang="th-TH" smtClean="0"/>
              <a:t>26/08/67</a:t>
            </a:fld>
            <a:endParaRPr lang="th-TH"/>
          </a:p>
        </p:txBody>
      </p:sp>
      <p:sp>
        <p:nvSpPr>
          <p:cNvPr id="8" name="Footer Placeholder 7"/>
          <p:cNvSpPr>
            <a:spLocks noGrp="1"/>
          </p:cNvSpPr>
          <p:nvPr>
            <p:ph type="ftr" sz="quarter" idx="11"/>
          </p:nvPr>
        </p:nvSpPr>
        <p:spPr/>
        <p:txBody>
          <a:bodyPr/>
          <a:lstStyle/>
          <a:p>
            <a:endParaRPr lang="th-TH"/>
          </a:p>
        </p:txBody>
      </p:sp>
      <p:sp>
        <p:nvSpPr>
          <p:cNvPr id="9" name="Slide Number Placeholder 8"/>
          <p:cNvSpPr>
            <a:spLocks noGrp="1"/>
          </p:cNvSpPr>
          <p:nvPr>
            <p:ph type="sldNum" sz="quarter" idx="12"/>
          </p:nvPr>
        </p:nvSpPr>
        <p:spPr/>
        <p:txBody>
          <a:bodyPr/>
          <a:lstStyle/>
          <a:p>
            <a:fld id="{CA4C79B4-BC69-4400-8959-1E7910CD7A0C}" type="slidenum">
              <a:rPr lang="th-TH" smtClean="0"/>
              <a:t>‹#›</a:t>
            </a:fld>
            <a:endParaRPr lang="th-TH"/>
          </a:p>
        </p:txBody>
      </p:sp>
    </p:spTree>
    <p:extLst>
      <p:ext uri="{BB962C8B-B14F-4D97-AF65-F5344CB8AC3E}">
        <p14:creationId xmlns:p14="http://schemas.microsoft.com/office/powerpoint/2010/main" val="4273327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F9F979-7AD6-4986-9B19-BDD07B1FE072}" type="datetimeFigureOut">
              <a:rPr lang="th-TH" smtClean="0"/>
              <a:t>26/08/67</a:t>
            </a:fld>
            <a:endParaRPr lang="th-TH"/>
          </a:p>
        </p:txBody>
      </p:sp>
      <p:sp>
        <p:nvSpPr>
          <p:cNvPr id="4" name="Footer Placeholder 3"/>
          <p:cNvSpPr>
            <a:spLocks noGrp="1"/>
          </p:cNvSpPr>
          <p:nvPr>
            <p:ph type="ftr" sz="quarter" idx="11"/>
          </p:nvPr>
        </p:nvSpPr>
        <p:spPr/>
        <p:txBody>
          <a:bodyPr/>
          <a:lstStyle/>
          <a:p>
            <a:endParaRPr lang="th-TH"/>
          </a:p>
        </p:txBody>
      </p:sp>
      <p:sp>
        <p:nvSpPr>
          <p:cNvPr id="5" name="Slide Number Placeholder 4"/>
          <p:cNvSpPr>
            <a:spLocks noGrp="1"/>
          </p:cNvSpPr>
          <p:nvPr>
            <p:ph type="sldNum" sz="quarter" idx="12"/>
          </p:nvPr>
        </p:nvSpPr>
        <p:spPr/>
        <p:txBody>
          <a:bodyPr/>
          <a:lstStyle/>
          <a:p>
            <a:fld id="{CA4C79B4-BC69-4400-8959-1E7910CD7A0C}" type="slidenum">
              <a:rPr lang="th-TH" smtClean="0"/>
              <a:t>‹#›</a:t>
            </a:fld>
            <a:endParaRPr lang="th-TH"/>
          </a:p>
        </p:txBody>
      </p:sp>
    </p:spTree>
    <p:extLst>
      <p:ext uri="{BB962C8B-B14F-4D97-AF65-F5344CB8AC3E}">
        <p14:creationId xmlns:p14="http://schemas.microsoft.com/office/powerpoint/2010/main" val="2865969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9F979-7AD6-4986-9B19-BDD07B1FE072}" type="datetimeFigureOut">
              <a:rPr lang="th-TH" smtClean="0"/>
              <a:t>26/08/67</a:t>
            </a:fld>
            <a:endParaRPr lang="th-TH"/>
          </a:p>
        </p:txBody>
      </p:sp>
      <p:sp>
        <p:nvSpPr>
          <p:cNvPr id="3" name="Footer Placeholder 2"/>
          <p:cNvSpPr>
            <a:spLocks noGrp="1"/>
          </p:cNvSpPr>
          <p:nvPr>
            <p:ph type="ftr" sz="quarter" idx="11"/>
          </p:nvPr>
        </p:nvSpPr>
        <p:spPr/>
        <p:txBody>
          <a:bodyPr/>
          <a:lstStyle/>
          <a:p>
            <a:endParaRPr lang="th-TH"/>
          </a:p>
        </p:txBody>
      </p:sp>
      <p:sp>
        <p:nvSpPr>
          <p:cNvPr id="4" name="Slide Number Placeholder 3"/>
          <p:cNvSpPr>
            <a:spLocks noGrp="1"/>
          </p:cNvSpPr>
          <p:nvPr>
            <p:ph type="sldNum" sz="quarter" idx="12"/>
          </p:nvPr>
        </p:nvSpPr>
        <p:spPr/>
        <p:txBody>
          <a:bodyPr/>
          <a:lstStyle/>
          <a:p>
            <a:fld id="{CA4C79B4-BC69-4400-8959-1E7910CD7A0C}" type="slidenum">
              <a:rPr lang="th-TH" smtClean="0"/>
              <a:t>‹#›</a:t>
            </a:fld>
            <a:endParaRPr lang="th-TH"/>
          </a:p>
        </p:txBody>
      </p:sp>
    </p:spTree>
    <p:extLst>
      <p:ext uri="{BB962C8B-B14F-4D97-AF65-F5344CB8AC3E}">
        <p14:creationId xmlns:p14="http://schemas.microsoft.com/office/powerpoint/2010/main" val="634094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4285" y="609600"/>
            <a:ext cx="1658913" cy="2133600"/>
          </a:xfrm>
        </p:spPr>
        <p:txBody>
          <a:bodyPr anchor="b"/>
          <a:lstStyle>
            <a:lvl1pPr>
              <a:defRPr sz="1800"/>
            </a:lvl1pPr>
          </a:lstStyle>
          <a:p>
            <a:r>
              <a:rPr lang="en-US"/>
              <a:t>Click to edit Master title style</a:t>
            </a:r>
            <a:endParaRPr lang="en-US" dirty="0"/>
          </a:p>
        </p:txBody>
      </p:sp>
      <p:sp>
        <p:nvSpPr>
          <p:cNvPr id="3" name="Content Placeholder 2"/>
          <p:cNvSpPr>
            <a:spLocks noGrp="1"/>
          </p:cNvSpPr>
          <p:nvPr>
            <p:ph idx="1"/>
          </p:nvPr>
        </p:nvSpPr>
        <p:spPr>
          <a:xfrm>
            <a:off x="2186657" y="1316569"/>
            <a:ext cx="2603897" cy="649816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4285" y="2743200"/>
            <a:ext cx="165891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0AF9F979-7AD6-4986-9B19-BDD07B1FE072}" type="datetimeFigureOut">
              <a:rPr lang="th-TH" smtClean="0"/>
              <a:t>26/08/67</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CA4C79B4-BC69-4400-8959-1E7910CD7A0C}" type="slidenum">
              <a:rPr lang="th-TH" smtClean="0"/>
              <a:t>‹#›</a:t>
            </a:fld>
            <a:endParaRPr lang="th-TH"/>
          </a:p>
        </p:txBody>
      </p:sp>
    </p:spTree>
    <p:extLst>
      <p:ext uri="{BB962C8B-B14F-4D97-AF65-F5344CB8AC3E}">
        <p14:creationId xmlns:p14="http://schemas.microsoft.com/office/powerpoint/2010/main" val="1479785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4285" y="609600"/>
            <a:ext cx="1658913" cy="2133600"/>
          </a:xfrm>
        </p:spPr>
        <p:txBody>
          <a:bodyPr anchor="b"/>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86657" y="1316569"/>
            <a:ext cx="2603897" cy="6498167"/>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US" dirty="0"/>
          </a:p>
        </p:txBody>
      </p:sp>
      <p:sp>
        <p:nvSpPr>
          <p:cNvPr id="4" name="Text Placeholder 3"/>
          <p:cNvSpPr>
            <a:spLocks noGrp="1"/>
          </p:cNvSpPr>
          <p:nvPr>
            <p:ph type="body" sz="half" idx="2"/>
          </p:nvPr>
        </p:nvSpPr>
        <p:spPr>
          <a:xfrm>
            <a:off x="354285" y="2743200"/>
            <a:ext cx="165891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0AF9F979-7AD6-4986-9B19-BDD07B1FE072}" type="datetimeFigureOut">
              <a:rPr lang="th-TH" smtClean="0"/>
              <a:t>26/08/67</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CA4C79B4-BC69-4400-8959-1E7910CD7A0C}" type="slidenum">
              <a:rPr lang="th-TH" smtClean="0"/>
              <a:t>‹#›</a:t>
            </a:fld>
            <a:endParaRPr lang="th-TH"/>
          </a:p>
        </p:txBody>
      </p:sp>
    </p:spTree>
    <p:extLst>
      <p:ext uri="{BB962C8B-B14F-4D97-AF65-F5344CB8AC3E}">
        <p14:creationId xmlns:p14="http://schemas.microsoft.com/office/powerpoint/2010/main" val="371449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3616" y="486836"/>
            <a:ext cx="4436269"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3616" y="2434167"/>
            <a:ext cx="4436269"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3615" y="8475136"/>
            <a:ext cx="1157288" cy="486833"/>
          </a:xfrm>
          <a:prstGeom prst="rect">
            <a:avLst/>
          </a:prstGeom>
        </p:spPr>
        <p:txBody>
          <a:bodyPr vert="horz" lIns="91440" tIns="45720" rIns="91440" bIns="45720" rtlCol="0" anchor="ctr"/>
          <a:lstStyle>
            <a:lvl1pPr algn="l">
              <a:defRPr sz="675">
                <a:solidFill>
                  <a:schemeClr val="tx1">
                    <a:tint val="75000"/>
                  </a:schemeClr>
                </a:solidFill>
              </a:defRPr>
            </a:lvl1pPr>
          </a:lstStyle>
          <a:p>
            <a:fld id="{0AF9F979-7AD6-4986-9B19-BDD07B1FE072}" type="datetimeFigureOut">
              <a:rPr lang="th-TH" smtClean="0"/>
              <a:t>26/08/67</a:t>
            </a:fld>
            <a:endParaRPr lang="th-TH"/>
          </a:p>
        </p:txBody>
      </p:sp>
      <p:sp>
        <p:nvSpPr>
          <p:cNvPr id="5" name="Footer Placeholder 4"/>
          <p:cNvSpPr>
            <a:spLocks noGrp="1"/>
          </p:cNvSpPr>
          <p:nvPr>
            <p:ph type="ftr" sz="quarter" idx="3"/>
          </p:nvPr>
        </p:nvSpPr>
        <p:spPr>
          <a:xfrm>
            <a:off x="1703785" y="8475136"/>
            <a:ext cx="1735931" cy="48683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th-TH"/>
          </a:p>
        </p:txBody>
      </p:sp>
      <p:sp>
        <p:nvSpPr>
          <p:cNvPr id="6" name="Slide Number Placeholder 5"/>
          <p:cNvSpPr>
            <a:spLocks noGrp="1"/>
          </p:cNvSpPr>
          <p:nvPr>
            <p:ph type="sldNum" sz="quarter" idx="4"/>
          </p:nvPr>
        </p:nvSpPr>
        <p:spPr>
          <a:xfrm>
            <a:off x="3632597" y="8475136"/>
            <a:ext cx="1157288" cy="486833"/>
          </a:xfrm>
          <a:prstGeom prst="rect">
            <a:avLst/>
          </a:prstGeom>
        </p:spPr>
        <p:txBody>
          <a:bodyPr vert="horz" lIns="91440" tIns="45720" rIns="91440" bIns="45720" rtlCol="0" anchor="ctr"/>
          <a:lstStyle>
            <a:lvl1pPr algn="r">
              <a:defRPr sz="675">
                <a:solidFill>
                  <a:schemeClr val="tx1">
                    <a:tint val="75000"/>
                  </a:schemeClr>
                </a:solidFill>
              </a:defRPr>
            </a:lvl1pPr>
          </a:lstStyle>
          <a:p>
            <a:fld id="{CA4C79B4-BC69-4400-8959-1E7910CD7A0C}" type="slidenum">
              <a:rPr lang="th-TH" smtClean="0"/>
              <a:t>‹#›</a:t>
            </a:fld>
            <a:endParaRPr lang="th-TH"/>
          </a:p>
        </p:txBody>
      </p:sp>
    </p:spTree>
    <p:extLst>
      <p:ext uri="{BB962C8B-B14F-4D97-AF65-F5344CB8AC3E}">
        <p14:creationId xmlns:p14="http://schemas.microsoft.com/office/powerpoint/2010/main" val="27219361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รูปภาพ 28">
            <a:extLst>
              <a:ext uri="{FF2B5EF4-FFF2-40B4-BE49-F238E27FC236}">
                <a16:creationId xmlns:a16="http://schemas.microsoft.com/office/drawing/2014/main" id="{4BF1781E-B5FF-CAA6-634B-95D4A764563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51309" y="1034754"/>
            <a:ext cx="4136787" cy="5181024"/>
          </a:xfrm>
          <a:prstGeom prst="rect">
            <a:avLst/>
          </a:prstGeom>
        </p:spPr>
      </p:pic>
      <p:graphicFrame>
        <p:nvGraphicFramePr>
          <p:cNvPr id="5" name="Content Placeholder 4">
            <a:extLst>
              <a:ext uri="{FF2B5EF4-FFF2-40B4-BE49-F238E27FC236}">
                <a16:creationId xmlns:a16="http://schemas.microsoft.com/office/drawing/2014/main" id="{A25F4361-99B6-C06B-BA4A-94DB9777B754}"/>
              </a:ext>
            </a:extLst>
          </p:cNvPr>
          <p:cNvGraphicFramePr>
            <a:graphicFrameLocks/>
          </p:cNvGraphicFramePr>
          <p:nvPr>
            <p:extLst>
              <p:ext uri="{D42A27DB-BD31-4B8C-83A1-F6EECF244321}">
                <p14:modId xmlns:p14="http://schemas.microsoft.com/office/powerpoint/2010/main" val="1018833535"/>
              </p:ext>
            </p:extLst>
          </p:nvPr>
        </p:nvGraphicFramePr>
        <p:xfrm>
          <a:off x="114300" y="6234532"/>
          <a:ext cx="4940300" cy="2807868"/>
        </p:xfrm>
        <a:graphic>
          <a:graphicData uri="http://schemas.openxmlformats.org/drawingml/2006/table">
            <a:tbl>
              <a:tblPr firstRow="1" firstCol="1" bandRow="1">
                <a:tableStyleId>{5940675A-B579-460E-94D1-54222C63F5DA}</a:tableStyleId>
              </a:tblPr>
              <a:tblGrid>
                <a:gridCol w="1982447">
                  <a:extLst>
                    <a:ext uri="{9D8B030D-6E8A-4147-A177-3AD203B41FA5}">
                      <a16:colId xmlns:a16="http://schemas.microsoft.com/office/drawing/2014/main" val="2245863758"/>
                    </a:ext>
                  </a:extLst>
                </a:gridCol>
                <a:gridCol w="2957853">
                  <a:extLst>
                    <a:ext uri="{9D8B030D-6E8A-4147-A177-3AD203B41FA5}">
                      <a16:colId xmlns:a16="http://schemas.microsoft.com/office/drawing/2014/main" val="4134016233"/>
                    </a:ext>
                  </a:extLst>
                </a:gridCol>
              </a:tblGrid>
              <a:tr h="303553">
                <a:tc>
                  <a:txBody>
                    <a:bodyPr/>
                    <a:lstStyle/>
                    <a:p>
                      <a:pPr algn="ctr">
                        <a:lnSpc>
                          <a:spcPct val="100000"/>
                        </a:lnSpc>
                      </a:pPr>
                      <a:r>
                        <a:rPr lang="en-US" sz="1600" b="1" dirty="0">
                          <a:solidFill>
                            <a:sysClr val="windowText" lastClr="000000"/>
                          </a:solidFill>
                          <a:effectLst/>
                        </a:rPr>
                        <a:t>Sensory function</a:t>
                      </a:r>
                      <a:endParaRPr lang="en-US" sz="1600" b="1" dirty="0">
                        <a:solidFill>
                          <a:sysClr val="windowText" lastClr="000000"/>
                        </a:solidFill>
                        <a:effectLst/>
                        <a:latin typeface="Arial" panose="020B0604020202020204" pitchFamily="34" charset="0"/>
                        <a:ea typeface="Arial" panose="020B0604020202020204" pitchFamily="34" charset="0"/>
                      </a:endParaRPr>
                    </a:p>
                  </a:txBody>
                  <a:tcPr marL="35244" marR="35244" marT="0" marB="0"/>
                </a:tc>
                <a:tc>
                  <a:txBody>
                    <a:bodyPr/>
                    <a:lstStyle/>
                    <a:p>
                      <a:pPr algn="ctr">
                        <a:lnSpc>
                          <a:spcPct val="100000"/>
                        </a:lnSpc>
                      </a:pPr>
                      <a:r>
                        <a:rPr lang="en-US" sz="1600" b="1" dirty="0">
                          <a:solidFill>
                            <a:sysClr val="windowText" lastClr="000000"/>
                          </a:solidFill>
                          <a:effectLst/>
                        </a:rPr>
                        <a:t>Description</a:t>
                      </a:r>
                      <a:endParaRPr lang="en-US" sz="1600" b="1" dirty="0">
                        <a:solidFill>
                          <a:sysClr val="windowText" lastClr="000000"/>
                        </a:solidFill>
                        <a:effectLst/>
                        <a:latin typeface="Arial" panose="020B0604020202020204" pitchFamily="34" charset="0"/>
                        <a:ea typeface="Arial" panose="020B0604020202020204" pitchFamily="34" charset="0"/>
                      </a:endParaRPr>
                    </a:p>
                  </a:txBody>
                  <a:tcPr marL="35244" marR="35244" marT="0" marB="0"/>
                </a:tc>
                <a:extLst>
                  <a:ext uri="{0D108BD9-81ED-4DB2-BD59-A6C34878D82A}">
                    <a16:rowId xmlns:a16="http://schemas.microsoft.com/office/drawing/2014/main" val="1100446589"/>
                  </a:ext>
                </a:extLst>
              </a:tr>
              <a:tr h="1113029">
                <a:tc>
                  <a:txBody>
                    <a:bodyPr/>
                    <a:lstStyle/>
                    <a:p>
                      <a:pPr>
                        <a:lnSpc>
                          <a:spcPct val="100000"/>
                        </a:lnSpc>
                      </a:pPr>
                      <a:r>
                        <a:rPr lang="en-US" sz="1100" dirty="0">
                          <a:solidFill>
                            <a:sysClr val="windowText" lastClr="000000"/>
                          </a:solidFill>
                          <a:effectLst/>
                          <a:latin typeface="+mn-lt"/>
                        </a:rPr>
                        <a:t>Normal</a:t>
                      </a:r>
                      <a:endParaRPr lang="en-US" sz="1100" dirty="0">
                        <a:solidFill>
                          <a:sysClr val="windowText" lastClr="000000"/>
                        </a:solidFill>
                        <a:effectLst/>
                        <a:latin typeface="+mn-lt"/>
                        <a:ea typeface="Arial" panose="020B0604020202020204" pitchFamily="34" charset="0"/>
                      </a:endParaRPr>
                    </a:p>
                  </a:txBody>
                  <a:tcPr marL="35244" marR="35244" marT="0" marB="0">
                    <a:solidFill>
                      <a:srgbClr val="92D050"/>
                    </a:solidFill>
                  </a:tcPr>
                </a:tc>
                <a:tc>
                  <a:txBody>
                    <a:bodyPr/>
                    <a:lstStyle/>
                    <a:p>
                      <a:pPr marL="0" algn="l" defTabSz="514350" rtl="0" eaLnBrk="1" latinLnBrk="0" hangingPunct="1">
                        <a:lnSpc>
                          <a:spcPct val="100000"/>
                        </a:lnSpc>
                      </a:pPr>
                      <a:r>
                        <a:rPr lang="en-US" sz="1100" kern="1200">
                          <a:solidFill>
                            <a:sysClr val="windowText" lastClr="000000"/>
                          </a:solidFill>
                          <a:effectLst/>
                          <a:latin typeface="+mn-lt"/>
                          <a:ea typeface="+mn-ea"/>
                          <a:cs typeface="+mn-cs"/>
                        </a:rPr>
                        <a:t>The sensation should feel similar to what you normally experience on both sides of your cheeks. You should also be able to distinguish between sharp and dull stimuli or light touch when your skin is touched.</a:t>
                      </a:r>
                    </a:p>
                  </a:txBody>
                  <a:tcPr marL="68580" marR="68580" marT="0" marB="0">
                    <a:solidFill>
                      <a:srgbClr val="92D050"/>
                    </a:solidFill>
                  </a:tcPr>
                </a:tc>
                <a:extLst>
                  <a:ext uri="{0D108BD9-81ED-4DB2-BD59-A6C34878D82A}">
                    <a16:rowId xmlns:a16="http://schemas.microsoft.com/office/drawing/2014/main" val="2779039719"/>
                  </a:ext>
                </a:extLst>
              </a:tr>
              <a:tr h="1113029">
                <a:tc>
                  <a:txBody>
                    <a:bodyPr/>
                    <a:lstStyle/>
                    <a:p>
                      <a:pPr>
                        <a:lnSpc>
                          <a:spcPct val="100000"/>
                        </a:lnSpc>
                      </a:pPr>
                      <a:r>
                        <a:rPr lang="en-US" sz="1100" dirty="0">
                          <a:solidFill>
                            <a:sysClr val="windowText" lastClr="000000"/>
                          </a:solidFill>
                          <a:effectLst/>
                          <a:latin typeface="+mn-lt"/>
                        </a:rPr>
                        <a:t>Abnormal</a:t>
                      </a:r>
                      <a:endParaRPr lang="en-US" sz="1100" dirty="0">
                        <a:solidFill>
                          <a:sysClr val="windowText" lastClr="000000"/>
                        </a:solidFill>
                        <a:effectLst/>
                        <a:latin typeface="+mn-lt"/>
                        <a:ea typeface="Arial" panose="020B0604020202020204" pitchFamily="34" charset="0"/>
                      </a:endParaRPr>
                    </a:p>
                  </a:txBody>
                  <a:tcPr marL="35244" marR="35244" marT="0" marB="0">
                    <a:solidFill>
                      <a:srgbClr val="FFFF00"/>
                    </a:solidFill>
                  </a:tcPr>
                </a:tc>
                <a:tc>
                  <a:txBody>
                    <a:bodyPr/>
                    <a:lstStyle/>
                    <a:p>
                      <a:pPr marL="0" algn="l" defTabSz="514350" rtl="0" eaLnBrk="1" latinLnBrk="0" hangingPunct="1">
                        <a:lnSpc>
                          <a:spcPct val="100000"/>
                        </a:lnSpc>
                      </a:pPr>
                      <a:r>
                        <a:rPr lang="en-US" sz="1100" kern="1200">
                          <a:solidFill>
                            <a:sysClr val="windowText" lastClr="000000"/>
                          </a:solidFill>
                          <a:effectLst/>
                          <a:latin typeface="+mn-lt"/>
                          <a:ea typeface="+mn-ea"/>
                          <a:cs typeface="+mn-cs"/>
                        </a:rPr>
                        <a:t>The sensation may feel stronger or weaker than what you would normally experience on both sides of your cheeks, or you might be unable to distinguish between sharp and dull stimuli or light touch.</a:t>
                      </a:r>
                    </a:p>
                  </a:txBody>
                  <a:tcPr marL="68580" marR="68580" marT="0" marB="0">
                    <a:solidFill>
                      <a:srgbClr val="FFFF00"/>
                    </a:solidFill>
                  </a:tcPr>
                </a:tc>
                <a:extLst>
                  <a:ext uri="{0D108BD9-81ED-4DB2-BD59-A6C34878D82A}">
                    <a16:rowId xmlns:a16="http://schemas.microsoft.com/office/drawing/2014/main" val="568579351"/>
                  </a:ext>
                </a:extLst>
              </a:tr>
              <a:tr h="278257">
                <a:tc>
                  <a:txBody>
                    <a:bodyPr/>
                    <a:lstStyle/>
                    <a:p>
                      <a:pPr>
                        <a:lnSpc>
                          <a:spcPct val="100000"/>
                        </a:lnSpc>
                      </a:pPr>
                      <a:r>
                        <a:rPr lang="en-US" sz="1100" dirty="0">
                          <a:solidFill>
                            <a:sysClr val="windowText" lastClr="000000"/>
                          </a:solidFill>
                          <a:effectLst/>
                          <a:latin typeface="+mn-lt"/>
                        </a:rPr>
                        <a:t>Absent</a:t>
                      </a:r>
                      <a:endParaRPr lang="en-US" sz="1100" dirty="0">
                        <a:solidFill>
                          <a:sysClr val="windowText" lastClr="000000"/>
                        </a:solidFill>
                        <a:effectLst/>
                        <a:latin typeface="+mn-lt"/>
                        <a:ea typeface="Arial" panose="020B0604020202020204" pitchFamily="34" charset="0"/>
                      </a:endParaRPr>
                    </a:p>
                  </a:txBody>
                  <a:tcPr marL="35244" marR="35244" marT="0" marB="0">
                    <a:solidFill>
                      <a:srgbClr val="FFC000"/>
                    </a:solidFill>
                  </a:tcPr>
                </a:tc>
                <a:tc>
                  <a:txBody>
                    <a:bodyPr/>
                    <a:lstStyle/>
                    <a:p>
                      <a:pPr marL="0" algn="l" defTabSz="514350" rtl="0" eaLnBrk="1" latinLnBrk="0" hangingPunct="1">
                        <a:lnSpc>
                          <a:spcPct val="100000"/>
                        </a:lnSpc>
                      </a:pPr>
                      <a:r>
                        <a:rPr lang="en-US" sz="1100" kern="1200" dirty="0">
                          <a:solidFill>
                            <a:sysClr val="windowText" lastClr="000000"/>
                          </a:solidFill>
                          <a:effectLst/>
                          <a:latin typeface="+mn-lt"/>
                          <a:ea typeface="+mn-ea"/>
                          <a:cs typeface="+mn-cs"/>
                        </a:rPr>
                        <a:t>No sensation is felt at all when touched.</a:t>
                      </a:r>
                    </a:p>
                  </a:txBody>
                  <a:tcPr marL="68580" marR="68580" marT="0" marB="0">
                    <a:solidFill>
                      <a:srgbClr val="FFC000"/>
                    </a:solidFill>
                  </a:tcPr>
                </a:tc>
                <a:extLst>
                  <a:ext uri="{0D108BD9-81ED-4DB2-BD59-A6C34878D82A}">
                    <a16:rowId xmlns:a16="http://schemas.microsoft.com/office/drawing/2014/main" val="1723498574"/>
                  </a:ext>
                </a:extLst>
              </a:tr>
            </a:tbl>
          </a:graphicData>
        </a:graphic>
      </p:graphicFrame>
      <p:sp>
        <p:nvSpPr>
          <p:cNvPr id="7" name="TextBox 6">
            <a:extLst>
              <a:ext uri="{FF2B5EF4-FFF2-40B4-BE49-F238E27FC236}">
                <a16:creationId xmlns:a16="http://schemas.microsoft.com/office/drawing/2014/main" id="{565166F5-763D-0D15-4B83-53D0D22F5C2C}"/>
              </a:ext>
            </a:extLst>
          </p:cNvPr>
          <p:cNvSpPr txBox="1"/>
          <p:nvPr/>
        </p:nvSpPr>
        <p:spPr>
          <a:xfrm>
            <a:off x="218357" y="295808"/>
            <a:ext cx="4602693" cy="830997"/>
          </a:xfrm>
          <a:prstGeom prst="rect">
            <a:avLst/>
          </a:prstGeom>
          <a:noFill/>
        </p:spPr>
        <p:txBody>
          <a:bodyPr wrap="square">
            <a:spAutoFit/>
          </a:bodyPr>
          <a:lstStyle/>
          <a:p>
            <a:r>
              <a:rPr lang="en-US" sz="1600" dirty="0">
                <a:solidFill>
                  <a:srgbClr val="000000"/>
                </a:solidFill>
                <a:ea typeface="Arial Unicode MS"/>
                <a:cs typeface="TH SarabunPSK" panose="020B0500040200020003" pitchFamily="34" charset="-34"/>
              </a:rPr>
              <a:t>Identify and indicate the transition points where sensation changes from "normal" to "abnormal" or "absent" across different areas of your skin.</a:t>
            </a:r>
            <a:endParaRPr lang="th-TH" sz="1600" dirty="0"/>
          </a:p>
        </p:txBody>
      </p:sp>
      <p:sp>
        <p:nvSpPr>
          <p:cNvPr id="2" name="Rectangle 1">
            <a:extLst>
              <a:ext uri="{FF2B5EF4-FFF2-40B4-BE49-F238E27FC236}">
                <a16:creationId xmlns:a16="http://schemas.microsoft.com/office/drawing/2014/main" id="{AC631B39-BBAE-0FCE-E588-74F32DDEB0E5}"/>
              </a:ext>
            </a:extLst>
          </p:cNvPr>
          <p:cNvSpPr/>
          <p:nvPr/>
        </p:nvSpPr>
        <p:spPr>
          <a:xfrm>
            <a:off x="2754397" y="3417960"/>
            <a:ext cx="332170" cy="1447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 dirty="0"/>
              <a:t>Thumb</a:t>
            </a:r>
            <a:endParaRPr lang="th-TH" sz="400" dirty="0"/>
          </a:p>
        </p:txBody>
      </p:sp>
      <p:sp>
        <p:nvSpPr>
          <p:cNvPr id="3" name="Rectangle 2">
            <a:extLst>
              <a:ext uri="{FF2B5EF4-FFF2-40B4-BE49-F238E27FC236}">
                <a16:creationId xmlns:a16="http://schemas.microsoft.com/office/drawing/2014/main" id="{7B8F1B28-D2FE-4F40-B7D6-B72D7B5C1E44}"/>
              </a:ext>
            </a:extLst>
          </p:cNvPr>
          <p:cNvSpPr/>
          <p:nvPr/>
        </p:nvSpPr>
        <p:spPr>
          <a:xfrm>
            <a:off x="389319" y="3417960"/>
            <a:ext cx="332170" cy="1447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 dirty="0"/>
              <a:t>Thumb</a:t>
            </a:r>
            <a:endParaRPr lang="th-TH" sz="400" dirty="0"/>
          </a:p>
        </p:txBody>
      </p:sp>
      <p:sp>
        <p:nvSpPr>
          <p:cNvPr id="11" name="Rectangle 10">
            <a:extLst>
              <a:ext uri="{FF2B5EF4-FFF2-40B4-BE49-F238E27FC236}">
                <a16:creationId xmlns:a16="http://schemas.microsoft.com/office/drawing/2014/main" id="{8CF58D86-B283-B17E-DC4B-9DB2FD211F92}"/>
              </a:ext>
            </a:extLst>
          </p:cNvPr>
          <p:cNvSpPr/>
          <p:nvPr/>
        </p:nvSpPr>
        <p:spPr>
          <a:xfrm>
            <a:off x="947990" y="4380878"/>
            <a:ext cx="332170" cy="1447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 dirty="0"/>
              <a:t>Thumb</a:t>
            </a:r>
            <a:endParaRPr lang="th-TH" sz="400" dirty="0"/>
          </a:p>
        </p:txBody>
      </p:sp>
      <p:sp>
        <p:nvSpPr>
          <p:cNvPr id="12" name="Rectangle 11">
            <a:extLst>
              <a:ext uri="{FF2B5EF4-FFF2-40B4-BE49-F238E27FC236}">
                <a16:creationId xmlns:a16="http://schemas.microsoft.com/office/drawing/2014/main" id="{F98DD2C1-658F-C91A-0DA0-F76775B2090C}"/>
              </a:ext>
            </a:extLst>
          </p:cNvPr>
          <p:cNvSpPr/>
          <p:nvPr/>
        </p:nvSpPr>
        <p:spPr>
          <a:xfrm>
            <a:off x="2187532" y="4380878"/>
            <a:ext cx="332170" cy="1447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 dirty="0"/>
              <a:t>Thumb</a:t>
            </a:r>
            <a:endParaRPr lang="th-TH" sz="400" dirty="0"/>
          </a:p>
        </p:txBody>
      </p:sp>
      <p:sp>
        <p:nvSpPr>
          <p:cNvPr id="13" name="Rectangle 12">
            <a:extLst>
              <a:ext uri="{FF2B5EF4-FFF2-40B4-BE49-F238E27FC236}">
                <a16:creationId xmlns:a16="http://schemas.microsoft.com/office/drawing/2014/main" id="{7CCA9C14-13E8-6082-0C5B-14536730B8A3}"/>
              </a:ext>
            </a:extLst>
          </p:cNvPr>
          <p:cNvSpPr/>
          <p:nvPr/>
        </p:nvSpPr>
        <p:spPr>
          <a:xfrm>
            <a:off x="2230120" y="3753239"/>
            <a:ext cx="332170" cy="1447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 dirty="0"/>
              <a:t>Palm</a:t>
            </a:r>
            <a:endParaRPr lang="th-TH" sz="400" dirty="0"/>
          </a:p>
        </p:txBody>
      </p:sp>
      <p:sp>
        <p:nvSpPr>
          <p:cNvPr id="14" name="Rectangle 13">
            <a:extLst>
              <a:ext uri="{FF2B5EF4-FFF2-40B4-BE49-F238E27FC236}">
                <a16:creationId xmlns:a16="http://schemas.microsoft.com/office/drawing/2014/main" id="{5D45551A-C58C-AF7D-5D43-52E22A26FA6F}"/>
              </a:ext>
            </a:extLst>
          </p:cNvPr>
          <p:cNvSpPr/>
          <p:nvPr/>
        </p:nvSpPr>
        <p:spPr>
          <a:xfrm>
            <a:off x="947990" y="3753239"/>
            <a:ext cx="332170" cy="1447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 dirty="0"/>
              <a:t>Palm</a:t>
            </a:r>
            <a:endParaRPr lang="th-TH" sz="400" dirty="0"/>
          </a:p>
        </p:txBody>
      </p:sp>
      <p:sp>
        <p:nvSpPr>
          <p:cNvPr id="15" name="Rectangle 14">
            <a:extLst>
              <a:ext uri="{FF2B5EF4-FFF2-40B4-BE49-F238E27FC236}">
                <a16:creationId xmlns:a16="http://schemas.microsoft.com/office/drawing/2014/main" id="{C4434234-2F0D-E15C-C3DA-94B60DB74E13}"/>
              </a:ext>
            </a:extLst>
          </p:cNvPr>
          <p:cNvSpPr/>
          <p:nvPr/>
        </p:nvSpPr>
        <p:spPr>
          <a:xfrm>
            <a:off x="2252280" y="4662002"/>
            <a:ext cx="332170" cy="1447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 dirty="0"/>
              <a:t>Dorsal</a:t>
            </a:r>
            <a:endParaRPr lang="th-TH" sz="400" dirty="0"/>
          </a:p>
        </p:txBody>
      </p:sp>
      <p:sp>
        <p:nvSpPr>
          <p:cNvPr id="16" name="Rectangle 15">
            <a:extLst>
              <a:ext uri="{FF2B5EF4-FFF2-40B4-BE49-F238E27FC236}">
                <a16:creationId xmlns:a16="http://schemas.microsoft.com/office/drawing/2014/main" id="{32E3C3E9-5AA0-2279-A275-7512D0D4BC54}"/>
              </a:ext>
            </a:extLst>
          </p:cNvPr>
          <p:cNvSpPr/>
          <p:nvPr/>
        </p:nvSpPr>
        <p:spPr>
          <a:xfrm>
            <a:off x="893120" y="4662002"/>
            <a:ext cx="332170" cy="1447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 dirty="0"/>
              <a:t>Dorsal</a:t>
            </a:r>
            <a:endParaRPr lang="th-TH" sz="400" dirty="0"/>
          </a:p>
        </p:txBody>
      </p:sp>
    </p:spTree>
    <p:extLst>
      <p:ext uri="{BB962C8B-B14F-4D97-AF65-F5344CB8AC3E}">
        <p14:creationId xmlns:p14="http://schemas.microsoft.com/office/powerpoint/2010/main" val="2932033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237238" y="190287"/>
            <a:ext cx="1259052" cy="888920"/>
          </a:xfrm>
        </p:spPr>
        <p:txBody>
          <a:bodyPr>
            <a:noAutofit/>
          </a:bodyPr>
          <a:lstStyle/>
          <a:p>
            <a:r>
              <a:rPr lang="en-US" sz="8000" dirty="0"/>
              <a:t>T2</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496290" y="190287"/>
            <a:ext cx="3194519" cy="1077218"/>
          </a:xfrm>
          <a:prstGeom prst="rect">
            <a:avLst/>
          </a:prstGeom>
          <a:noFill/>
        </p:spPr>
        <p:txBody>
          <a:bodyPr wrap="square">
            <a:spAutoFit/>
          </a:bodyPr>
          <a:lstStyle/>
          <a:p>
            <a:r>
              <a:rPr lang="en-US" sz="3200" b="1" dirty="0">
                <a:solidFill>
                  <a:srgbClr val="000000"/>
                </a:solidFill>
                <a:effectLst/>
                <a:ea typeface="Arial Unicode MS"/>
                <a:cs typeface="TH SarabunPSK" panose="020B0500040200020003" pitchFamily="34" charset="-34"/>
              </a:rPr>
              <a:t>The skin at your armpit</a:t>
            </a:r>
            <a:endParaRPr lang="th-TH" sz="3200" b="1" dirty="0"/>
          </a:p>
        </p:txBody>
      </p:sp>
      <p:pic>
        <p:nvPicPr>
          <p:cNvPr id="4" name="Picture 3" descr="Diagram&#10;&#10;Description automatically generated">
            <a:extLst>
              <a:ext uri="{FF2B5EF4-FFF2-40B4-BE49-F238E27FC236}">
                <a16:creationId xmlns:a16="http://schemas.microsoft.com/office/drawing/2014/main" id="{552900B0-85FA-8CEE-5B3C-1BCA0779A0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 y="2146300"/>
            <a:ext cx="5142411" cy="3772824"/>
          </a:xfrm>
          <a:prstGeom prst="rect">
            <a:avLst/>
          </a:prstGeom>
        </p:spPr>
      </p:pic>
      <p:sp>
        <p:nvSpPr>
          <p:cNvPr id="3" name="Oval 2">
            <a:extLst>
              <a:ext uri="{FF2B5EF4-FFF2-40B4-BE49-F238E27FC236}">
                <a16:creationId xmlns:a16="http://schemas.microsoft.com/office/drawing/2014/main" id="{6DADA7DA-4416-11A3-0A53-8BEE03D9015F}"/>
              </a:ext>
            </a:extLst>
          </p:cNvPr>
          <p:cNvSpPr/>
          <p:nvPr/>
        </p:nvSpPr>
        <p:spPr>
          <a:xfrm>
            <a:off x="1560056" y="3042866"/>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Oval 5">
            <a:extLst>
              <a:ext uri="{FF2B5EF4-FFF2-40B4-BE49-F238E27FC236}">
                <a16:creationId xmlns:a16="http://schemas.microsoft.com/office/drawing/2014/main" id="{FEC113A3-C309-4065-ECEB-AB35E45DA2A6}"/>
              </a:ext>
            </a:extLst>
          </p:cNvPr>
          <p:cNvSpPr/>
          <p:nvPr/>
        </p:nvSpPr>
        <p:spPr>
          <a:xfrm>
            <a:off x="3440402" y="3102350"/>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B9CDC659-E976-F64F-8687-93F35EEB65F1}"/>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4BAFF78C-7E8B-1059-76F5-093B65C47C82}"/>
              </a:ext>
            </a:extLst>
          </p:cNvPr>
          <p:cNvSpPr/>
          <p:nvPr/>
        </p:nvSpPr>
        <p:spPr>
          <a:xfrm>
            <a:off x="920723" y="5221217"/>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9" name="Rectangle 8">
            <a:extLst>
              <a:ext uri="{FF2B5EF4-FFF2-40B4-BE49-F238E27FC236}">
                <a16:creationId xmlns:a16="http://schemas.microsoft.com/office/drawing/2014/main" id="{20B79CBA-05CB-6A18-DB10-582A2D47C98E}"/>
              </a:ext>
            </a:extLst>
          </p:cNvPr>
          <p:cNvSpPr/>
          <p:nvPr/>
        </p:nvSpPr>
        <p:spPr>
          <a:xfrm>
            <a:off x="3515388" y="5221217"/>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Tree>
    <p:extLst>
      <p:ext uri="{BB962C8B-B14F-4D97-AF65-F5344CB8AC3E}">
        <p14:creationId xmlns:p14="http://schemas.microsoft.com/office/powerpoint/2010/main" val="2640080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237238" y="190287"/>
            <a:ext cx="1259052" cy="888920"/>
          </a:xfrm>
        </p:spPr>
        <p:txBody>
          <a:bodyPr>
            <a:noAutofit/>
          </a:bodyPr>
          <a:lstStyle/>
          <a:p>
            <a:r>
              <a:rPr lang="en-US" sz="8000" dirty="0"/>
              <a:t>T3</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496290" y="309830"/>
            <a:ext cx="3655198"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2 inches above the nipple</a:t>
            </a:r>
            <a:endParaRPr lang="th-TH" sz="3200" b="1" dirty="0"/>
          </a:p>
        </p:txBody>
      </p:sp>
      <p:pic>
        <p:nvPicPr>
          <p:cNvPr id="6" name="Picture 5" descr="Diagram&#10;&#10;Description automatically generated">
            <a:extLst>
              <a:ext uri="{FF2B5EF4-FFF2-40B4-BE49-F238E27FC236}">
                <a16:creationId xmlns:a16="http://schemas.microsoft.com/office/drawing/2014/main" id="{68A65E5D-D301-E166-F8B7-2CBD5CD615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7" y="2257549"/>
            <a:ext cx="5149407" cy="3777957"/>
          </a:xfrm>
          <a:prstGeom prst="rect">
            <a:avLst/>
          </a:prstGeom>
        </p:spPr>
      </p:pic>
      <p:sp>
        <p:nvSpPr>
          <p:cNvPr id="3" name="Oval 2">
            <a:extLst>
              <a:ext uri="{FF2B5EF4-FFF2-40B4-BE49-F238E27FC236}">
                <a16:creationId xmlns:a16="http://schemas.microsoft.com/office/drawing/2014/main" id="{8FA6C44E-BAD2-FB50-4AE0-BAAA759C6EF1}"/>
              </a:ext>
            </a:extLst>
          </p:cNvPr>
          <p:cNvSpPr/>
          <p:nvPr/>
        </p:nvSpPr>
        <p:spPr>
          <a:xfrm>
            <a:off x="2190433" y="3119063"/>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Oval 3">
            <a:extLst>
              <a:ext uri="{FF2B5EF4-FFF2-40B4-BE49-F238E27FC236}">
                <a16:creationId xmlns:a16="http://schemas.microsoft.com/office/drawing/2014/main" id="{CC23A7FA-8087-D1D1-0436-B51B52FBA38E}"/>
              </a:ext>
            </a:extLst>
          </p:cNvPr>
          <p:cNvSpPr/>
          <p:nvPr/>
        </p:nvSpPr>
        <p:spPr>
          <a:xfrm>
            <a:off x="2834674" y="3125994"/>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EF49FAF8-1C1A-5B54-5012-87718934E8CF}"/>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0AC59B81-1AF6-BB65-96B5-7049C40A11DF}"/>
              </a:ext>
            </a:extLst>
          </p:cNvPr>
          <p:cNvSpPr/>
          <p:nvPr/>
        </p:nvSpPr>
        <p:spPr>
          <a:xfrm>
            <a:off x="920723" y="5221217"/>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9" name="Rectangle 8">
            <a:extLst>
              <a:ext uri="{FF2B5EF4-FFF2-40B4-BE49-F238E27FC236}">
                <a16:creationId xmlns:a16="http://schemas.microsoft.com/office/drawing/2014/main" id="{6D318C9A-AB42-57EE-A7B5-761EADEACAC7}"/>
              </a:ext>
            </a:extLst>
          </p:cNvPr>
          <p:cNvSpPr/>
          <p:nvPr/>
        </p:nvSpPr>
        <p:spPr>
          <a:xfrm>
            <a:off x="3515388" y="5221217"/>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Tree>
    <p:extLst>
      <p:ext uri="{BB962C8B-B14F-4D97-AF65-F5344CB8AC3E}">
        <p14:creationId xmlns:p14="http://schemas.microsoft.com/office/powerpoint/2010/main" val="1012570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237238" y="190287"/>
            <a:ext cx="1259052" cy="888920"/>
          </a:xfrm>
        </p:spPr>
        <p:txBody>
          <a:bodyPr>
            <a:noAutofit/>
          </a:bodyPr>
          <a:lstStyle/>
          <a:p>
            <a:r>
              <a:rPr lang="en-US" sz="8000" dirty="0"/>
              <a:t>T4</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39964" y="282815"/>
            <a:ext cx="3714636"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next to the nipple (inner part)</a:t>
            </a:r>
            <a:endParaRPr lang="th-TH" sz="3200" b="1" dirty="0"/>
          </a:p>
        </p:txBody>
      </p:sp>
      <p:pic>
        <p:nvPicPr>
          <p:cNvPr id="4" name="Picture 3" descr="Diagram&#10;&#10;Description automatically generated">
            <a:extLst>
              <a:ext uri="{FF2B5EF4-FFF2-40B4-BE49-F238E27FC236}">
                <a16:creationId xmlns:a16="http://schemas.microsoft.com/office/drawing/2014/main" id="{5938423C-C062-65B4-B4E0-FEA63CD267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44" y="2115590"/>
            <a:ext cx="5155944" cy="3782753"/>
          </a:xfrm>
          <a:prstGeom prst="rect">
            <a:avLst/>
          </a:prstGeom>
        </p:spPr>
      </p:pic>
      <p:sp>
        <p:nvSpPr>
          <p:cNvPr id="3" name="Oval 2">
            <a:extLst>
              <a:ext uri="{FF2B5EF4-FFF2-40B4-BE49-F238E27FC236}">
                <a16:creationId xmlns:a16="http://schemas.microsoft.com/office/drawing/2014/main" id="{CED20EFA-31F2-C4BA-68A1-047E081B39E6}"/>
              </a:ext>
            </a:extLst>
          </p:cNvPr>
          <p:cNvSpPr/>
          <p:nvPr/>
        </p:nvSpPr>
        <p:spPr>
          <a:xfrm>
            <a:off x="2813893" y="3188338"/>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Oval 5">
            <a:extLst>
              <a:ext uri="{FF2B5EF4-FFF2-40B4-BE49-F238E27FC236}">
                <a16:creationId xmlns:a16="http://schemas.microsoft.com/office/drawing/2014/main" id="{BE5182A8-4193-1EF6-CCEF-5CD80AABB372}"/>
              </a:ext>
            </a:extLst>
          </p:cNvPr>
          <p:cNvSpPr/>
          <p:nvPr/>
        </p:nvSpPr>
        <p:spPr>
          <a:xfrm>
            <a:off x="2197364" y="3181415"/>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9A448195-12EC-1C0C-2A60-20C01CC36F17}"/>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DE783B27-3165-0148-4501-1945321EE0F1}"/>
              </a:ext>
            </a:extLst>
          </p:cNvPr>
          <p:cNvSpPr/>
          <p:nvPr/>
        </p:nvSpPr>
        <p:spPr>
          <a:xfrm>
            <a:off x="920723" y="5221217"/>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9" name="Rectangle 8">
            <a:extLst>
              <a:ext uri="{FF2B5EF4-FFF2-40B4-BE49-F238E27FC236}">
                <a16:creationId xmlns:a16="http://schemas.microsoft.com/office/drawing/2014/main" id="{CD4487C7-7CF5-3CE3-FC40-917F1701205E}"/>
              </a:ext>
            </a:extLst>
          </p:cNvPr>
          <p:cNvSpPr/>
          <p:nvPr/>
        </p:nvSpPr>
        <p:spPr>
          <a:xfrm>
            <a:off x="3515388" y="5221217"/>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Tree>
    <p:extLst>
      <p:ext uri="{BB962C8B-B14F-4D97-AF65-F5344CB8AC3E}">
        <p14:creationId xmlns:p14="http://schemas.microsoft.com/office/powerpoint/2010/main" val="3241035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0" y="190287"/>
            <a:ext cx="1259052" cy="888920"/>
          </a:xfrm>
        </p:spPr>
        <p:txBody>
          <a:bodyPr>
            <a:noAutofit/>
          </a:bodyPr>
          <a:lstStyle/>
          <a:p>
            <a:r>
              <a:rPr lang="en-US" sz="8000" dirty="0"/>
              <a:t>T5</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048419" y="54755"/>
            <a:ext cx="4208256" cy="1569660"/>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between the nipple and the xiphisternum</a:t>
            </a:r>
            <a:endParaRPr lang="th-TH" sz="3200" b="1" dirty="0"/>
          </a:p>
        </p:txBody>
      </p:sp>
      <p:pic>
        <p:nvPicPr>
          <p:cNvPr id="6" name="Picture 5" descr="Diagram&#10;&#10;Description automatically generated">
            <a:extLst>
              <a:ext uri="{FF2B5EF4-FFF2-40B4-BE49-F238E27FC236}">
                <a16:creationId xmlns:a16="http://schemas.microsoft.com/office/drawing/2014/main" id="{620F1CD5-BB41-B9BC-40AA-0D09CB8A84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2" y="2169623"/>
            <a:ext cx="5138948" cy="3770284"/>
          </a:xfrm>
          <a:prstGeom prst="rect">
            <a:avLst/>
          </a:prstGeom>
        </p:spPr>
      </p:pic>
      <p:sp>
        <p:nvSpPr>
          <p:cNvPr id="3" name="Oval 2">
            <a:extLst>
              <a:ext uri="{FF2B5EF4-FFF2-40B4-BE49-F238E27FC236}">
                <a16:creationId xmlns:a16="http://schemas.microsoft.com/office/drawing/2014/main" id="{D019FC50-1A37-5474-0CA7-4C144FF9B4DC}"/>
              </a:ext>
            </a:extLst>
          </p:cNvPr>
          <p:cNvSpPr/>
          <p:nvPr/>
        </p:nvSpPr>
        <p:spPr>
          <a:xfrm>
            <a:off x="2813893" y="3458498"/>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Oval 3">
            <a:extLst>
              <a:ext uri="{FF2B5EF4-FFF2-40B4-BE49-F238E27FC236}">
                <a16:creationId xmlns:a16="http://schemas.microsoft.com/office/drawing/2014/main" id="{8CD7A9DC-449F-BBA6-7847-5C1048AF6398}"/>
              </a:ext>
            </a:extLst>
          </p:cNvPr>
          <p:cNvSpPr/>
          <p:nvPr/>
        </p:nvSpPr>
        <p:spPr>
          <a:xfrm>
            <a:off x="2232002" y="3458503"/>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6DE65A78-54FD-88F1-B0E6-07843F471373}"/>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1AD1392D-ECAA-A4D4-7171-94690B029626}"/>
              </a:ext>
            </a:extLst>
          </p:cNvPr>
          <p:cNvSpPr/>
          <p:nvPr/>
        </p:nvSpPr>
        <p:spPr>
          <a:xfrm>
            <a:off x="920723" y="5221217"/>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9" name="Rectangle 8">
            <a:extLst>
              <a:ext uri="{FF2B5EF4-FFF2-40B4-BE49-F238E27FC236}">
                <a16:creationId xmlns:a16="http://schemas.microsoft.com/office/drawing/2014/main" id="{453C89F6-F97F-C5B5-3023-BCAF67AA1BF0}"/>
              </a:ext>
            </a:extLst>
          </p:cNvPr>
          <p:cNvSpPr/>
          <p:nvPr/>
        </p:nvSpPr>
        <p:spPr>
          <a:xfrm>
            <a:off x="3515388" y="5221217"/>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Tree>
    <p:extLst>
      <p:ext uri="{BB962C8B-B14F-4D97-AF65-F5344CB8AC3E}">
        <p14:creationId xmlns:p14="http://schemas.microsoft.com/office/powerpoint/2010/main" val="771025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6" y="190287"/>
            <a:ext cx="1259052" cy="888920"/>
          </a:xfrm>
        </p:spPr>
        <p:txBody>
          <a:bodyPr>
            <a:noAutofit/>
          </a:bodyPr>
          <a:lstStyle/>
          <a:p>
            <a:r>
              <a:rPr lang="en-US" sz="8000" dirty="0"/>
              <a:t>T6</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72355" y="290038"/>
            <a:ext cx="3600409"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next to the xiphisternum</a:t>
            </a:r>
            <a:endParaRPr lang="th-TH" sz="3200" b="1" dirty="0"/>
          </a:p>
        </p:txBody>
      </p:sp>
      <p:pic>
        <p:nvPicPr>
          <p:cNvPr id="4" name="Picture 3" descr="Diagram&#10;&#10;Description automatically generated">
            <a:extLst>
              <a:ext uri="{FF2B5EF4-FFF2-40B4-BE49-F238E27FC236}">
                <a16:creationId xmlns:a16="http://schemas.microsoft.com/office/drawing/2014/main" id="{B03E4334-580A-F773-C7D9-3027F4C03A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2" y="2348348"/>
            <a:ext cx="5138948" cy="3770284"/>
          </a:xfrm>
          <a:prstGeom prst="rect">
            <a:avLst/>
          </a:prstGeom>
        </p:spPr>
      </p:pic>
      <p:sp>
        <p:nvSpPr>
          <p:cNvPr id="3" name="Oval 2">
            <a:extLst>
              <a:ext uri="{FF2B5EF4-FFF2-40B4-BE49-F238E27FC236}">
                <a16:creationId xmlns:a16="http://schemas.microsoft.com/office/drawing/2014/main" id="{2938F361-4D88-9D54-54D4-6BBEA1C03AAA}"/>
              </a:ext>
            </a:extLst>
          </p:cNvPr>
          <p:cNvSpPr/>
          <p:nvPr/>
        </p:nvSpPr>
        <p:spPr>
          <a:xfrm>
            <a:off x="2232002" y="3818716"/>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Oval 5">
            <a:extLst>
              <a:ext uri="{FF2B5EF4-FFF2-40B4-BE49-F238E27FC236}">
                <a16:creationId xmlns:a16="http://schemas.microsoft.com/office/drawing/2014/main" id="{114FE188-AAEC-B0A9-0B72-27E68619451B}"/>
              </a:ext>
            </a:extLst>
          </p:cNvPr>
          <p:cNvSpPr/>
          <p:nvPr/>
        </p:nvSpPr>
        <p:spPr>
          <a:xfrm>
            <a:off x="2813893" y="3818712"/>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79B7F85B-E712-EBC5-96C7-16213C16D6C4}"/>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8D95C7CF-C99B-317E-01B8-9F32C649B0DB}"/>
              </a:ext>
            </a:extLst>
          </p:cNvPr>
          <p:cNvSpPr/>
          <p:nvPr/>
        </p:nvSpPr>
        <p:spPr>
          <a:xfrm>
            <a:off x="920723" y="5344379"/>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9" name="Rectangle 8">
            <a:extLst>
              <a:ext uri="{FF2B5EF4-FFF2-40B4-BE49-F238E27FC236}">
                <a16:creationId xmlns:a16="http://schemas.microsoft.com/office/drawing/2014/main" id="{CD36C231-5295-F014-70FC-60CF24271D5A}"/>
              </a:ext>
            </a:extLst>
          </p:cNvPr>
          <p:cNvSpPr/>
          <p:nvPr/>
        </p:nvSpPr>
        <p:spPr>
          <a:xfrm>
            <a:off x="3515388" y="5344379"/>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Tree>
    <p:extLst>
      <p:ext uri="{BB962C8B-B14F-4D97-AF65-F5344CB8AC3E}">
        <p14:creationId xmlns:p14="http://schemas.microsoft.com/office/powerpoint/2010/main" val="2179988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6" y="190287"/>
            <a:ext cx="1259052" cy="888920"/>
          </a:xfrm>
        </p:spPr>
        <p:txBody>
          <a:bodyPr>
            <a:noAutofit/>
          </a:bodyPr>
          <a:lstStyle/>
          <a:p>
            <a:r>
              <a:rPr lang="en-US" sz="8000" dirty="0"/>
              <a:t>T7</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72355" y="290038"/>
            <a:ext cx="4077393"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slightly under the xiphisternum</a:t>
            </a:r>
            <a:endParaRPr lang="th-TH" sz="3200" b="1" dirty="0"/>
          </a:p>
        </p:txBody>
      </p:sp>
      <p:pic>
        <p:nvPicPr>
          <p:cNvPr id="6" name="Picture 5" descr="Diagram&#10;&#10;Description automatically generated">
            <a:extLst>
              <a:ext uri="{FF2B5EF4-FFF2-40B4-BE49-F238E27FC236}">
                <a16:creationId xmlns:a16="http://schemas.microsoft.com/office/drawing/2014/main" id="{F15E2DFA-5A1F-C3E1-0BDF-DF99337B1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3" y="2019993"/>
            <a:ext cx="5127617" cy="3761971"/>
          </a:xfrm>
          <a:prstGeom prst="rect">
            <a:avLst/>
          </a:prstGeom>
        </p:spPr>
      </p:pic>
      <p:sp>
        <p:nvSpPr>
          <p:cNvPr id="3" name="Oval 2">
            <a:extLst>
              <a:ext uri="{FF2B5EF4-FFF2-40B4-BE49-F238E27FC236}">
                <a16:creationId xmlns:a16="http://schemas.microsoft.com/office/drawing/2014/main" id="{B6E2B927-88C3-22A3-9E52-07FC129C4494}"/>
              </a:ext>
            </a:extLst>
          </p:cNvPr>
          <p:cNvSpPr/>
          <p:nvPr/>
        </p:nvSpPr>
        <p:spPr>
          <a:xfrm>
            <a:off x="2813893" y="3673243"/>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Oval 3">
            <a:extLst>
              <a:ext uri="{FF2B5EF4-FFF2-40B4-BE49-F238E27FC236}">
                <a16:creationId xmlns:a16="http://schemas.microsoft.com/office/drawing/2014/main" id="{65A48BF8-3210-E390-3FE1-876DDAAC038D}"/>
              </a:ext>
            </a:extLst>
          </p:cNvPr>
          <p:cNvSpPr/>
          <p:nvPr/>
        </p:nvSpPr>
        <p:spPr>
          <a:xfrm>
            <a:off x="2238929" y="3680173"/>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AA809DB5-7937-FC21-B342-0758B114CB68}"/>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BAFC01AB-38F0-2BC3-0450-1FF1C5F0465E}"/>
              </a:ext>
            </a:extLst>
          </p:cNvPr>
          <p:cNvSpPr/>
          <p:nvPr/>
        </p:nvSpPr>
        <p:spPr>
          <a:xfrm>
            <a:off x="920723" y="5247343"/>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9" name="Rectangle 8">
            <a:extLst>
              <a:ext uri="{FF2B5EF4-FFF2-40B4-BE49-F238E27FC236}">
                <a16:creationId xmlns:a16="http://schemas.microsoft.com/office/drawing/2014/main" id="{5801287D-7839-1428-652D-15B173161D8F}"/>
              </a:ext>
            </a:extLst>
          </p:cNvPr>
          <p:cNvSpPr/>
          <p:nvPr/>
        </p:nvSpPr>
        <p:spPr>
          <a:xfrm>
            <a:off x="3515388" y="5247343"/>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Tree>
    <p:extLst>
      <p:ext uri="{BB962C8B-B14F-4D97-AF65-F5344CB8AC3E}">
        <p14:creationId xmlns:p14="http://schemas.microsoft.com/office/powerpoint/2010/main" val="3344787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6" y="190287"/>
            <a:ext cx="1259052" cy="888920"/>
          </a:xfrm>
        </p:spPr>
        <p:txBody>
          <a:bodyPr>
            <a:noAutofit/>
          </a:bodyPr>
          <a:lstStyle/>
          <a:p>
            <a:r>
              <a:rPr lang="en-US" sz="8000" dirty="0"/>
              <a:t>T8</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41695" y="58911"/>
            <a:ext cx="3771144" cy="1569660"/>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between the xiphisternum and the belly button</a:t>
            </a:r>
            <a:endParaRPr lang="th-TH" sz="3200" b="1" dirty="0"/>
          </a:p>
        </p:txBody>
      </p:sp>
      <p:pic>
        <p:nvPicPr>
          <p:cNvPr id="4" name="Picture 3" descr="Diagram&#10;&#10;Description automatically generated">
            <a:extLst>
              <a:ext uri="{FF2B5EF4-FFF2-40B4-BE49-F238E27FC236}">
                <a16:creationId xmlns:a16="http://schemas.microsoft.com/office/drawing/2014/main" id="{26D3E5B7-3BEF-DE04-360B-346D0AEEE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08" y="2177935"/>
            <a:ext cx="5161608" cy="3786909"/>
          </a:xfrm>
          <a:prstGeom prst="rect">
            <a:avLst/>
          </a:prstGeom>
        </p:spPr>
      </p:pic>
      <p:sp>
        <p:nvSpPr>
          <p:cNvPr id="3" name="Oval 2">
            <a:extLst>
              <a:ext uri="{FF2B5EF4-FFF2-40B4-BE49-F238E27FC236}">
                <a16:creationId xmlns:a16="http://schemas.microsoft.com/office/drawing/2014/main" id="{1050E290-6CA3-3931-17A0-64EAA24A36F2}"/>
              </a:ext>
            </a:extLst>
          </p:cNvPr>
          <p:cNvSpPr/>
          <p:nvPr/>
        </p:nvSpPr>
        <p:spPr>
          <a:xfrm>
            <a:off x="2218148" y="4033461"/>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Oval 5">
            <a:extLst>
              <a:ext uri="{FF2B5EF4-FFF2-40B4-BE49-F238E27FC236}">
                <a16:creationId xmlns:a16="http://schemas.microsoft.com/office/drawing/2014/main" id="{9DDF5E90-AB97-2735-617D-16AF6CFBDE4B}"/>
              </a:ext>
            </a:extLst>
          </p:cNvPr>
          <p:cNvSpPr/>
          <p:nvPr/>
        </p:nvSpPr>
        <p:spPr>
          <a:xfrm>
            <a:off x="2773192" y="4046539"/>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785A5FD3-FCDF-D09E-8965-851A465843A6}"/>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C9AA66A5-1F1E-FF54-97DB-E7379769A7B7}"/>
              </a:ext>
            </a:extLst>
          </p:cNvPr>
          <p:cNvSpPr/>
          <p:nvPr/>
        </p:nvSpPr>
        <p:spPr>
          <a:xfrm>
            <a:off x="920723" y="5344379"/>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9" name="Rectangle 8">
            <a:extLst>
              <a:ext uri="{FF2B5EF4-FFF2-40B4-BE49-F238E27FC236}">
                <a16:creationId xmlns:a16="http://schemas.microsoft.com/office/drawing/2014/main" id="{FF86793A-D58D-EFD5-6AF2-DD9A12A6BDE0}"/>
              </a:ext>
            </a:extLst>
          </p:cNvPr>
          <p:cNvSpPr/>
          <p:nvPr/>
        </p:nvSpPr>
        <p:spPr>
          <a:xfrm>
            <a:off x="3515388" y="5344379"/>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Tree>
    <p:extLst>
      <p:ext uri="{BB962C8B-B14F-4D97-AF65-F5344CB8AC3E}">
        <p14:creationId xmlns:p14="http://schemas.microsoft.com/office/powerpoint/2010/main" val="1697155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6" y="190287"/>
            <a:ext cx="1259052" cy="888920"/>
          </a:xfrm>
        </p:spPr>
        <p:txBody>
          <a:bodyPr>
            <a:noAutofit/>
          </a:bodyPr>
          <a:lstStyle/>
          <a:p>
            <a:r>
              <a:rPr lang="en-US" sz="8000" dirty="0"/>
              <a:t>T9</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72355" y="290038"/>
            <a:ext cx="3600409" cy="1569660"/>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slightly above the belly button</a:t>
            </a:r>
            <a:endParaRPr lang="th-TH" sz="3200" b="1" dirty="0"/>
          </a:p>
        </p:txBody>
      </p:sp>
      <p:pic>
        <p:nvPicPr>
          <p:cNvPr id="6" name="Picture 5" descr="Diagram&#10;&#10;Description automatically generated">
            <a:extLst>
              <a:ext uri="{FF2B5EF4-FFF2-40B4-BE49-F238E27FC236}">
                <a16:creationId xmlns:a16="http://schemas.microsoft.com/office/drawing/2014/main" id="{AE546D54-5D48-C085-408E-81143AA843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37" y="2153642"/>
            <a:ext cx="5160737" cy="3786270"/>
          </a:xfrm>
          <a:prstGeom prst="rect">
            <a:avLst/>
          </a:prstGeom>
        </p:spPr>
      </p:pic>
      <p:sp>
        <p:nvSpPr>
          <p:cNvPr id="3" name="Oval 2">
            <a:extLst>
              <a:ext uri="{FF2B5EF4-FFF2-40B4-BE49-F238E27FC236}">
                <a16:creationId xmlns:a16="http://schemas.microsoft.com/office/drawing/2014/main" id="{6270C217-83B7-0EE5-FBD8-8DD7420FE47F}"/>
              </a:ext>
            </a:extLst>
          </p:cNvPr>
          <p:cNvSpPr/>
          <p:nvPr/>
        </p:nvSpPr>
        <p:spPr>
          <a:xfrm>
            <a:off x="2232002" y="4234350"/>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Oval 3">
            <a:extLst>
              <a:ext uri="{FF2B5EF4-FFF2-40B4-BE49-F238E27FC236}">
                <a16:creationId xmlns:a16="http://schemas.microsoft.com/office/drawing/2014/main" id="{7FE5B3A4-5C15-7D40-05B7-73547B266724}"/>
              </a:ext>
            </a:extLst>
          </p:cNvPr>
          <p:cNvSpPr/>
          <p:nvPr/>
        </p:nvSpPr>
        <p:spPr>
          <a:xfrm>
            <a:off x="2800040" y="4241280"/>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D4B476FA-22B9-1879-2E0E-6CF696EEB52D}"/>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2E1BB5D3-1BAE-A8EC-0226-08F5BBD77786}"/>
              </a:ext>
            </a:extLst>
          </p:cNvPr>
          <p:cNvSpPr/>
          <p:nvPr/>
        </p:nvSpPr>
        <p:spPr>
          <a:xfrm>
            <a:off x="920723" y="5344379"/>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9" name="Rectangle 8">
            <a:extLst>
              <a:ext uri="{FF2B5EF4-FFF2-40B4-BE49-F238E27FC236}">
                <a16:creationId xmlns:a16="http://schemas.microsoft.com/office/drawing/2014/main" id="{D6DC22D7-8688-BC2B-BB59-1AB21DC1BC81}"/>
              </a:ext>
            </a:extLst>
          </p:cNvPr>
          <p:cNvSpPr/>
          <p:nvPr/>
        </p:nvSpPr>
        <p:spPr>
          <a:xfrm>
            <a:off x="3515388" y="5344379"/>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Tree>
    <p:extLst>
      <p:ext uri="{BB962C8B-B14F-4D97-AF65-F5344CB8AC3E}">
        <p14:creationId xmlns:p14="http://schemas.microsoft.com/office/powerpoint/2010/main" val="2048837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4" y="190287"/>
            <a:ext cx="1707942" cy="888920"/>
          </a:xfrm>
        </p:spPr>
        <p:txBody>
          <a:bodyPr>
            <a:noAutofit/>
          </a:bodyPr>
          <a:lstStyle/>
          <a:p>
            <a:r>
              <a:rPr lang="en-US" sz="8000" dirty="0"/>
              <a:t>T10</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878676" y="282815"/>
            <a:ext cx="3259401"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next to the belly button</a:t>
            </a:r>
            <a:endParaRPr lang="th-TH" sz="3200" b="1" dirty="0"/>
          </a:p>
        </p:txBody>
      </p:sp>
      <p:pic>
        <p:nvPicPr>
          <p:cNvPr id="4" name="Picture 3" descr="Diagram&#10;&#10;Description automatically generated">
            <a:extLst>
              <a:ext uri="{FF2B5EF4-FFF2-40B4-BE49-F238E27FC236}">
                <a16:creationId xmlns:a16="http://schemas.microsoft.com/office/drawing/2014/main" id="{E5CA7963-F5E9-7A60-398C-7385412FD8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25037"/>
            <a:ext cx="5138076" cy="3769644"/>
          </a:xfrm>
          <a:prstGeom prst="rect">
            <a:avLst/>
          </a:prstGeom>
        </p:spPr>
      </p:pic>
      <p:sp>
        <p:nvSpPr>
          <p:cNvPr id="3" name="Oval 2">
            <a:extLst>
              <a:ext uri="{FF2B5EF4-FFF2-40B4-BE49-F238E27FC236}">
                <a16:creationId xmlns:a16="http://schemas.microsoft.com/office/drawing/2014/main" id="{BFDACE09-AD53-7ADB-E8AD-B14AB772B3E3}"/>
              </a:ext>
            </a:extLst>
          </p:cNvPr>
          <p:cNvSpPr/>
          <p:nvPr/>
        </p:nvSpPr>
        <p:spPr>
          <a:xfrm>
            <a:off x="2232002" y="4220496"/>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Oval 5">
            <a:extLst>
              <a:ext uri="{FF2B5EF4-FFF2-40B4-BE49-F238E27FC236}">
                <a16:creationId xmlns:a16="http://schemas.microsoft.com/office/drawing/2014/main" id="{2F1BC88A-F0F3-2A34-E302-9F32AF661663}"/>
              </a:ext>
            </a:extLst>
          </p:cNvPr>
          <p:cNvSpPr/>
          <p:nvPr/>
        </p:nvSpPr>
        <p:spPr>
          <a:xfrm>
            <a:off x="2772329" y="4234350"/>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B0A5C7CD-BFCC-2C70-B641-F74BF245F6C5}"/>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850858E0-6AA2-D892-B0F8-1ED3331DEBCA}"/>
              </a:ext>
            </a:extLst>
          </p:cNvPr>
          <p:cNvSpPr/>
          <p:nvPr/>
        </p:nvSpPr>
        <p:spPr>
          <a:xfrm>
            <a:off x="920723" y="5127912"/>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9" name="Rectangle 8">
            <a:extLst>
              <a:ext uri="{FF2B5EF4-FFF2-40B4-BE49-F238E27FC236}">
                <a16:creationId xmlns:a16="http://schemas.microsoft.com/office/drawing/2014/main" id="{7941A810-4FCD-09E4-0BB7-5B849710EED0}"/>
              </a:ext>
            </a:extLst>
          </p:cNvPr>
          <p:cNvSpPr/>
          <p:nvPr/>
        </p:nvSpPr>
        <p:spPr>
          <a:xfrm>
            <a:off x="3515388" y="5127912"/>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Tree>
    <p:extLst>
      <p:ext uri="{BB962C8B-B14F-4D97-AF65-F5344CB8AC3E}">
        <p14:creationId xmlns:p14="http://schemas.microsoft.com/office/powerpoint/2010/main" val="3811377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4" y="190287"/>
            <a:ext cx="1707942" cy="888920"/>
          </a:xfrm>
        </p:spPr>
        <p:txBody>
          <a:bodyPr>
            <a:noAutofit/>
          </a:bodyPr>
          <a:lstStyle/>
          <a:p>
            <a:r>
              <a:rPr lang="en-US" sz="8000" dirty="0"/>
              <a:t>T11</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878677" y="282815"/>
            <a:ext cx="2947324" cy="1569660"/>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slightly under the belly button</a:t>
            </a:r>
            <a:endParaRPr lang="th-TH" sz="3200" b="1" dirty="0"/>
          </a:p>
        </p:txBody>
      </p:sp>
      <p:pic>
        <p:nvPicPr>
          <p:cNvPr id="6" name="Picture 5" descr="Diagram&#10;&#10;Description automatically generated">
            <a:extLst>
              <a:ext uri="{FF2B5EF4-FFF2-40B4-BE49-F238E27FC236}">
                <a16:creationId xmlns:a16="http://schemas.microsoft.com/office/drawing/2014/main" id="{08BF08E9-AA81-736A-F4B7-5F47167E4C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02876"/>
            <a:ext cx="5144614" cy="3774441"/>
          </a:xfrm>
          <a:prstGeom prst="rect">
            <a:avLst/>
          </a:prstGeom>
        </p:spPr>
      </p:pic>
      <p:sp>
        <p:nvSpPr>
          <p:cNvPr id="3" name="Oval 2">
            <a:extLst>
              <a:ext uri="{FF2B5EF4-FFF2-40B4-BE49-F238E27FC236}">
                <a16:creationId xmlns:a16="http://schemas.microsoft.com/office/drawing/2014/main" id="{7F0936E5-7A65-DA68-C1BC-2B89CF9BB497}"/>
              </a:ext>
            </a:extLst>
          </p:cNvPr>
          <p:cNvSpPr/>
          <p:nvPr/>
        </p:nvSpPr>
        <p:spPr>
          <a:xfrm>
            <a:off x="2786183" y="4740039"/>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Oval 3">
            <a:extLst>
              <a:ext uri="{FF2B5EF4-FFF2-40B4-BE49-F238E27FC236}">
                <a16:creationId xmlns:a16="http://schemas.microsoft.com/office/drawing/2014/main" id="{43BEE78C-F98C-459A-F24A-8391F7F10844}"/>
              </a:ext>
            </a:extLst>
          </p:cNvPr>
          <p:cNvSpPr/>
          <p:nvPr/>
        </p:nvSpPr>
        <p:spPr>
          <a:xfrm>
            <a:off x="2218144" y="4726186"/>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74ADFE81-C271-88EC-4763-BD6135CDEA57}"/>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15B880C1-1921-0384-5246-B38CF53CACAA}"/>
              </a:ext>
            </a:extLst>
          </p:cNvPr>
          <p:cNvSpPr/>
          <p:nvPr/>
        </p:nvSpPr>
        <p:spPr>
          <a:xfrm>
            <a:off x="920723" y="5280932"/>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9" name="Rectangle 8">
            <a:extLst>
              <a:ext uri="{FF2B5EF4-FFF2-40B4-BE49-F238E27FC236}">
                <a16:creationId xmlns:a16="http://schemas.microsoft.com/office/drawing/2014/main" id="{E2282BFF-5436-22EC-5B5E-158BB20CD437}"/>
              </a:ext>
            </a:extLst>
          </p:cNvPr>
          <p:cNvSpPr/>
          <p:nvPr/>
        </p:nvSpPr>
        <p:spPr>
          <a:xfrm>
            <a:off x="3515388" y="5280932"/>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Tree>
    <p:extLst>
      <p:ext uri="{BB962C8B-B14F-4D97-AF65-F5344CB8AC3E}">
        <p14:creationId xmlns:p14="http://schemas.microsoft.com/office/powerpoint/2010/main" val="3864269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353616" y="227695"/>
            <a:ext cx="1259052" cy="888920"/>
          </a:xfrm>
        </p:spPr>
        <p:txBody>
          <a:bodyPr>
            <a:noAutofit/>
          </a:bodyPr>
          <a:lstStyle/>
          <a:p>
            <a:r>
              <a:rPr lang="en-US" sz="8000" dirty="0"/>
              <a:t>C2</a:t>
            </a:r>
            <a:endParaRPr lang="th-TH" sz="8000" dirty="0"/>
          </a:p>
        </p:txBody>
      </p:sp>
      <p:pic>
        <p:nvPicPr>
          <p:cNvPr id="7" name="Content Placeholder 6" descr="A picture containing clipart&#10;&#10;Description automatically generated">
            <a:extLst>
              <a:ext uri="{FF2B5EF4-FFF2-40B4-BE49-F238E27FC236}">
                <a16:creationId xmlns:a16="http://schemas.microsoft.com/office/drawing/2014/main" id="{9FEE03B1-3A12-1C22-13DC-E775408B353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4572" y="1253169"/>
            <a:ext cx="2174356" cy="3028285"/>
          </a:xfrm>
        </p:spPr>
      </p:pic>
      <p:sp>
        <p:nvSpPr>
          <p:cNvPr id="5" name="TextBox 4">
            <a:extLst>
              <a:ext uri="{FF2B5EF4-FFF2-40B4-BE49-F238E27FC236}">
                <a16:creationId xmlns:a16="http://schemas.microsoft.com/office/drawing/2014/main" id="{B6492BB3-109E-1457-50A2-65DF51937DCE}"/>
              </a:ext>
            </a:extLst>
          </p:cNvPr>
          <p:cNvSpPr txBox="1"/>
          <p:nvPr/>
        </p:nvSpPr>
        <p:spPr>
          <a:xfrm>
            <a:off x="1612668" y="133546"/>
            <a:ext cx="3706464" cy="1200329"/>
          </a:xfrm>
          <a:prstGeom prst="rect">
            <a:avLst/>
          </a:prstGeom>
          <a:noFill/>
        </p:spPr>
        <p:txBody>
          <a:bodyPr wrap="square">
            <a:spAutoFit/>
          </a:bodyPr>
          <a:lstStyle/>
          <a:p>
            <a:r>
              <a:rPr lang="en-US" sz="2400" b="1" dirty="0">
                <a:solidFill>
                  <a:srgbClr val="000000"/>
                </a:solidFill>
                <a:effectLst/>
                <a:ea typeface="Arial Unicode MS"/>
                <a:cs typeface="TH SarabunPSK" panose="020B0500040200020003" pitchFamily="34" charset="-34"/>
              </a:rPr>
              <a:t>The skin behind the ear (approximately 1 inch behind)</a:t>
            </a:r>
            <a:endParaRPr lang="th-TH" sz="2400" b="1" dirty="0"/>
          </a:p>
        </p:txBody>
      </p:sp>
      <p:pic>
        <p:nvPicPr>
          <p:cNvPr id="9" name="Picture 8" descr="A cartoon of a person&#10;&#10;Description automatically generated with low confidence">
            <a:extLst>
              <a:ext uri="{FF2B5EF4-FFF2-40B4-BE49-F238E27FC236}">
                <a16:creationId xmlns:a16="http://schemas.microsoft.com/office/drawing/2014/main" id="{D78F87D5-F461-9B9F-043D-A22858C56A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15" y="4064194"/>
            <a:ext cx="3830461" cy="2777569"/>
          </a:xfrm>
          <a:prstGeom prst="rect">
            <a:avLst/>
          </a:prstGeom>
        </p:spPr>
      </p:pic>
      <p:sp>
        <p:nvSpPr>
          <p:cNvPr id="4" name="Oval 3">
            <a:extLst>
              <a:ext uri="{FF2B5EF4-FFF2-40B4-BE49-F238E27FC236}">
                <a16:creationId xmlns:a16="http://schemas.microsoft.com/office/drawing/2014/main" id="{B24206F5-8A6D-E1B8-BDA2-4F772A2CAD26}"/>
              </a:ext>
            </a:extLst>
          </p:cNvPr>
          <p:cNvSpPr/>
          <p:nvPr/>
        </p:nvSpPr>
        <p:spPr>
          <a:xfrm>
            <a:off x="2994432" y="2407176"/>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3" name="ตาราง 5">
            <a:extLst>
              <a:ext uri="{FF2B5EF4-FFF2-40B4-BE49-F238E27FC236}">
                <a16:creationId xmlns:a16="http://schemas.microsoft.com/office/drawing/2014/main" id="{29F960FA-8B0E-8A48-425E-A915806026A6}"/>
              </a:ext>
            </a:extLst>
          </p:cNvPr>
          <p:cNvGraphicFramePr>
            <a:graphicFrameLocks noGrp="1"/>
          </p:cNvGraphicFramePr>
          <p:nvPr>
            <p:extLst>
              <p:ext uri="{D42A27DB-BD31-4B8C-83A1-F6EECF244321}">
                <p14:modId xmlns:p14="http://schemas.microsoft.com/office/powerpoint/2010/main" val="3487978605"/>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2914910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4" y="190287"/>
            <a:ext cx="1707942" cy="888920"/>
          </a:xfrm>
        </p:spPr>
        <p:txBody>
          <a:bodyPr>
            <a:noAutofit/>
          </a:bodyPr>
          <a:lstStyle/>
          <a:p>
            <a:r>
              <a:rPr lang="en-US" sz="8000" dirty="0"/>
              <a:t>T12</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878677" y="282815"/>
            <a:ext cx="3264824"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on groin crease</a:t>
            </a:r>
            <a:endParaRPr lang="th-TH" sz="3200" b="1" dirty="0"/>
          </a:p>
        </p:txBody>
      </p:sp>
      <p:pic>
        <p:nvPicPr>
          <p:cNvPr id="4" name="Picture 3" descr="Diagram&#10;&#10;Description automatically generated">
            <a:extLst>
              <a:ext uri="{FF2B5EF4-FFF2-40B4-BE49-F238E27FC236}">
                <a16:creationId xmlns:a16="http://schemas.microsoft.com/office/drawing/2014/main" id="{38030346-85D2-C571-1738-6CDE0340AE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3" y="2090653"/>
            <a:ext cx="5138949" cy="3770284"/>
          </a:xfrm>
          <a:prstGeom prst="rect">
            <a:avLst/>
          </a:prstGeom>
        </p:spPr>
      </p:pic>
      <p:sp>
        <p:nvSpPr>
          <p:cNvPr id="3" name="Oval 2">
            <a:extLst>
              <a:ext uri="{FF2B5EF4-FFF2-40B4-BE49-F238E27FC236}">
                <a16:creationId xmlns:a16="http://schemas.microsoft.com/office/drawing/2014/main" id="{CE8714B4-6E0C-FAF2-083F-2F28A8EABD06}"/>
              </a:ext>
            </a:extLst>
          </p:cNvPr>
          <p:cNvSpPr/>
          <p:nvPr/>
        </p:nvSpPr>
        <p:spPr>
          <a:xfrm>
            <a:off x="2876235" y="4968637"/>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Oval 5">
            <a:extLst>
              <a:ext uri="{FF2B5EF4-FFF2-40B4-BE49-F238E27FC236}">
                <a16:creationId xmlns:a16="http://schemas.microsoft.com/office/drawing/2014/main" id="{0F16DCAE-AE23-0579-6D46-33FF3C22508D}"/>
              </a:ext>
            </a:extLst>
          </p:cNvPr>
          <p:cNvSpPr/>
          <p:nvPr/>
        </p:nvSpPr>
        <p:spPr>
          <a:xfrm>
            <a:off x="2169654" y="4968640"/>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cxnSp>
        <p:nvCxnSpPr>
          <p:cNvPr id="8" name="Straight Connector 7">
            <a:extLst>
              <a:ext uri="{FF2B5EF4-FFF2-40B4-BE49-F238E27FC236}">
                <a16:creationId xmlns:a16="http://schemas.microsoft.com/office/drawing/2014/main" id="{46493507-06C8-5F95-1E95-70E96D02A327}"/>
              </a:ext>
            </a:extLst>
          </p:cNvPr>
          <p:cNvCxnSpPr>
            <a:cxnSpLocks/>
          </p:cNvCxnSpPr>
          <p:nvPr/>
        </p:nvCxnSpPr>
        <p:spPr>
          <a:xfrm flipH="1" flipV="1">
            <a:off x="2292764" y="5082012"/>
            <a:ext cx="104072" cy="293552"/>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64D85EC8-5B75-2D08-5DC7-7FB5A76F0F40}"/>
              </a:ext>
            </a:extLst>
          </p:cNvPr>
          <p:cNvCxnSpPr>
            <a:cxnSpLocks/>
            <a:endCxn id="3" idx="3"/>
          </p:cNvCxnSpPr>
          <p:nvPr/>
        </p:nvCxnSpPr>
        <p:spPr>
          <a:xfrm flipV="1">
            <a:off x="2794509" y="5082009"/>
            <a:ext cx="101660" cy="266042"/>
          </a:xfrm>
          <a:prstGeom prst="line">
            <a:avLst/>
          </a:prstGeom>
          <a:ln w="38100"/>
        </p:spPr>
        <p:style>
          <a:lnRef idx="1">
            <a:schemeClr val="dk1"/>
          </a:lnRef>
          <a:fillRef idx="0">
            <a:schemeClr val="dk1"/>
          </a:fillRef>
          <a:effectRef idx="0">
            <a:schemeClr val="dk1"/>
          </a:effectRef>
          <a:fontRef idx="minor">
            <a:schemeClr val="tx1"/>
          </a:fontRef>
        </p:style>
      </p:cxnSp>
      <p:graphicFrame>
        <p:nvGraphicFramePr>
          <p:cNvPr id="11" name="ตาราง 5">
            <a:extLst>
              <a:ext uri="{FF2B5EF4-FFF2-40B4-BE49-F238E27FC236}">
                <a16:creationId xmlns:a16="http://schemas.microsoft.com/office/drawing/2014/main" id="{8B448D46-1BC9-DB69-9F66-AA46F985C31F}"/>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C8002CED-A8B3-3E43-CF85-822B51F56C20}"/>
              </a:ext>
            </a:extLst>
          </p:cNvPr>
          <p:cNvSpPr/>
          <p:nvPr/>
        </p:nvSpPr>
        <p:spPr>
          <a:xfrm>
            <a:off x="920723" y="5127912"/>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10" name="Rectangle 9">
            <a:extLst>
              <a:ext uri="{FF2B5EF4-FFF2-40B4-BE49-F238E27FC236}">
                <a16:creationId xmlns:a16="http://schemas.microsoft.com/office/drawing/2014/main" id="{D713C82C-5AB0-35FF-08B2-84E79BD476ED}"/>
              </a:ext>
            </a:extLst>
          </p:cNvPr>
          <p:cNvSpPr/>
          <p:nvPr/>
        </p:nvSpPr>
        <p:spPr>
          <a:xfrm>
            <a:off x="3515388" y="5127912"/>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Tree>
    <p:extLst>
      <p:ext uri="{BB962C8B-B14F-4D97-AF65-F5344CB8AC3E}">
        <p14:creationId xmlns:p14="http://schemas.microsoft.com/office/powerpoint/2010/main" val="3322723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4" y="190287"/>
            <a:ext cx="1707942" cy="888920"/>
          </a:xfrm>
        </p:spPr>
        <p:txBody>
          <a:bodyPr>
            <a:noAutofit/>
          </a:bodyPr>
          <a:lstStyle/>
          <a:p>
            <a:r>
              <a:rPr lang="en-US" sz="8000" dirty="0"/>
              <a:t>L1</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34380" y="190287"/>
            <a:ext cx="3440312"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over the top of upper-thigh</a:t>
            </a:r>
            <a:endParaRPr lang="th-TH" sz="3200" b="1" dirty="0"/>
          </a:p>
        </p:txBody>
      </p:sp>
      <p:pic>
        <p:nvPicPr>
          <p:cNvPr id="6" name="Picture 5" descr="Diagram&#10;&#10;Description automatically generated">
            <a:extLst>
              <a:ext uri="{FF2B5EF4-FFF2-40B4-BE49-F238E27FC236}">
                <a16:creationId xmlns:a16="http://schemas.microsoft.com/office/drawing/2014/main" id="{BB1AB26D-B0A2-EFD7-076A-FC52EAF40E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9913" y="1204534"/>
            <a:ext cx="2352170" cy="6155510"/>
          </a:xfrm>
          <a:prstGeom prst="rect">
            <a:avLst/>
          </a:prstGeom>
        </p:spPr>
      </p:pic>
      <p:sp>
        <p:nvSpPr>
          <p:cNvPr id="3" name="Oval 2">
            <a:extLst>
              <a:ext uri="{FF2B5EF4-FFF2-40B4-BE49-F238E27FC236}">
                <a16:creationId xmlns:a16="http://schemas.microsoft.com/office/drawing/2014/main" id="{09F50C88-E215-E07F-BF0A-1BA858680AB2}"/>
              </a:ext>
            </a:extLst>
          </p:cNvPr>
          <p:cNvSpPr/>
          <p:nvPr/>
        </p:nvSpPr>
        <p:spPr>
          <a:xfrm>
            <a:off x="2806963" y="2202346"/>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Oval 3">
            <a:extLst>
              <a:ext uri="{FF2B5EF4-FFF2-40B4-BE49-F238E27FC236}">
                <a16:creationId xmlns:a16="http://schemas.microsoft.com/office/drawing/2014/main" id="{2EFC1D4F-164F-C250-3852-88FB21CA3436}"/>
              </a:ext>
            </a:extLst>
          </p:cNvPr>
          <p:cNvSpPr/>
          <p:nvPr/>
        </p:nvSpPr>
        <p:spPr>
          <a:xfrm>
            <a:off x="2186567" y="2189646"/>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80363C0F-8253-0CE1-4C60-78E270049C54}"/>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853257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4" y="190287"/>
            <a:ext cx="1707942" cy="888920"/>
          </a:xfrm>
        </p:spPr>
        <p:txBody>
          <a:bodyPr>
            <a:noAutofit/>
          </a:bodyPr>
          <a:lstStyle/>
          <a:p>
            <a:r>
              <a:rPr lang="en-US" sz="8000" dirty="0"/>
              <a:t>L2</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79913" y="298142"/>
            <a:ext cx="4077393"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over the top of mid-thigh</a:t>
            </a:r>
            <a:endParaRPr lang="th-TH" sz="3200" b="1" dirty="0"/>
          </a:p>
        </p:txBody>
      </p:sp>
      <p:pic>
        <p:nvPicPr>
          <p:cNvPr id="4" name="Picture 3" descr="Diagram&#10;&#10;Description automatically generated">
            <a:extLst>
              <a:ext uri="{FF2B5EF4-FFF2-40B4-BE49-F238E27FC236}">
                <a16:creationId xmlns:a16="http://schemas.microsoft.com/office/drawing/2014/main" id="{EBFA042C-7010-A73E-5F0C-661502913D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0679" y="1366096"/>
            <a:ext cx="2362141" cy="6181603"/>
          </a:xfrm>
          <a:prstGeom prst="rect">
            <a:avLst/>
          </a:prstGeom>
        </p:spPr>
      </p:pic>
      <p:sp>
        <p:nvSpPr>
          <p:cNvPr id="3" name="Oval 2">
            <a:extLst>
              <a:ext uri="{FF2B5EF4-FFF2-40B4-BE49-F238E27FC236}">
                <a16:creationId xmlns:a16="http://schemas.microsoft.com/office/drawing/2014/main" id="{8BFE4E94-8D28-0424-1BF1-E9A73E9DEE33}"/>
              </a:ext>
            </a:extLst>
          </p:cNvPr>
          <p:cNvSpPr/>
          <p:nvPr/>
        </p:nvSpPr>
        <p:spPr>
          <a:xfrm>
            <a:off x="2269693" y="3249385"/>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Oval 5">
            <a:extLst>
              <a:ext uri="{FF2B5EF4-FFF2-40B4-BE49-F238E27FC236}">
                <a16:creationId xmlns:a16="http://schemas.microsoft.com/office/drawing/2014/main" id="{4089B038-B5C1-73FA-A5A1-391FA29AC753}"/>
              </a:ext>
            </a:extLst>
          </p:cNvPr>
          <p:cNvSpPr/>
          <p:nvPr/>
        </p:nvSpPr>
        <p:spPr>
          <a:xfrm>
            <a:off x="2726893" y="3236687"/>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30FF376F-912B-7B52-D388-21A98005FFA3}"/>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599137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4" y="190287"/>
            <a:ext cx="1707942" cy="888920"/>
          </a:xfrm>
        </p:spPr>
        <p:txBody>
          <a:bodyPr>
            <a:noAutofit/>
          </a:bodyPr>
          <a:lstStyle/>
          <a:p>
            <a:r>
              <a:rPr lang="en-US" sz="8000" dirty="0"/>
              <a:t>L3</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79914" y="298142"/>
            <a:ext cx="3763586"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inside thigh near the knee</a:t>
            </a:r>
            <a:endParaRPr lang="th-TH" sz="3200" b="1" dirty="0"/>
          </a:p>
        </p:txBody>
      </p:sp>
      <p:pic>
        <p:nvPicPr>
          <p:cNvPr id="6" name="Picture 5" descr="Diagram, shape&#10;&#10;Description automatically generated">
            <a:extLst>
              <a:ext uri="{FF2B5EF4-FFF2-40B4-BE49-F238E27FC236}">
                <a16:creationId xmlns:a16="http://schemas.microsoft.com/office/drawing/2014/main" id="{2DF02859-1707-3252-728B-94613BDECD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7565" y="1408192"/>
            <a:ext cx="2342515" cy="6130243"/>
          </a:xfrm>
          <a:prstGeom prst="rect">
            <a:avLst/>
          </a:prstGeom>
        </p:spPr>
      </p:pic>
      <p:sp>
        <p:nvSpPr>
          <p:cNvPr id="3" name="Oval 2">
            <a:extLst>
              <a:ext uri="{FF2B5EF4-FFF2-40B4-BE49-F238E27FC236}">
                <a16:creationId xmlns:a16="http://schemas.microsoft.com/office/drawing/2014/main" id="{2804B3D9-2520-3045-6121-2B6E57F81A13}"/>
              </a:ext>
            </a:extLst>
          </p:cNvPr>
          <p:cNvSpPr/>
          <p:nvPr/>
        </p:nvSpPr>
        <p:spPr>
          <a:xfrm>
            <a:off x="2379745" y="4334199"/>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Oval 3">
            <a:extLst>
              <a:ext uri="{FF2B5EF4-FFF2-40B4-BE49-F238E27FC236}">
                <a16:creationId xmlns:a16="http://schemas.microsoft.com/office/drawing/2014/main" id="{12C7E3DF-2191-5DB9-43E5-A24C7135E0C4}"/>
              </a:ext>
            </a:extLst>
          </p:cNvPr>
          <p:cNvSpPr/>
          <p:nvPr/>
        </p:nvSpPr>
        <p:spPr>
          <a:xfrm>
            <a:off x="2613423" y="4330761"/>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9438E05A-1F33-B42A-4B85-A24228BFD502}"/>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1439928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4" y="190287"/>
            <a:ext cx="1707942" cy="888920"/>
          </a:xfrm>
        </p:spPr>
        <p:txBody>
          <a:bodyPr>
            <a:noAutofit/>
          </a:bodyPr>
          <a:lstStyle/>
          <a:p>
            <a:r>
              <a:rPr lang="en-US" sz="8000" dirty="0"/>
              <a:t>L4</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79913" y="298142"/>
            <a:ext cx="3592853"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over inside of the ankle</a:t>
            </a:r>
            <a:endParaRPr lang="th-TH" sz="3200" b="1" dirty="0"/>
          </a:p>
        </p:txBody>
      </p:sp>
      <p:pic>
        <p:nvPicPr>
          <p:cNvPr id="4" name="Picture 3" descr="Diagram&#10;&#10;Description automatically generated">
            <a:extLst>
              <a:ext uri="{FF2B5EF4-FFF2-40B4-BE49-F238E27FC236}">
                <a16:creationId xmlns:a16="http://schemas.microsoft.com/office/drawing/2014/main" id="{4EF3630C-8807-45BA-915C-EBC561FF3A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9454" y="1397316"/>
            <a:ext cx="2346671" cy="6141119"/>
          </a:xfrm>
          <a:prstGeom prst="rect">
            <a:avLst/>
          </a:prstGeom>
        </p:spPr>
      </p:pic>
      <p:sp>
        <p:nvSpPr>
          <p:cNvPr id="3" name="Oval 2">
            <a:extLst>
              <a:ext uri="{FF2B5EF4-FFF2-40B4-BE49-F238E27FC236}">
                <a16:creationId xmlns:a16="http://schemas.microsoft.com/office/drawing/2014/main" id="{EBC7A4CF-8EB2-98D8-EC1F-8F167B987A80}"/>
              </a:ext>
            </a:extLst>
          </p:cNvPr>
          <p:cNvSpPr/>
          <p:nvPr/>
        </p:nvSpPr>
        <p:spPr>
          <a:xfrm>
            <a:off x="2306959" y="6730115"/>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Oval 5">
            <a:extLst>
              <a:ext uri="{FF2B5EF4-FFF2-40B4-BE49-F238E27FC236}">
                <a16:creationId xmlns:a16="http://schemas.microsoft.com/office/drawing/2014/main" id="{0BECD7B8-59B6-2F7B-5912-9CEC069ACCB2}"/>
              </a:ext>
            </a:extLst>
          </p:cNvPr>
          <p:cNvSpPr/>
          <p:nvPr/>
        </p:nvSpPr>
        <p:spPr>
          <a:xfrm>
            <a:off x="2548094" y="6730115"/>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186F84ED-9524-95BE-B9FE-62381D2B8A8C}"/>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4094518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14708" y="188902"/>
            <a:ext cx="1344460" cy="888920"/>
          </a:xfrm>
        </p:spPr>
        <p:txBody>
          <a:bodyPr>
            <a:noAutofit/>
          </a:bodyPr>
          <a:lstStyle/>
          <a:p>
            <a:r>
              <a:rPr lang="en-US" sz="8000" dirty="0"/>
              <a:t>L5</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194261" y="199726"/>
            <a:ext cx="3697779" cy="830997"/>
          </a:xfrm>
          <a:prstGeom prst="rect">
            <a:avLst/>
          </a:prstGeom>
          <a:noFill/>
        </p:spPr>
        <p:txBody>
          <a:bodyPr wrap="square">
            <a:spAutoFit/>
          </a:bodyPr>
          <a:lstStyle/>
          <a:p>
            <a:r>
              <a:rPr lang="en-US" sz="2400" b="1" dirty="0">
                <a:solidFill>
                  <a:srgbClr val="000000"/>
                </a:solidFill>
                <a:ea typeface="Arial Unicode MS"/>
                <a:cs typeface="TH SarabunPSK" panose="020B0500040200020003" pitchFamily="34" charset="-34"/>
              </a:rPr>
              <a:t>T</a:t>
            </a:r>
            <a:r>
              <a:rPr lang="en-US" sz="2400" b="1" dirty="0">
                <a:solidFill>
                  <a:srgbClr val="000000"/>
                </a:solidFill>
                <a:effectLst/>
                <a:ea typeface="Arial Unicode MS"/>
                <a:cs typeface="TH SarabunPSK" panose="020B0500040200020003" pitchFamily="34" charset="-34"/>
              </a:rPr>
              <a:t>he skin on top of the foot around the middle toe area</a:t>
            </a:r>
            <a:endParaRPr lang="th-TH" sz="2400" b="1" dirty="0"/>
          </a:p>
        </p:txBody>
      </p:sp>
      <p:pic>
        <p:nvPicPr>
          <p:cNvPr id="6" name="Picture 5" descr="Diagram&#10;&#10;Description automatically generated">
            <a:extLst>
              <a:ext uri="{FF2B5EF4-FFF2-40B4-BE49-F238E27FC236}">
                <a16:creationId xmlns:a16="http://schemas.microsoft.com/office/drawing/2014/main" id="{C41C31E6-C228-392C-B2BD-AEFFCF185A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8023" y="1355951"/>
            <a:ext cx="2367453" cy="6195504"/>
          </a:xfrm>
          <a:prstGeom prst="rect">
            <a:avLst/>
          </a:prstGeom>
        </p:spPr>
      </p:pic>
      <p:sp>
        <p:nvSpPr>
          <p:cNvPr id="3" name="Oval 2">
            <a:extLst>
              <a:ext uri="{FF2B5EF4-FFF2-40B4-BE49-F238E27FC236}">
                <a16:creationId xmlns:a16="http://schemas.microsoft.com/office/drawing/2014/main" id="{EADA8E0C-2C7E-3B85-21F7-9F3E19623139}"/>
              </a:ext>
            </a:extLst>
          </p:cNvPr>
          <p:cNvSpPr/>
          <p:nvPr/>
        </p:nvSpPr>
        <p:spPr>
          <a:xfrm>
            <a:off x="2038439" y="7212662"/>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Oval 3">
            <a:extLst>
              <a:ext uri="{FF2B5EF4-FFF2-40B4-BE49-F238E27FC236}">
                <a16:creationId xmlns:a16="http://schemas.microsoft.com/office/drawing/2014/main" id="{EECBE0AE-6EC2-1C09-2465-5D0F8FF94642}"/>
              </a:ext>
            </a:extLst>
          </p:cNvPr>
          <p:cNvSpPr/>
          <p:nvPr/>
        </p:nvSpPr>
        <p:spPr>
          <a:xfrm>
            <a:off x="2945673" y="7187262"/>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6B76AFC8-62DE-476F-BCF6-5E1AB8D470E4}"/>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990735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4" y="190287"/>
            <a:ext cx="1707942" cy="888920"/>
          </a:xfrm>
        </p:spPr>
        <p:txBody>
          <a:bodyPr>
            <a:noAutofit/>
          </a:bodyPr>
          <a:lstStyle/>
          <a:p>
            <a:r>
              <a:rPr lang="en-US" sz="8000" dirty="0"/>
              <a:t>S1</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79913" y="298142"/>
            <a:ext cx="3763587"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under the sole of foot</a:t>
            </a:r>
            <a:endParaRPr lang="th-TH" sz="3200" b="1" dirty="0"/>
          </a:p>
        </p:txBody>
      </p:sp>
      <p:pic>
        <p:nvPicPr>
          <p:cNvPr id="6" name="Picture 5" descr="Diagram&#10;&#10;Description automatically generated">
            <a:extLst>
              <a:ext uri="{FF2B5EF4-FFF2-40B4-BE49-F238E27FC236}">
                <a16:creationId xmlns:a16="http://schemas.microsoft.com/office/drawing/2014/main" id="{84A4055C-30DA-0F97-0B42-C502D5C5C1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057" y="1375360"/>
            <a:ext cx="2662151" cy="6227254"/>
          </a:xfrm>
          <a:prstGeom prst="rect">
            <a:avLst/>
          </a:prstGeom>
        </p:spPr>
      </p:pic>
      <p:sp>
        <p:nvSpPr>
          <p:cNvPr id="3" name="Oval 2">
            <a:extLst>
              <a:ext uri="{FF2B5EF4-FFF2-40B4-BE49-F238E27FC236}">
                <a16:creationId xmlns:a16="http://schemas.microsoft.com/office/drawing/2014/main" id="{AFF357F7-B6E5-7983-6D71-54326C8FFBB2}"/>
              </a:ext>
            </a:extLst>
          </p:cNvPr>
          <p:cNvSpPr/>
          <p:nvPr/>
        </p:nvSpPr>
        <p:spPr>
          <a:xfrm>
            <a:off x="1954769" y="7272248"/>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Oval 3">
            <a:extLst>
              <a:ext uri="{FF2B5EF4-FFF2-40B4-BE49-F238E27FC236}">
                <a16:creationId xmlns:a16="http://schemas.microsoft.com/office/drawing/2014/main" id="{B394151D-DCCB-EA74-04AE-B20277460930}"/>
              </a:ext>
            </a:extLst>
          </p:cNvPr>
          <p:cNvSpPr/>
          <p:nvPr/>
        </p:nvSpPr>
        <p:spPr>
          <a:xfrm>
            <a:off x="3251434" y="7278020"/>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ABDA063F-40D7-FFBD-CD26-3BE5A1A919F1}"/>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1109880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4" y="190287"/>
            <a:ext cx="1707942" cy="888920"/>
          </a:xfrm>
        </p:spPr>
        <p:txBody>
          <a:bodyPr>
            <a:noAutofit/>
          </a:bodyPr>
          <a:lstStyle/>
          <a:p>
            <a:r>
              <a:rPr lang="en-US" sz="8000" dirty="0"/>
              <a:t>S2</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236519" y="298142"/>
            <a:ext cx="3906982"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behind the knee</a:t>
            </a:r>
            <a:endParaRPr lang="th-TH" sz="3200" b="1" dirty="0"/>
          </a:p>
        </p:txBody>
      </p:sp>
      <p:pic>
        <p:nvPicPr>
          <p:cNvPr id="4" name="Picture 3" descr="Diagram&#10;&#10;Description automatically generated">
            <a:extLst>
              <a:ext uri="{FF2B5EF4-FFF2-40B4-BE49-F238E27FC236}">
                <a16:creationId xmlns:a16="http://schemas.microsoft.com/office/drawing/2014/main" id="{B99C467B-29D4-BB9D-04A8-AE60911746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6519" y="1291736"/>
            <a:ext cx="2670464" cy="6246699"/>
          </a:xfrm>
          <a:prstGeom prst="rect">
            <a:avLst/>
          </a:prstGeom>
        </p:spPr>
      </p:pic>
      <p:sp>
        <p:nvSpPr>
          <p:cNvPr id="3" name="Oval 2">
            <a:extLst>
              <a:ext uri="{FF2B5EF4-FFF2-40B4-BE49-F238E27FC236}">
                <a16:creationId xmlns:a16="http://schemas.microsoft.com/office/drawing/2014/main" id="{23E2BECF-C5D6-DE18-7035-218888C4538A}"/>
              </a:ext>
            </a:extLst>
          </p:cNvPr>
          <p:cNvSpPr/>
          <p:nvPr/>
        </p:nvSpPr>
        <p:spPr>
          <a:xfrm>
            <a:off x="1878676" y="4678598"/>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Oval 5">
            <a:extLst>
              <a:ext uri="{FF2B5EF4-FFF2-40B4-BE49-F238E27FC236}">
                <a16:creationId xmlns:a16="http://schemas.microsoft.com/office/drawing/2014/main" id="{B8BB0567-DCC2-1E12-8863-D5ED26B70A71}"/>
              </a:ext>
            </a:extLst>
          </p:cNvPr>
          <p:cNvSpPr/>
          <p:nvPr/>
        </p:nvSpPr>
        <p:spPr>
          <a:xfrm>
            <a:off x="3080577" y="4678598"/>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51B0C91D-01E6-5D31-89B9-D69EAC93F5BE}"/>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741039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170734" y="190287"/>
            <a:ext cx="1707942" cy="888920"/>
          </a:xfrm>
        </p:spPr>
        <p:txBody>
          <a:bodyPr>
            <a:noAutofit/>
          </a:bodyPr>
          <a:lstStyle/>
          <a:p>
            <a:r>
              <a:rPr lang="en-US" sz="8000" dirty="0"/>
              <a:t>S3</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79913" y="298142"/>
            <a:ext cx="3592853" cy="1077218"/>
          </a:xfrm>
          <a:prstGeom prst="rect">
            <a:avLst/>
          </a:prstGeom>
          <a:noFill/>
        </p:spPr>
        <p:txBody>
          <a:bodyPr wrap="square">
            <a:spAutoFit/>
          </a:bodyPr>
          <a:lstStyle/>
          <a:p>
            <a:r>
              <a:rPr lang="en-US" sz="3200" b="1" dirty="0">
                <a:solidFill>
                  <a:srgbClr val="000000"/>
                </a:solidFill>
                <a:effectLst/>
                <a:ea typeface="Arial Unicode MS"/>
                <a:cs typeface="TH SarabunPSK" panose="020B0500040200020003" pitchFamily="34" charset="-34"/>
              </a:rPr>
              <a:t>The skin under the buttocks</a:t>
            </a:r>
            <a:endParaRPr lang="th-TH" sz="3200" b="1" dirty="0"/>
          </a:p>
        </p:txBody>
      </p:sp>
      <p:pic>
        <p:nvPicPr>
          <p:cNvPr id="6" name="Picture 5" descr="Diagram&#10;&#10;Description automatically generated">
            <a:extLst>
              <a:ext uri="{FF2B5EF4-FFF2-40B4-BE49-F238E27FC236}">
                <a16:creationId xmlns:a16="http://schemas.microsoft.com/office/drawing/2014/main" id="{89981DBA-57DA-098F-B763-FF28A07FA4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9913" y="1291736"/>
            <a:ext cx="2670464" cy="6246699"/>
          </a:xfrm>
          <a:prstGeom prst="rect">
            <a:avLst/>
          </a:prstGeom>
        </p:spPr>
      </p:pic>
      <p:sp>
        <p:nvSpPr>
          <p:cNvPr id="3" name="Oval 2">
            <a:extLst>
              <a:ext uri="{FF2B5EF4-FFF2-40B4-BE49-F238E27FC236}">
                <a16:creationId xmlns:a16="http://schemas.microsoft.com/office/drawing/2014/main" id="{B44559E5-A3B7-277B-B16C-5253065ECE34}"/>
              </a:ext>
            </a:extLst>
          </p:cNvPr>
          <p:cNvSpPr/>
          <p:nvPr/>
        </p:nvSpPr>
        <p:spPr>
          <a:xfrm>
            <a:off x="2248260" y="2899852"/>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Oval 3">
            <a:extLst>
              <a:ext uri="{FF2B5EF4-FFF2-40B4-BE49-F238E27FC236}">
                <a16:creationId xmlns:a16="http://schemas.microsoft.com/office/drawing/2014/main" id="{887CB6AF-67E4-97FB-4EDD-5FFDC54C1E90}"/>
              </a:ext>
            </a:extLst>
          </p:cNvPr>
          <p:cNvSpPr/>
          <p:nvPr/>
        </p:nvSpPr>
        <p:spPr>
          <a:xfrm>
            <a:off x="2934304" y="2899851"/>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B52E857E-6FA8-C08E-535B-C291F1021697}"/>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4221124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27D37FB-DCDB-7655-AEC4-20EDF454C9BA}"/>
              </a:ext>
            </a:extLst>
          </p:cNvPr>
          <p:cNvGraphicFramePr>
            <a:graphicFrameLocks noGrp="1"/>
          </p:cNvGraphicFramePr>
          <p:nvPr>
            <p:extLst>
              <p:ext uri="{D42A27DB-BD31-4B8C-83A1-F6EECF244321}">
                <p14:modId xmlns:p14="http://schemas.microsoft.com/office/powerpoint/2010/main" val="3479947996"/>
              </p:ext>
            </p:extLst>
          </p:nvPr>
        </p:nvGraphicFramePr>
        <p:xfrm>
          <a:off x="0" y="0"/>
          <a:ext cx="5143500" cy="9144000"/>
        </p:xfrm>
        <a:graphic>
          <a:graphicData uri="http://schemas.openxmlformats.org/drawingml/2006/table">
            <a:tbl>
              <a:tblPr>
                <a:tableStyleId>{D7AC3CCA-C797-4891-BE02-D94E43425B78}</a:tableStyleId>
              </a:tblPr>
              <a:tblGrid>
                <a:gridCol w="1183004">
                  <a:extLst>
                    <a:ext uri="{9D8B030D-6E8A-4147-A177-3AD203B41FA5}">
                      <a16:colId xmlns:a16="http://schemas.microsoft.com/office/drawing/2014/main" val="4259346428"/>
                    </a:ext>
                  </a:extLst>
                </a:gridCol>
                <a:gridCol w="3960496">
                  <a:extLst>
                    <a:ext uri="{9D8B030D-6E8A-4147-A177-3AD203B41FA5}">
                      <a16:colId xmlns:a16="http://schemas.microsoft.com/office/drawing/2014/main" val="3168444041"/>
                    </a:ext>
                  </a:extLst>
                </a:gridCol>
              </a:tblGrid>
              <a:tr h="1664750">
                <a:tc>
                  <a:txBody>
                    <a:bodyPr/>
                    <a:lstStyle/>
                    <a:p>
                      <a:pPr algn="ctr">
                        <a:lnSpc>
                          <a:spcPct val="115000"/>
                        </a:lnSpc>
                      </a:pPr>
                      <a:r>
                        <a:rPr lang="en-US" sz="3200" b="1" dirty="0">
                          <a:solidFill>
                            <a:srgbClr val="000000"/>
                          </a:solidFill>
                          <a:effectLst/>
                          <a:latin typeface="TH SarabunPSK" panose="020B0500040200020003" pitchFamily="34" charset="-34"/>
                          <a:ea typeface="Arial Unicode MS"/>
                          <a:cs typeface="Cordia New" panose="020B0304020202020204" pitchFamily="34" charset="-34"/>
                        </a:rPr>
                        <a:t>Grade</a:t>
                      </a:r>
                      <a:endParaRPr lang="en-US" sz="3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tc>
                  <a:txBody>
                    <a:bodyPr/>
                    <a:lstStyle/>
                    <a:p>
                      <a:pPr algn="ctr">
                        <a:lnSpc>
                          <a:spcPct val="115000"/>
                        </a:lnSpc>
                      </a:pPr>
                      <a:r>
                        <a:rPr lang="en-GB" sz="3200" b="1" dirty="0">
                          <a:solidFill>
                            <a:srgbClr val="000000"/>
                          </a:solidFill>
                          <a:effectLst/>
                          <a:latin typeface="TH SarabunPSK" panose="020B0500040200020003" pitchFamily="34" charset="-34"/>
                          <a:ea typeface="Arial Unicode MS"/>
                          <a:cs typeface="Cordia New" panose="020B0304020202020204" pitchFamily="34" charset="-34"/>
                        </a:rPr>
                        <a:t>Description</a:t>
                      </a:r>
                      <a:endParaRPr lang="en-US" sz="3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2503482372"/>
                  </a:ext>
                </a:extLst>
              </a:tr>
              <a:tr h="1162565">
                <a:tc>
                  <a:txBody>
                    <a:bodyPr/>
                    <a:lstStyle/>
                    <a:p>
                      <a:pPr algn="ctr">
                        <a:lnSpc>
                          <a:spcPct val="115000"/>
                        </a:lnSpc>
                      </a:pPr>
                      <a:r>
                        <a:rPr lang="en-GB" sz="2800" b="0" dirty="0">
                          <a:effectLst/>
                          <a:latin typeface="TH SarabunPSK" panose="020B0500040200020003" pitchFamily="34" charset="-34"/>
                          <a:cs typeface="TH SarabunPSK" panose="020B0500040200020003" pitchFamily="34" charset="-34"/>
                        </a:rPr>
                        <a:t>0</a:t>
                      </a:r>
                      <a:endParaRPr lang="en-US" sz="2800" b="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US" sz="2400" dirty="0">
                          <a:solidFill>
                            <a:srgbClr val="000000"/>
                          </a:solidFill>
                          <a:effectLst/>
                          <a:latin typeface="TH SarabunPSK" panose="020B0500040200020003" pitchFamily="34" charset="-34"/>
                          <a:ea typeface="Arial Unicode MS"/>
                          <a:cs typeface="Cordia New" panose="020B0304020202020204" pitchFamily="34" charset="-34"/>
                        </a:rPr>
                        <a:t>No movement with no muscle twitch.</a:t>
                      </a:r>
                      <a:endParaRPr lang="en-US" sz="24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624078668"/>
                  </a:ext>
                </a:extLst>
              </a:tr>
              <a:tr h="1158724">
                <a:tc>
                  <a:txBody>
                    <a:bodyPr/>
                    <a:lstStyle/>
                    <a:p>
                      <a:pPr algn="ctr">
                        <a:lnSpc>
                          <a:spcPct val="115000"/>
                        </a:lnSpc>
                      </a:pPr>
                      <a:r>
                        <a:rPr lang="en-GB" sz="2800" b="0" dirty="0">
                          <a:effectLst/>
                          <a:latin typeface="TH SarabunPSK" panose="020B0500040200020003" pitchFamily="34" charset="-34"/>
                          <a:cs typeface="TH SarabunPSK" panose="020B0500040200020003" pitchFamily="34" charset="-34"/>
                        </a:rPr>
                        <a:t>1</a:t>
                      </a:r>
                      <a:endParaRPr lang="en-US" sz="2800" b="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2400">
                          <a:solidFill>
                            <a:srgbClr val="000000"/>
                          </a:solidFill>
                          <a:effectLst/>
                          <a:latin typeface="TH SarabunPSK" panose="020B0500040200020003" pitchFamily="34" charset="-34"/>
                          <a:ea typeface="Arial Unicode MS"/>
                          <a:cs typeface="Cordia New" panose="020B0304020202020204" pitchFamily="34" charset="-34"/>
                        </a:rPr>
                        <a:t>No movement but witness some muscle twitch.</a:t>
                      </a:r>
                      <a:endParaRPr lang="en-US" sz="24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2056632556"/>
                  </a:ext>
                </a:extLst>
              </a:tr>
              <a:tr h="1162565">
                <a:tc>
                  <a:txBody>
                    <a:bodyPr/>
                    <a:lstStyle/>
                    <a:p>
                      <a:pPr algn="ctr">
                        <a:lnSpc>
                          <a:spcPct val="115000"/>
                        </a:lnSpc>
                      </a:pPr>
                      <a:r>
                        <a:rPr lang="en-GB" sz="2800" b="0" dirty="0">
                          <a:effectLst/>
                          <a:latin typeface="TH SarabunPSK" panose="020B0500040200020003" pitchFamily="34" charset="-34"/>
                          <a:cs typeface="TH SarabunPSK" panose="020B0500040200020003" pitchFamily="34" charset="-34"/>
                        </a:rPr>
                        <a:t>2</a:t>
                      </a:r>
                      <a:endParaRPr lang="en-US" sz="2800" b="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2400">
                          <a:solidFill>
                            <a:srgbClr val="000000"/>
                          </a:solidFill>
                          <a:effectLst/>
                          <a:latin typeface="TH SarabunPSK" panose="020B0500040200020003" pitchFamily="34" charset="-34"/>
                          <a:ea typeface="Arial Unicode MS"/>
                          <a:cs typeface="Cordia New" panose="020B0304020202020204" pitchFamily="34" charset="-34"/>
                        </a:rPr>
                        <a:t>Full active range of motion when perform in horizontal plane. </a:t>
                      </a:r>
                      <a:endParaRPr lang="en-US" sz="24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964572014"/>
                  </a:ext>
                </a:extLst>
              </a:tr>
              <a:tr h="1670266">
                <a:tc>
                  <a:txBody>
                    <a:bodyPr/>
                    <a:lstStyle/>
                    <a:p>
                      <a:pPr algn="ctr">
                        <a:lnSpc>
                          <a:spcPct val="115000"/>
                        </a:lnSpc>
                      </a:pPr>
                      <a:r>
                        <a:rPr lang="en-GB" sz="2800" b="1" dirty="0">
                          <a:effectLst/>
                          <a:latin typeface="TH SarabunPSK" panose="020B0500040200020003" pitchFamily="34" charset="-34"/>
                          <a:cs typeface="TH SarabunPSK" panose="020B0500040200020003" pitchFamily="34" charset="-34"/>
                        </a:rPr>
                        <a:t>3</a:t>
                      </a:r>
                      <a:endParaRPr lang="en-US" sz="2800" b="1"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solidFill>
                      <a:schemeClr val="accent2">
                        <a:lumMod val="40000"/>
                        <a:lumOff val="60000"/>
                      </a:schemeClr>
                    </a:solidFill>
                  </a:tcPr>
                </a:tc>
                <a:tc>
                  <a:txBody>
                    <a:bodyPr/>
                    <a:lstStyle/>
                    <a:p>
                      <a:pPr>
                        <a:lnSpc>
                          <a:spcPct val="115000"/>
                        </a:lnSpc>
                      </a:pPr>
                      <a:r>
                        <a:rPr lang="en-GB" sz="2400" dirty="0">
                          <a:solidFill>
                            <a:srgbClr val="000000"/>
                          </a:solidFill>
                          <a:effectLst/>
                          <a:latin typeface="TH SarabunPSK" panose="020B0500040200020003" pitchFamily="34" charset="-34"/>
                          <a:ea typeface="Arial Unicode MS"/>
                          <a:cs typeface="Cordia New" panose="020B0304020202020204" pitchFamily="34" charset="-34"/>
                        </a:rPr>
                        <a:t>Full active range of motion when perform in vertical plane. </a:t>
                      </a:r>
                      <a:r>
                        <a:rPr lang="th-TH" sz="2400" dirty="0">
                          <a:solidFill>
                            <a:srgbClr val="000000"/>
                          </a:solidFill>
                          <a:effectLst/>
                          <a:latin typeface="Arial" panose="020B0604020202020204" pitchFamily="34" charset="0"/>
                          <a:ea typeface="Arial" panose="020B0604020202020204" pitchFamily="34" charset="0"/>
                          <a:cs typeface="TH SarabunPSK" panose="020B0500040200020003" pitchFamily="34" charset="-34"/>
                        </a:rPr>
                        <a:t>(</a:t>
                      </a:r>
                      <a:r>
                        <a:rPr lang="en-GB" sz="24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as show in the pictures</a:t>
                      </a:r>
                      <a:r>
                        <a:rPr lang="th-TH" sz="2400" dirty="0">
                          <a:solidFill>
                            <a:srgbClr val="000000"/>
                          </a:solidFill>
                          <a:effectLst/>
                          <a:latin typeface="Arial" panose="020B0604020202020204" pitchFamily="34" charset="0"/>
                          <a:ea typeface="Arial" panose="020B0604020202020204" pitchFamily="34" charset="0"/>
                          <a:cs typeface="TH SarabunPSK" panose="020B0500040200020003" pitchFamily="34" charset="-34"/>
                        </a:rPr>
                        <a:t>)</a:t>
                      </a:r>
                      <a:endParaRPr lang="en-US" sz="24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solidFill>
                      <a:schemeClr val="accent2">
                        <a:lumMod val="40000"/>
                        <a:lumOff val="60000"/>
                      </a:schemeClr>
                    </a:solidFill>
                  </a:tcPr>
                </a:tc>
                <a:extLst>
                  <a:ext uri="{0D108BD9-81ED-4DB2-BD59-A6C34878D82A}">
                    <a16:rowId xmlns:a16="http://schemas.microsoft.com/office/drawing/2014/main" val="2532391322"/>
                  </a:ext>
                </a:extLst>
              </a:tr>
              <a:tr h="1162565">
                <a:tc>
                  <a:txBody>
                    <a:bodyPr/>
                    <a:lstStyle/>
                    <a:p>
                      <a:pPr algn="ctr">
                        <a:lnSpc>
                          <a:spcPct val="115000"/>
                        </a:lnSpc>
                      </a:pPr>
                      <a:r>
                        <a:rPr lang="en-GB" sz="2800" b="0" dirty="0">
                          <a:effectLst/>
                          <a:latin typeface="TH SarabunPSK" panose="020B0500040200020003" pitchFamily="34" charset="-34"/>
                          <a:cs typeface="TH SarabunPSK" panose="020B0500040200020003" pitchFamily="34" charset="-34"/>
                        </a:rPr>
                        <a:t>4</a:t>
                      </a:r>
                      <a:endParaRPr lang="en-US" sz="2800" b="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240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240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some resistance.</a:t>
                      </a:r>
                      <a:endParaRPr lang="en-US" sz="24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481846640"/>
                  </a:ext>
                </a:extLst>
              </a:tr>
              <a:tr h="1162565">
                <a:tc>
                  <a:txBody>
                    <a:bodyPr/>
                    <a:lstStyle/>
                    <a:p>
                      <a:pPr algn="ctr">
                        <a:lnSpc>
                          <a:spcPct val="115000"/>
                        </a:lnSpc>
                      </a:pPr>
                      <a:r>
                        <a:rPr lang="en-GB" sz="2800" b="0" dirty="0">
                          <a:effectLst/>
                          <a:latin typeface="TH SarabunPSK" panose="020B0500040200020003" pitchFamily="34" charset="-34"/>
                          <a:cs typeface="TH SarabunPSK" panose="020B0500040200020003" pitchFamily="34" charset="-34"/>
                        </a:rPr>
                        <a:t>5</a:t>
                      </a:r>
                      <a:endParaRPr lang="en-US" sz="2800" b="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2400" dirty="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24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full resistance.</a:t>
                      </a:r>
                      <a:endParaRPr lang="en-US" sz="24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756121916"/>
                  </a:ext>
                </a:extLst>
              </a:tr>
            </a:tbl>
          </a:graphicData>
        </a:graphic>
      </p:graphicFrame>
    </p:spTree>
    <p:extLst>
      <p:ext uri="{BB962C8B-B14F-4D97-AF65-F5344CB8AC3E}">
        <p14:creationId xmlns:p14="http://schemas.microsoft.com/office/powerpoint/2010/main" val="3542429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353616" y="227695"/>
            <a:ext cx="1259052" cy="888920"/>
          </a:xfrm>
        </p:spPr>
        <p:txBody>
          <a:bodyPr>
            <a:noAutofit/>
          </a:bodyPr>
          <a:lstStyle/>
          <a:p>
            <a:r>
              <a:rPr lang="en-US" sz="8000" dirty="0"/>
              <a:t>C3</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701478" y="231374"/>
            <a:ext cx="3373441" cy="1569660"/>
          </a:xfrm>
          <a:prstGeom prst="rect">
            <a:avLst/>
          </a:prstGeom>
          <a:noFill/>
        </p:spPr>
        <p:txBody>
          <a:bodyPr wrap="square">
            <a:spAutoFit/>
          </a:bodyPr>
          <a:lstStyle/>
          <a:p>
            <a:r>
              <a:rPr lang="en-US" sz="3200" b="1" dirty="0">
                <a:solidFill>
                  <a:srgbClr val="000000"/>
                </a:solidFill>
                <a:effectLst/>
                <a:ea typeface="Arial Unicode MS"/>
                <a:cs typeface="TH SarabunPSK" panose="020B0500040200020003" pitchFamily="34" charset="-34"/>
              </a:rPr>
              <a:t>The skin above the collar bone (mid line of each side)</a:t>
            </a:r>
            <a:endParaRPr lang="th-TH" sz="3200" b="1" dirty="0"/>
          </a:p>
        </p:txBody>
      </p:sp>
      <p:pic>
        <p:nvPicPr>
          <p:cNvPr id="14" name="Picture 13" descr="A picture containing clipart&#10;&#10;Description automatically generated">
            <a:extLst>
              <a:ext uri="{FF2B5EF4-FFF2-40B4-BE49-F238E27FC236}">
                <a16:creationId xmlns:a16="http://schemas.microsoft.com/office/drawing/2014/main" id="{A2D1CC39-E383-FD89-C818-81C18201E7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975" y="2067963"/>
            <a:ext cx="3765550" cy="2730500"/>
          </a:xfrm>
          <a:prstGeom prst="rect">
            <a:avLst/>
          </a:prstGeom>
        </p:spPr>
      </p:pic>
      <p:sp>
        <p:nvSpPr>
          <p:cNvPr id="6" name="Oval 5">
            <a:extLst>
              <a:ext uri="{FF2B5EF4-FFF2-40B4-BE49-F238E27FC236}">
                <a16:creationId xmlns:a16="http://schemas.microsoft.com/office/drawing/2014/main" id="{3ACB258A-9445-A726-0A8A-FCF97C59F9FA}"/>
              </a:ext>
            </a:extLst>
          </p:cNvPr>
          <p:cNvSpPr/>
          <p:nvPr/>
        </p:nvSpPr>
        <p:spPr>
          <a:xfrm>
            <a:off x="2930932" y="3994096"/>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 name="Oval 6">
            <a:extLst>
              <a:ext uri="{FF2B5EF4-FFF2-40B4-BE49-F238E27FC236}">
                <a16:creationId xmlns:a16="http://schemas.microsoft.com/office/drawing/2014/main" id="{C1154862-3A84-2C39-9FB7-EA6DF0CC600F}"/>
              </a:ext>
            </a:extLst>
          </p:cNvPr>
          <p:cNvSpPr/>
          <p:nvPr/>
        </p:nvSpPr>
        <p:spPr>
          <a:xfrm>
            <a:off x="2175282" y="3994096"/>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3" name="ตาราง 5">
            <a:extLst>
              <a:ext uri="{FF2B5EF4-FFF2-40B4-BE49-F238E27FC236}">
                <a16:creationId xmlns:a16="http://schemas.microsoft.com/office/drawing/2014/main" id="{001930DA-5EE9-4B35-307F-DE8699AB22C1}"/>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5339452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88F8-03B5-300E-0E8B-565880034C9F}"/>
              </a:ext>
            </a:extLst>
          </p:cNvPr>
          <p:cNvSpPr>
            <a:spLocks noGrp="1"/>
          </p:cNvSpPr>
          <p:nvPr>
            <p:ph type="title"/>
          </p:nvPr>
        </p:nvSpPr>
        <p:spPr>
          <a:xfrm>
            <a:off x="1894424" y="0"/>
            <a:ext cx="1263209" cy="1248371"/>
          </a:xfrm>
        </p:spPr>
        <p:txBody>
          <a:bodyPr>
            <a:normAutofit/>
          </a:bodyPr>
          <a:lstStyle/>
          <a:p>
            <a:pPr algn="ctr"/>
            <a:r>
              <a:rPr lang="en-US" sz="8000" dirty="0"/>
              <a:t>C5</a:t>
            </a:r>
            <a:endParaRPr lang="th-TH" sz="8000" dirty="0"/>
          </a:p>
        </p:txBody>
      </p:sp>
      <p:sp>
        <p:nvSpPr>
          <p:cNvPr id="3" name="Content Placeholder 2">
            <a:extLst>
              <a:ext uri="{FF2B5EF4-FFF2-40B4-BE49-F238E27FC236}">
                <a16:creationId xmlns:a16="http://schemas.microsoft.com/office/drawing/2014/main" id="{7C137DAE-4773-1BDE-BB65-9CEB5267E3F1}"/>
              </a:ext>
            </a:extLst>
          </p:cNvPr>
          <p:cNvSpPr>
            <a:spLocks noGrp="1"/>
          </p:cNvSpPr>
          <p:nvPr>
            <p:ph idx="1"/>
          </p:nvPr>
        </p:nvSpPr>
        <p:spPr>
          <a:xfrm>
            <a:off x="353613" y="1133223"/>
            <a:ext cx="4474213" cy="1257795"/>
          </a:xfrm>
          <a:solidFill>
            <a:schemeClr val="bg1">
              <a:lumMod val="95000"/>
            </a:schemeClr>
          </a:solidFill>
        </p:spPr>
        <p:txBody>
          <a:bodyPr>
            <a:normAutofit fontScale="77500" lnSpcReduction="20000"/>
          </a:bodyPr>
          <a:lstStyle/>
          <a:p>
            <a:pPr marL="0" indent="0">
              <a:lnSpc>
                <a:spcPct val="115000"/>
              </a:lnSpc>
              <a:buNone/>
            </a:pPr>
            <a:r>
              <a:rPr lang="en-US" sz="3200" b="1" dirty="0">
                <a:solidFill>
                  <a:srgbClr val="000000"/>
                </a:solidFill>
                <a:effectLst/>
                <a:latin typeface="TH SarabunPSK" panose="020B0500040200020003" pitchFamily="34" charset="-34"/>
                <a:ea typeface="Arial Unicode MS"/>
                <a:cs typeface="TH SarabunPSK" panose="020B0500040200020003" pitchFamily="34" charset="-34"/>
              </a:rPr>
              <a:t>Starting position: straighten your arm and face your palm upward.</a:t>
            </a:r>
          </a:p>
          <a:p>
            <a:pPr marL="0" indent="0">
              <a:lnSpc>
                <a:spcPct val="115000"/>
              </a:lnSpc>
              <a:buNone/>
            </a:pPr>
            <a:r>
              <a:rPr lang="en-US" sz="3200" b="1" dirty="0">
                <a:solidFill>
                  <a:srgbClr val="000000"/>
                </a:solidFill>
                <a:effectLst/>
                <a:latin typeface="TH SarabunPSK" panose="020B0500040200020003" pitchFamily="34" charset="-34"/>
                <a:ea typeface="Arial Unicode MS"/>
                <a:cs typeface="TH SarabunPSK" panose="020B0500040200020003" pitchFamily="34" charset="-34"/>
              </a:rPr>
              <a:t>Action: bend your elbow.</a:t>
            </a:r>
          </a:p>
          <a:p>
            <a:endParaRPr lang="th-TH" dirty="0"/>
          </a:p>
        </p:txBody>
      </p:sp>
      <p:pic>
        <p:nvPicPr>
          <p:cNvPr id="4" name="Picture 3" descr="A picture containing diagram&#10;&#10;Description automatically generated">
            <a:extLst>
              <a:ext uri="{FF2B5EF4-FFF2-40B4-BE49-F238E27FC236}">
                <a16:creationId xmlns:a16="http://schemas.microsoft.com/office/drawing/2014/main" id="{717F5C28-2F5A-2B32-E139-A3DBB71842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340" y="2391018"/>
            <a:ext cx="4474213" cy="4474213"/>
          </a:xfrm>
          <a:prstGeom prst="rect">
            <a:avLst/>
          </a:prstGeom>
        </p:spPr>
      </p:pic>
      <p:graphicFrame>
        <p:nvGraphicFramePr>
          <p:cNvPr id="5" name="Table 4">
            <a:extLst>
              <a:ext uri="{FF2B5EF4-FFF2-40B4-BE49-F238E27FC236}">
                <a16:creationId xmlns:a16="http://schemas.microsoft.com/office/drawing/2014/main" id="{6C13E4AD-ACF2-E211-E807-DD2268D35D33}"/>
              </a:ext>
            </a:extLst>
          </p:cNvPr>
          <p:cNvGraphicFramePr>
            <a:graphicFrameLocks noGrp="1"/>
          </p:cNvGraphicFramePr>
          <p:nvPr>
            <p:extLst>
              <p:ext uri="{D42A27DB-BD31-4B8C-83A1-F6EECF244321}">
                <p14:modId xmlns:p14="http://schemas.microsoft.com/office/powerpoint/2010/main" val="2310116440"/>
              </p:ext>
            </p:extLst>
          </p:nvPr>
        </p:nvGraphicFramePr>
        <p:xfrm>
          <a:off x="353613" y="6158112"/>
          <a:ext cx="4461515" cy="2985888"/>
        </p:xfrm>
        <a:graphic>
          <a:graphicData uri="http://schemas.openxmlformats.org/drawingml/2006/table">
            <a:tbl>
              <a:tblPr>
                <a:tableStyleId>{D7AC3CCA-C797-4891-BE02-D94E43425B78}</a:tableStyleId>
              </a:tblPr>
              <a:tblGrid>
                <a:gridCol w="1026147">
                  <a:extLst>
                    <a:ext uri="{9D8B030D-6E8A-4147-A177-3AD203B41FA5}">
                      <a16:colId xmlns:a16="http://schemas.microsoft.com/office/drawing/2014/main" val="4259346428"/>
                    </a:ext>
                  </a:extLst>
                </a:gridCol>
                <a:gridCol w="3435368">
                  <a:extLst>
                    <a:ext uri="{9D8B030D-6E8A-4147-A177-3AD203B41FA5}">
                      <a16:colId xmlns:a16="http://schemas.microsoft.com/office/drawing/2014/main" val="3168444041"/>
                    </a:ext>
                  </a:extLst>
                </a:gridCol>
              </a:tblGrid>
              <a:tr h="389520">
                <a:tc>
                  <a:txBody>
                    <a:bodyPr/>
                    <a:lstStyle/>
                    <a:p>
                      <a:pPr algn="ctr">
                        <a:lnSpc>
                          <a:spcPct val="115000"/>
                        </a:lnSpc>
                      </a:pPr>
                      <a:r>
                        <a:rPr lang="en-US" sz="1200" b="1" dirty="0">
                          <a:solidFill>
                            <a:srgbClr val="000000"/>
                          </a:solidFill>
                          <a:effectLst/>
                          <a:latin typeface="TH SarabunPSK" panose="020B0500040200020003" pitchFamily="34" charset="-34"/>
                          <a:ea typeface="Arial Unicode MS"/>
                          <a:cs typeface="Cordia New" panose="020B0304020202020204" pitchFamily="34" charset="-34"/>
                        </a:rPr>
                        <a:t>Grade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tc>
                  <a:txBody>
                    <a:bodyPr/>
                    <a:lstStyle/>
                    <a:p>
                      <a:pPr algn="ctr">
                        <a:lnSpc>
                          <a:spcPct val="115000"/>
                        </a:lnSpc>
                      </a:pPr>
                      <a:r>
                        <a:rPr lang="en-GB" sz="1200" b="1" dirty="0">
                          <a:solidFill>
                            <a:srgbClr val="000000"/>
                          </a:solidFill>
                          <a:effectLst/>
                          <a:latin typeface="TH SarabunPSK" panose="020B0500040200020003" pitchFamily="34" charset="-34"/>
                          <a:ea typeface="Arial Unicode MS"/>
                          <a:cs typeface="Cordia New" panose="020B0304020202020204" pitchFamily="34" charset="-34"/>
                        </a:rPr>
                        <a:t>Description</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2503482372"/>
                  </a:ext>
                </a:extLst>
              </a:tr>
              <a:tr h="348405">
                <a:tc>
                  <a:txBody>
                    <a:bodyPr/>
                    <a:lstStyle/>
                    <a:p>
                      <a:pPr algn="ctr">
                        <a:lnSpc>
                          <a:spcPct val="100000"/>
                        </a:lnSpc>
                      </a:pPr>
                      <a:r>
                        <a:rPr lang="en-GB" sz="1200" dirty="0">
                          <a:effectLst/>
                          <a:latin typeface="TH SarabunPSK" panose="020B0500040200020003" pitchFamily="34" charset="-34"/>
                          <a:cs typeface="TH SarabunPSK" panose="020B0500040200020003" pitchFamily="34" charset="-34"/>
                        </a:rPr>
                        <a:t>0</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dirty="0">
                          <a:effectLst/>
                          <a:latin typeface="TH SarabunPSK" panose="020B0500040200020003" pitchFamily="34" charset="-34"/>
                          <a:cs typeface="TH SarabunPSK" panose="020B0500040200020003" pitchFamily="34" charset="-34"/>
                        </a:rPr>
                        <a:t>No movement with no muscle twitch.</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624078668"/>
                  </a:ext>
                </a:extLst>
              </a:tr>
              <a:tr h="348405">
                <a:tc>
                  <a:txBody>
                    <a:bodyPr/>
                    <a:lstStyle/>
                    <a:p>
                      <a:pPr algn="ctr">
                        <a:lnSpc>
                          <a:spcPct val="100000"/>
                        </a:lnSpc>
                      </a:pPr>
                      <a:r>
                        <a:rPr lang="en-GB" sz="1200" dirty="0">
                          <a:effectLst/>
                          <a:latin typeface="TH SarabunPSK" panose="020B0500040200020003" pitchFamily="34" charset="-34"/>
                          <a:cs typeface="TH SarabunPSK" panose="020B0500040200020003" pitchFamily="34" charset="-34"/>
                        </a:rPr>
                        <a:t>1</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Touch the front of your upper arm, you will notice muscle twitching when attempting to bend your elbow.</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2056632556"/>
                  </a:ext>
                </a:extLst>
              </a:tr>
              <a:tr h="348405">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2</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Lying on your side, bend your elbow. You can move it until it reaches its limit when done horizontally.</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964572014"/>
                  </a:ext>
                </a:extLst>
              </a:tr>
              <a:tr h="565633">
                <a:tc>
                  <a:txBody>
                    <a:bodyPr/>
                    <a:lstStyle/>
                    <a:p>
                      <a:pPr algn="ctr">
                        <a:lnSpc>
                          <a:spcPct val="100000"/>
                        </a:lnSpc>
                      </a:pPr>
                      <a:r>
                        <a:rPr lang="en-GB" sz="1200" b="1">
                          <a:effectLst/>
                          <a:latin typeface="TH SarabunPSK" panose="020B0500040200020003" pitchFamily="34" charset="-34"/>
                          <a:cs typeface="TH SarabunPSK" panose="020B0500040200020003" pitchFamily="34" charset="-34"/>
                        </a:rPr>
                        <a:t>3</a:t>
                      </a:r>
                      <a:endParaRPr lang="en-US" sz="1200" b="1">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solidFill>
                      <a:schemeClr val="accent2">
                        <a:lumMod val="40000"/>
                        <a:lumOff val="60000"/>
                      </a:schemeClr>
                    </a:solidFill>
                  </a:tcPr>
                </a:tc>
                <a:tc>
                  <a:txBody>
                    <a:bodyPr/>
                    <a:lstStyle/>
                    <a:p>
                      <a:pPr>
                        <a:lnSpc>
                          <a:spcPct val="100000"/>
                        </a:lnSpc>
                      </a:pPr>
                      <a:r>
                        <a:rPr lang="en-US" sz="1200" b="1" dirty="0">
                          <a:effectLst/>
                          <a:latin typeface="TH SarabunPSK" panose="020B0500040200020003" pitchFamily="34" charset="-34"/>
                          <a:cs typeface="TH SarabunPSK" panose="020B0500040200020003" pitchFamily="34" charset="-34"/>
                        </a:rPr>
                        <a:t>Full active range of motion when perform in vertical plane. (as show in the pictures)</a:t>
                      </a:r>
                    </a:p>
                  </a:txBody>
                  <a:tcPr marL="63500" marR="63500" marT="63500" marB="63500">
                    <a:solidFill>
                      <a:schemeClr val="accent2">
                        <a:lumMod val="40000"/>
                        <a:lumOff val="60000"/>
                      </a:schemeClr>
                    </a:solidFill>
                  </a:tcPr>
                </a:tc>
                <a:extLst>
                  <a:ext uri="{0D108BD9-81ED-4DB2-BD59-A6C34878D82A}">
                    <a16:rowId xmlns:a16="http://schemas.microsoft.com/office/drawing/2014/main" val="2532391322"/>
                  </a:ext>
                </a:extLst>
              </a:tr>
              <a:tr h="348405">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4</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some resistance.</a:t>
                      </a:r>
                      <a:endParaRPr lang="en-US" sz="12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481846640"/>
                  </a:ext>
                </a:extLst>
              </a:tr>
              <a:tr h="348405">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5</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dirty="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full resistance.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756121916"/>
                  </a:ext>
                </a:extLst>
              </a:tr>
            </a:tbl>
          </a:graphicData>
        </a:graphic>
      </p:graphicFrame>
    </p:spTree>
    <p:extLst>
      <p:ext uri="{BB962C8B-B14F-4D97-AF65-F5344CB8AC3E}">
        <p14:creationId xmlns:p14="http://schemas.microsoft.com/office/powerpoint/2010/main" val="13078048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88F8-03B5-300E-0E8B-565880034C9F}"/>
              </a:ext>
            </a:extLst>
          </p:cNvPr>
          <p:cNvSpPr>
            <a:spLocks noGrp="1"/>
          </p:cNvSpPr>
          <p:nvPr>
            <p:ph type="title"/>
          </p:nvPr>
        </p:nvSpPr>
        <p:spPr>
          <a:xfrm>
            <a:off x="1894424" y="0"/>
            <a:ext cx="1263209" cy="1248371"/>
          </a:xfrm>
        </p:spPr>
        <p:txBody>
          <a:bodyPr>
            <a:normAutofit/>
          </a:bodyPr>
          <a:lstStyle/>
          <a:p>
            <a:pPr algn="ctr"/>
            <a:r>
              <a:rPr lang="en-US" sz="8000" dirty="0"/>
              <a:t>C6</a:t>
            </a:r>
            <a:endParaRPr lang="th-TH" sz="8000" dirty="0"/>
          </a:p>
        </p:txBody>
      </p:sp>
      <p:sp>
        <p:nvSpPr>
          <p:cNvPr id="3" name="Content Placeholder 2">
            <a:extLst>
              <a:ext uri="{FF2B5EF4-FFF2-40B4-BE49-F238E27FC236}">
                <a16:creationId xmlns:a16="http://schemas.microsoft.com/office/drawing/2014/main" id="{7C137DAE-4773-1BDE-BB65-9CEB5267E3F1}"/>
              </a:ext>
            </a:extLst>
          </p:cNvPr>
          <p:cNvSpPr>
            <a:spLocks noGrp="1"/>
          </p:cNvSpPr>
          <p:nvPr>
            <p:ph idx="1"/>
          </p:nvPr>
        </p:nvSpPr>
        <p:spPr>
          <a:xfrm>
            <a:off x="352734" y="1005901"/>
            <a:ext cx="4474213" cy="1370918"/>
          </a:xfrm>
          <a:solidFill>
            <a:schemeClr val="bg1">
              <a:lumMod val="95000"/>
            </a:schemeClr>
          </a:solidFill>
        </p:spPr>
        <p:txBody>
          <a:bodyPr>
            <a:noAutofit/>
          </a:bodyPr>
          <a:lstStyle/>
          <a:p>
            <a:pPr marL="0" indent="0">
              <a:lnSpc>
                <a:spcPct val="115000"/>
              </a:lnSpc>
              <a:buNone/>
            </a:pPr>
            <a:r>
              <a:rPr lang="en-US" sz="2400" b="1" dirty="0">
                <a:solidFill>
                  <a:srgbClr val="000000"/>
                </a:solidFill>
                <a:effectLst/>
                <a:latin typeface="TH SarabunPSK" panose="020B0500040200020003" pitchFamily="34" charset="-34"/>
                <a:ea typeface="Arial Unicode MS"/>
                <a:cs typeface="TH SarabunPSK" panose="020B0500040200020003" pitchFamily="34" charset="-34"/>
              </a:rPr>
              <a:t>Starting position: face your palm downward.</a:t>
            </a:r>
          </a:p>
          <a:p>
            <a:pPr marL="0" indent="0">
              <a:lnSpc>
                <a:spcPct val="115000"/>
              </a:lnSpc>
              <a:buNone/>
            </a:pPr>
            <a:r>
              <a:rPr lang="en-US" sz="2400" b="1" dirty="0">
                <a:solidFill>
                  <a:srgbClr val="000000"/>
                </a:solidFill>
                <a:effectLst/>
                <a:latin typeface="TH SarabunPSK" panose="020B0500040200020003" pitchFamily="34" charset="-34"/>
                <a:ea typeface="Arial Unicode MS"/>
                <a:cs typeface="TH SarabunPSK" panose="020B0500040200020003" pitchFamily="34" charset="-34"/>
              </a:rPr>
              <a:t>Action: bend the wrist backward.</a:t>
            </a:r>
          </a:p>
        </p:txBody>
      </p:sp>
      <p:pic>
        <p:nvPicPr>
          <p:cNvPr id="5" name="Picture 4" descr="A picture containing text&#10;&#10;Description automatically generated">
            <a:extLst>
              <a:ext uri="{FF2B5EF4-FFF2-40B4-BE49-F238E27FC236}">
                <a16:creationId xmlns:a16="http://schemas.microsoft.com/office/drawing/2014/main" id="{DA499CAA-E0D0-DF0F-A73D-40D7F14BE8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613" y="2376819"/>
            <a:ext cx="4474213" cy="4474213"/>
          </a:xfrm>
          <a:prstGeom prst="rect">
            <a:avLst/>
          </a:prstGeom>
        </p:spPr>
      </p:pic>
      <p:graphicFrame>
        <p:nvGraphicFramePr>
          <p:cNvPr id="4" name="Table 3">
            <a:extLst>
              <a:ext uri="{FF2B5EF4-FFF2-40B4-BE49-F238E27FC236}">
                <a16:creationId xmlns:a16="http://schemas.microsoft.com/office/drawing/2014/main" id="{5BFE283A-47F6-F415-71B0-F4D061CECB6A}"/>
              </a:ext>
            </a:extLst>
          </p:cNvPr>
          <p:cNvGraphicFramePr>
            <a:graphicFrameLocks noGrp="1"/>
          </p:cNvGraphicFramePr>
          <p:nvPr>
            <p:extLst>
              <p:ext uri="{D42A27DB-BD31-4B8C-83A1-F6EECF244321}">
                <p14:modId xmlns:p14="http://schemas.microsoft.com/office/powerpoint/2010/main" val="77083714"/>
              </p:ext>
            </p:extLst>
          </p:nvPr>
        </p:nvGraphicFramePr>
        <p:xfrm>
          <a:off x="353613" y="6258076"/>
          <a:ext cx="4474213" cy="2858803"/>
        </p:xfrm>
        <a:graphic>
          <a:graphicData uri="http://schemas.openxmlformats.org/drawingml/2006/table">
            <a:tbl>
              <a:tblPr>
                <a:tableStyleId>{D7AC3CCA-C797-4891-BE02-D94E43425B78}</a:tableStyleId>
              </a:tblPr>
              <a:tblGrid>
                <a:gridCol w="1029068">
                  <a:extLst>
                    <a:ext uri="{9D8B030D-6E8A-4147-A177-3AD203B41FA5}">
                      <a16:colId xmlns:a16="http://schemas.microsoft.com/office/drawing/2014/main" val="409973477"/>
                    </a:ext>
                  </a:extLst>
                </a:gridCol>
                <a:gridCol w="3445145">
                  <a:extLst>
                    <a:ext uri="{9D8B030D-6E8A-4147-A177-3AD203B41FA5}">
                      <a16:colId xmlns:a16="http://schemas.microsoft.com/office/drawing/2014/main" val="2118977805"/>
                    </a:ext>
                  </a:extLst>
                </a:gridCol>
              </a:tblGrid>
              <a:tr h="322526">
                <a:tc>
                  <a:txBody>
                    <a:bodyPr/>
                    <a:lstStyle/>
                    <a:p>
                      <a:pPr algn="ctr">
                        <a:lnSpc>
                          <a:spcPct val="115000"/>
                        </a:lnSpc>
                      </a:pPr>
                      <a:r>
                        <a:rPr lang="en-US" sz="1200" b="1" dirty="0">
                          <a:solidFill>
                            <a:srgbClr val="000000"/>
                          </a:solidFill>
                          <a:effectLst/>
                          <a:latin typeface="TH SarabunPSK" panose="020B0500040200020003" pitchFamily="34" charset="-34"/>
                          <a:ea typeface="Arial Unicode MS"/>
                          <a:cs typeface="Cordia New" panose="020B0304020202020204" pitchFamily="34" charset="-34"/>
                        </a:rPr>
                        <a:t>Grade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tc>
                  <a:txBody>
                    <a:bodyPr/>
                    <a:lstStyle/>
                    <a:p>
                      <a:pPr algn="ctr">
                        <a:lnSpc>
                          <a:spcPct val="115000"/>
                        </a:lnSpc>
                      </a:pPr>
                      <a:r>
                        <a:rPr lang="en-GB" sz="1200" b="1" dirty="0">
                          <a:solidFill>
                            <a:srgbClr val="000000"/>
                          </a:solidFill>
                          <a:effectLst/>
                          <a:latin typeface="TH SarabunPSK" panose="020B0500040200020003" pitchFamily="34" charset="-34"/>
                          <a:ea typeface="Arial Unicode MS"/>
                          <a:cs typeface="Cordia New" panose="020B0304020202020204" pitchFamily="34" charset="-34"/>
                        </a:rPr>
                        <a:t>Description</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056603848"/>
                  </a:ext>
                </a:extLst>
              </a:tr>
              <a:tr h="314602">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0</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dirty="0">
                          <a:effectLst/>
                          <a:latin typeface="TH SarabunPSK" panose="020B0500040200020003" pitchFamily="34" charset="-34"/>
                          <a:cs typeface="TH SarabunPSK" panose="020B0500040200020003" pitchFamily="34" charset="-34"/>
                        </a:rPr>
                        <a:t>No movement with no muscle twitch.</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944152193"/>
                  </a:ext>
                </a:extLst>
              </a:tr>
              <a:tr h="510755">
                <a:tc>
                  <a:txBody>
                    <a:bodyPr/>
                    <a:lstStyle/>
                    <a:p>
                      <a:pPr algn="ctr">
                        <a:lnSpc>
                          <a:spcPct val="100000"/>
                        </a:lnSpc>
                      </a:pPr>
                      <a:r>
                        <a:rPr lang="en-GB" sz="1200" dirty="0">
                          <a:effectLst/>
                          <a:latin typeface="TH SarabunPSK" panose="020B0500040200020003" pitchFamily="34" charset="-34"/>
                          <a:cs typeface="TH SarabunPSK" panose="020B0500040200020003" pitchFamily="34" charset="-34"/>
                        </a:rPr>
                        <a:t>1</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Touch the back of your forearm, you will notice muscle twitching when attempting to flick your wrist.</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895965024"/>
                  </a:ext>
                </a:extLst>
              </a:tr>
              <a:tr h="510755">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2</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Rotate your palm perpendicular to the floor, lift your wrist, and you can move it until it reaches its limit when done horizontally.</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1913525400"/>
                  </a:ext>
                </a:extLst>
              </a:tr>
              <a:tr h="510755">
                <a:tc>
                  <a:txBody>
                    <a:bodyPr/>
                    <a:lstStyle/>
                    <a:p>
                      <a:pPr algn="ctr">
                        <a:lnSpc>
                          <a:spcPct val="100000"/>
                        </a:lnSpc>
                      </a:pPr>
                      <a:r>
                        <a:rPr lang="en-GB" sz="1200" b="1">
                          <a:effectLst/>
                          <a:latin typeface="TH SarabunPSK" panose="020B0500040200020003" pitchFamily="34" charset="-34"/>
                          <a:cs typeface="TH SarabunPSK" panose="020B0500040200020003" pitchFamily="34" charset="-34"/>
                        </a:rPr>
                        <a:t>3</a:t>
                      </a:r>
                      <a:endParaRPr lang="en-US" sz="1200" b="1">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solidFill>
                      <a:schemeClr val="accent2">
                        <a:lumMod val="40000"/>
                        <a:lumOff val="60000"/>
                      </a:schemeClr>
                    </a:solidFill>
                  </a:tcPr>
                </a:tc>
                <a:tc>
                  <a:txBody>
                    <a:bodyPr/>
                    <a:lstStyle/>
                    <a:p>
                      <a:pPr>
                        <a:lnSpc>
                          <a:spcPct val="100000"/>
                        </a:lnSpc>
                      </a:pPr>
                      <a:r>
                        <a:rPr lang="en-US" sz="1200" b="1" dirty="0">
                          <a:effectLst/>
                          <a:latin typeface="TH SarabunPSK" panose="020B0500040200020003" pitchFamily="34" charset="-34"/>
                          <a:cs typeface="TH SarabunPSK" panose="020B0500040200020003" pitchFamily="34" charset="-34"/>
                        </a:rPr>
                        <a:t>Full active range of motion when perform in vertical plane. (as show in the pictures)</a:t>
                      </a:r>
                    </a:p>
                  </a:txBody>
                  <a:tcPr marL="63500" marR="63500" marT="63500" marB="63500">
                    <a:solidFill>
                      <a:schemeClr val="accent2">
                        <a:lumMod val="40000"/>
                        <a:lumOff val="60000"/>
                      </a:schemeClr>
                    </a:solidFill>
                  </a:tcPr>
                </a:tc>
                <a:extLst>
                  <a:ext uri="{0D108BD9-81ED-4DB2-BD59-A6C34878D82A}">
                    <a16:rowId xmlns:a16="http://schemas.microsoft.com/office/drawing/2014/main" val="3654786585"/>
                  </a:ext>
                </a:extLst>
              </a:tr>
              <a:tr h="314602">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4</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some resistance.</a:t>
                      </a:r>
                      <a:endParaRPr lang="en-US" sz="12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469505956"/>
                  </a:ext>
                </a:extLst>
              </a:tr>
              <a:tr h="314602">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5</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dirty="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full resistance.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722201207"/>
                  </a:ext>
                </a:extLst>
              </a:tr>
            </a:tbl>
          </a:graphicData>
        </a:graphic>
      </p:graphicFrame>
    </p:spTree>
    <p:extLst>
      <p:ext uri="{BB962C8B-B14F-4D97-AF65-F5344CB8AC3E}">
        <p14:creationId xmlns:p14="http://schemas.microsoft.com/office/powerpoint/2010/main" val="5055552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88F8-03B5-300E-0E8B-565880034C9F}"/>
              </a:ext>
            </a:extLst>
          </p:cNvPr>
          <p:cNvSpPr>
            <a:spLocks noGrp="1"/>
          </p:cNvSpPr>
          <p:nvPr>
            <p:ph type="title"/>
          </p:nvPr>
        </p:nvSpPr>
        <p:spPr>
          <a:xfrm>
            <a:off x="1894424" y="0"/>
            <a:ext cx="1263209" cy="1248371"/>
          </a:xfrm>
        </p:spPr>
        <p:txBody>
          <a:bodyPr>
            <a:normAutofit/>
          </a:bodyPr>
          <a:lstStyle/>
          <a:p>
            <a:pPr algn="ctr"/>
            <a:r>
              <a:rPr lang="en-US" sz="8000" dirty="0"/>
              <a:t>C7</a:t>
            </a:r>
            <a:endParaRPr lang="th-TH" sz="8000" dirty="0"/>
          </a:p>
        </p:txBody>
      </p:sp>
      <p:sp>
        <p:nvSpPr>
          <p:cNvPr id="3" name="Content Placeholder 2">
            <a:extLst>
              <a:ext uri="{FF2B5EF4-FFF2-40B4-BE49-F238E27FC236}">
                <a16:creationId xmlns:a16="http://schemas.microsoft.com/office/drawing/2014/main" id="{7C137DAE-4773-1BDE-BB65-9CEB5267E3F1}"/>
              </a:ext>
            </a:extLst>
          </p:cNvPr>
          <p:cNvSpPr>
            <a:spLocks noGrp="1"/>
          </p:cNvSpPr>
          <p:nvPr>
            <p:ph idx="1"/>
          </p:nvPr>
        </p:nvSpPr>
        <p:spPr>
          <a:xfrm>
            <a:off x="353613" y="1077468"/>
            <a:ext cx="4436269" cy="1248371"/>
          </a:xfrm>
          <a:solidFill>
            <a:schemeClr val="bg1">
              <a:lumMod val="95000"/>
            </a:schemeClr>
          </a:solidFill>
        </p:spPr>
        <p:txBody>
          <a:bodyPr>
            <a:normAutofit fontScale="70000" lnSpcReduction="20000"/>
          </a:bodyPr>
          <a:lstStyle/>
          <a:p>
            <a:pPr marL="0" indent="0">
              <a:lnSpc>
                <a:spcPct val="115000"/>
              </a:lnSpc>
              <a:buNone/>
            </a:pPr>
            <a:r>
              <a:rPr lang="en-US" sz="3200" b="1" dirty="0">
                <a:solidFill>
                  <a:srgbClr val="000000"/>
                </a:solidFill>
                <a:effectLst/>
                <a:latin typeface="TH SarabunPSK" panose="020B0500040200020003" pitchFamily="34" charset="-34"/>
                <a:ea typeface="Arial Unicode MS"/>
                <a:cs typeface="TH SarabunPSK" panose="020B0500040200020003" pitchFamily="34" charset="-34"/>
              </a:rPr>
              <a:t>Starting position: lift your shoulder, bend your elbow, and put your palm on your shoulder. </a:t>
            </a:r>
          </a:p>
          <a:p>
            <a:pPr marL="0" indent="0">
              <a:lnSpc>
                <a:spcPct val="115000"/>
              </a:lnSpc>
              <a:buNone/>
            </a:pPr>
            <a:r>
              <a:rPr lang="en-US" sz="3200" b="1" dirty="0">
                <a:solidFill>
                  <a:srgbClr val="000000"/>
                </a:solidFill>
                <a:effectLst/>
                <a:latin typeface="TH SarabunPSK" panose="020B0500040200020003" pitchFamily="34" charset="-34"/>
                <a:ea typeface="Arial Unicode MS"/>
                <a:cs typeface="TH SarabunPSK" panose="020B0500040200020003" pitchFamily="34" charset="-34"/>
              </a:rPr>
              <a:t>Action: straighten your arm up to the ceiling.</a:t>
            </a:r>
          </a:p>
          <a:p>
            <a:pPr marL="0" indent="0">
              <a:buNone/>
            </a:pPr>
            <a:endParaRPr lang="th-TH" dirty="0"/>
          </a:p>
        </p:txBody>
      </p:sp>
      <p:pic>
        <p:nvPicPr>
          <p:cNvPr id="4" name="Picture 3" descr="A picture containing diagram&#10;&#10;Description automatically generated">
            <a:extLst>
              <a:ext uri="{FF2B5EF4-FFF2-40B4-BE49-F238E27FC236}">
                <a16:creationId xmlns:a16="http://schemas.microsoft.com/office/drawing/2014/main" id="{89AA892D-DC23-8E60-2B7C-84B09BD834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747" y="2236519"/>
            <a:ext cx="4428000" cy="4428000"/>
          </a:xfrm>
          <a:prstGeom prst="rect">
            <a:avLst/>
          </a:prstGeom>
        </p:spPr>
      </p:pic>
      <p:graphicFrame>
        <p:nvGraphicFramePr>
          <p:cNvPr id="5" name="Table 4">
            <a:extLst>
              <a:ext uri="{FF2B5EF4-FFF2-40B4-BE49-F238E27FC236}">
                <a16:creationId xmlns:a16="http://schemas.microsoft.com/office/drawing/2014/main" id="{328DEBE6-C301-6FE7-9866-94C731F9BFA7}"/>
              </a:ext>
            </a:extLst>
          </p:cNvPr>
          <p:cNvGraphicFramePr>
            <a:graphicFrameLocks noGrp="1"/>
          </p:cNvGraphicFramePr>
          <p:nvPr>
            <p:extLst>
              <p:ext uri="{D42A27DB-BD31-4B8C-83A1-F6EECF244321}">
                <p14:modId xmlns:p14="http://schemas.microsoft.com/office/powerpoint/2010/main" val="3172601010"/>
              </p:ext>
            </p:extLst>
          </p:nvPr>
        </p:nvGraphicFramePr>
        <p:xfrm>
          <a:off x="353613" y="6203709"/>
          <a:ext cx="4464727" cy="2897915"/>
        </p:xfrm>
        <a:graphic>
          <a:graphicData uri="http://schemas.openxmlformats.org/drawingml/2006/table">
            <a:tbl>
              <a:tblPr>
                <a:tableStyleId>{D7AC3CCA-C797-4891-BE02-D94E43425B78}</a:tableStyleId>
              </a:tblPr>
              <a:tblGrid>
                <a:gridCol w="1026886">
                  <a:extLst>
                    <a:ext uri="{9D8B030D-6E8A-4147-A177-3AD203B41FA5}">
                      <a16:colId xmlns:a16="http://schemas.microsoft.com/office/drawing/2014/main" val="409973477"/>
                    </a:ext>
                  </a:extLst>
                </a:gridCol>
                <a:gridCol w="3437841">
                  <a:extLst>
                    <a:ext uri="{9D8B030D-6E8A-4147-A177-3AD203B41FA5}">
                      <a16:colId xmlns:a16="http://schemas.microsoft.com/office/drawing/2014/main" val="2118977805"/>
                    </a:ext>
                  </a:extLst>
                </a:gridCol>
              </a:tblGrid>
              <a:tr h="369862">
                <a:tc>
                  <a:txBody>
                    <a:bodyPr/>
                    <a:lstStyle/>
                    <a:p>
                      <a:pPr algn="ctr">
                        <a:lnSpc>
                          <a:spcPct val="115000"/>
                        </a:lnSpc>
                      </a:pPr>
                      <a:r>
                        <a:rPr lang="en-US" sz="1200" b="1" dirty="0">
                          <a:solidFill>
                            <a:srgbClr val="000000"/>
                          </a:solidFill>
                          <a:effectLst/>
                          <a:latin typeface="TH SarabunPSK" panose="020B0500040200020003" pitchFamily="34" charset="-34"/>
                          <a:ea typeface="Arial Unicode MS"/>
                          <a:cs typeface="Cordia New" panose="020B0304020202020204" pitchFamily="34" charset="-34"/>
                        </a:rPr>
                        <a:t>Grade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tc>
                  <a:txBody>
                    <a:bodyPr/>
                    <a:lstStyle/>
                    <a:p>
                      <a:pPr algn="ctr">
                        <a:lnSpc>
                          <a:spcPct val="115000"/>
                        </a:lnSpc>
                      </a:pPr>
                      <a:r>
                        <a:rPr lang="en-GB" sz="1200" b="1" dirty="0">
                          <a:solidFill>
                            <a:srgbClr val="000000"/>
                          </a:solidFill>
                          <a:effectLst/>
                          <a:latin typeface="TH SarabunPSK" panose="020B0500040200020003" pitchFamily="34" charset="-34"/>
                          <a:ea typeface="Arial Unicode MS"/>
                          <a:cs typeface="Cordia New" panose="020B0304020202020204" pitchFamily="34" charset="-34"/>
                        </a:rPr>
                        <a:t>Description</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056603848"/>
                  </a:ext>
                </a:extLst>
              </a:tr>
              <a:tr h="330822">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0</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dirty="0">
                          <a:effectLst/>
                          <a:latin typeface="TH SarabunPSK" panose="020B0500040200020003" pitchFamily="34" charset="-34"/>
                          <a:cs typeface="TH SarabunPSK" panose="020B0500040200020003" pitchFamily="34" charset="-34"/>
                        </a:rPr>
                        <a:t>No movement with no muscle twitch.</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944152193"/>
                  </a:ext>
                </a:extLst>
              </a:tr>
              <a:tr h="330822">
                <a:tc>
                  <a:txBody>
                    <a:bodyPr/>
                    <a:lstStyle/>
                    <a:p>
                      <a:pPr algn="ctr">
                        <a:lnSpc>
                          <a:spcPct val="100000"/>
                        </a:lnSpc>
                      </a:pPr>
                      <a:r>
                        <a:rPr lang="en-GB" sz="1200" dirty="0">
                          <a:effectLst/>
                          <a:latin typeface="TH SarabunPSK" panose="020B0500040200020003" pitchFamily="34" charset="-34"/>
                          <a:cs typeface="TH SarabunPSK" panose="020B0500040200020003" pitchFamily="34" charset="-34"/>
                        </a:rPr>
                        <a:t>1</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Touch the back of your upper arm, you will notice muscle twitching when attempting to straighten your arm.</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895965024"/>
                  </a:ext>
                </a:extLst>
              </a:tr>
              <a:tr h="330822">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2</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TH SarabunPSK" panose="020B0500040200020003" pitchFamily="34" charset="-34"/>
                          <a:ea typeface="+mn-ea"/>
                          <a:cs typeface="TH SarabunPSK" panose="020B0500040200020003" pitchFamily="34" charset="-34"/>
                        </a:rPr>
                        <a:t>Lying on your side, extend your arm forward. You can move it until it reaches its limit when done horizontally.</a:t>
                      </a:r>
                    </a:p>
                  </a:txBody>
                  <a:tcPr marL="63500" marR="63500" marT="63500" marB="63500"/>
                </a:tc>
                <a:extLst>
                  <a:ext uri="{0D108BD9-81ED-4DB2-BD59-A6C34878D82A}">
                    <a16:rowId xmlns:a16="http://schemas.microsoft.com/office/drawing/2014/main" val="1913525400"/>
                  </a:ext>
                </a:extLst>
              </a:tr>
              <a:tr h="537087">
                <a:tc>
                  <a:txBody>
                    <a:bodyPr/>
                    <a:lstStyle/>
                    <a:p>
                      <a:pPr algn="ctr">
                        <a:lnSpc>
                          <a:spcPct val="100000"/>
                        </a:lnSpc>
                      </a:pPr>
                      <a:r>
                        <a:rPr lang="en-GB" sz="1200" b="1">
                          <a:effectLst/>
                          <a:latin typeface="TH SarabunPSK" panose="020B0500040200020003" pitchFamily="34" charset="-34"/>
                          <a:cs typeface="TH SarabunPSK" panose="020B0500040200020003" pitchFamily="34" charset="-34"/>
                        </a:rPr>
                        <a:t>3</a:t>
                      </a:r>
                      <a:endParaRPr lang="en-US" sz="1200" b="1">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solidFill>
                      <a:schemeClr val="accent2">
                        <a:lumMod val="40000"/>
                        <a:lumOff val="60000"/>
                      </a:schemeClr>
                    </a:solidFill>
                  </a:tcPr>
                </a:tc>
                <a:tc>
                  <a:txBody>
                    <a:bodyPr/>
                    <a:lstStyle/>
                    <a:p>
                      <a:pPr>
                        <a:lnSpc>
                          <a:spcPct val="100000"/>
                        </a:lnSpc>
                      </a:pPr>
                      <a:r>
                        <a:rPr lang="en-US" sz="1200" b="1" dirty="0">
                          <a:effectLst/>
                          <a:latin typeface="TH SarabunPSK" panose="020B0500040200020003" pitchFamily="34" charset="-34"/>
                          <a:cs typeface="TH SarabunPSK" panose="020B0500040200020003" pitchFamily="34" charset="-34"/>
                        </a:rPr>
                        <a:t>Full active range of motion when perform in vertical plane. (as show in the pictures)</a:t>
                      </a:r>
                    </a:p>
                  </a:txBody>
                  <a:tcPr marL="63500" marR="63500" marT="63500" marB="63500">
                    <a:solidFill>
                      <a:schemeClr val="accent2">
                        <a:lumMod val="40000"/>
                        <a:lumOff val="60000"/>
                      </a:schemeClr>
                    </a:solidFill>
                  </a:tcPr>
                </a:tc>
                <a:extLst>
                  <a:ext uri="{0D108BD9-81ED-4DB2-BD59-A6C34878D82A}">
                    <a16:rowId xmlns:a16="http://schemas.microsoft.com/office/drawing/2014/main" val="3654786585"/>
                  </a:ext>
                </a:extLst>
              </a:tr>
              <a:tr h="330822">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4</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some resistance.</a:t>
                      </a:r>
                      <a:endParaRPr lang="en-US" sz="12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469505956"/>
                  </a:ext>
                </a:extLst>
              </a:tr>
              <a:tr h="330822">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5</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dirty="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full resistance.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722201207"/>
                  </a:ext>
                </a:extLst>
              </a:tr>
            </a:tbl>
          </a:graphicData>
        </a:graphic>
      </p:graphicFrame>
    </p:spTree>
    <p:extLst>
      <p:ext uri="{BB962C8B-B14F-4D97-AF65-F5344CB8AC3E}">
        <p14:creationId xmlns:p14="http://schemas.microsoft.com/office/powerpoint/2010/main" val="2175765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88F8-03B5-300E-0E8B-565880034C9F}"/>
              </a:ext>
            </a:extLst>
          </p:cNvPr>
          <p:cNvSpPr>
            <a:spLocks noGrp="1"/>
          </p:cNvSpPr>
          <p:nvPr>
            <p:ph type="title"/>
          </p:nvPr>
        </p:nvSpPr>
        <p:spPr>
          <a:xfrm>
            <a:off x="1894424" y="0"/>
            <a:ext cx="1263209" cy="1248371"/>
          </a:xfrm>
        </p:spPr>
        <p:txBody>
          <a:bodyPr>
            <a:normAutofit/>
          </a:bodyPr>
          <a:lstStyle/>
          <a:p>
            <a:pPr algn="ctr"/>
            <a:r>
              <a:rPr lang="en-US" sz="8000" dirty="0"/>
              <a:t>C8</a:t>
            </a:r>
            <a:endParaRPr lang="th-TH" sz="8000" dirty="0"/>
          </a:p>
        </p:txBody>
      </p:sp>
      <p:sp>
        <p:nvSpPr>
          <p:cNvPr id="3" name="Content Placeholder 2">
            <a:extLst>
              <a:ext uri="{FF2B5EF4-FFF2-40B4-BE49-F238E27FC236}">
                <a16:creationId xmlns:a16="http://schemas.microsoft.com/office/drawing/2014/main" id="{7C137DAE-4773-1BDE-BB65-9CEB5267E3F1}"/>
              </a:ext>
            </a:extLst>
          </p:cNvPr>
          <p:cNvSpPr>
            <a:spLocks noGrp="1"/>
          </p:cNvSpPr>
          <p:nvPr>
            <p:ph idx="1"/>
          </p:nvPr>
        </p:nvSpPr>
        <p:spPr>
          <a:xfrm>
            <a:off x="353618" y="1145192"/>
            <a:ext cx="4436269" cy="1248371"/>
          </a:xfrm>
          <a:solidFill>
            <a:schemeClr val="bg1">
              <a:lumMod val="95000"/>
            </a:schemeClr>
          </a:solidFill>
        </p:spPr>
        <p:txBody>
          <a:bodyPr>
            <a:noAutofit/>
          </a:bodyPr>
          <a:lstStyle/>
          <a:p>
            <a:pPr marL="0" indent="0">
              <a:lnSpc>
                <a:spcPct val="115000"/>
              </a:lnSpc>
              <a:buNone/>
            </a:pPr>
            <a:r>
              <a:rPr lang="en-US" sz="2800" b="1" dirty="0">
                <a:solidFill>
                  <a:srgbClr val="000000"/>
                </a:solidFill>
                <a:effectLst/>
                <a:latin typeface="TH SarabunPSK" panose="020B0500040200020003" pitchFamily="34" charset="-34"/>
                <a:ea typeface="Arial Unicode MS"/>
                <a:cs typeface="TH SarabunPSK" panose="020B0500040200020003" pitchFamily="34" charset="-34"/>
              </a:rPr>
              <a:t>Starting position: open your hand.</a:t>
            </a:r>
          </a:p>
          <a:p>
            <a:pPr marL="0" indent="0">
              <a:lnSpc>
                <a:spcPct val="115000"/>
              </a:lnSpc>
              <a:buNone/>
            </a:pPr>
            <a:r>
              <a:rPr lang="en-US" sz="2800" b="1" dirty="0">
                <a:solidFill>
                  <a:srgbClr val="000000"/>
                </a:solidFill>
                <a:effectLst/>
                <a:latin typeface="TH SarabunPSK" panose="020B0500040200020003" pitchFamily="34" charset="-34"/>
                <a:ea typeface="Arial Unicode MS"/>
                <a:cs typeface="TH SarabunPSK" panose="020B0500040200020003" pitchFamily="34" charset="-34"/>
              </a:rPr>
              <a:t>Action: bend your middle finger.</a:t>
            </a:r>
          </a:p>
        </p:txBody>
      </p:sp>
      <p:pic>
        <p:nvPicPr>
          <p:cNvPr id="5" name="รูปภาพ 9">
            <a:extLst>
              <a:ext uri="{FF2B5EF4-FFF2-40B4-BE49-F238E27FC236}">
                <a16:creationId xmlns:a16="http://schemas.microsoft.com/office/drawing/2014/main" id="{BBBDBD3C-8355-DA50-747C-8F652C3C8E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613" y="2393563"/>
            <a:ext cx="4428000" cy="4576650"/>
          </a:xfrm>
          <a:prstGeom prst="rect">
            <a:avLst/>
          </a:prstGeom>
        </p:spPr>
      </p:pic>
      <p:graphicFrame>
        <p:nvGraphicFramePr>
          <p:cNvPr id="4" name="Table 3">
            <a:extLst>
              <a:ext uri="{FF2B5EF4-FFF2-40B4-BE49-F238E27FC236}">
                <a16:creationId xmlns:a16="http://schemas.microsoft.com/office/drawing/2014/main" id="{60E501FF-C50E-7742-BD2F-EB6ACD6A709A}"/>
              </a:ext>
            </a:extLst>
          </p:cNvPr>
          <p:cNvGraphicFramePr>
            <a:graphicFrameLocks noGrp="1"/>
          </p:cNvGraphicFramePr>
          <p:nvPr>
            <p:extLst>
              <p:ext uri="{D42A27DB-BD31-4B8C-83A1-F6EECF244321}">
                <p14:modId xmlns:p14="http://schemas.microsoft.com/office/powerpoint/2010/main" val="637587664"/>
              </p:ext>
            </p:extLst>
          </p:nvPr>
        </p:nvGraphicFramePr>
        <p:xfrm>
          <a:off x="353613" y="5851159"/>
          <a:ext cx="4428000" cy="3178561"/>
        </p:xfrm>
        <a:graphic>
          <a:graphicData uri="http://schemas.openxmlformats.org/drawingml/2006/table">
            <a:tbl>
              <a:tblPr>
                <a:tableStyleId>{D7AC3CCA-C797-4891-BE02-D94E43425B78}</a:tableStyleId>
              </a:tblPr>
              <a:tblGrid>
                <a:gridCol w="1018438">
                  <a:extLst>
                    <a:ext uri="{9D8B030D-6E8A-4147-A177-3AD203B41FA5}">
                      <a16:colId xmlns:a16="http://schemas.microsoft.com/office/drawing/2014/main" val="409973477"/>
                    </a:ext>
                  </a:extLst>
                </a:gridCol>
                <a:gridCol w="3409562">
                  <a:extLst>
                    <a:ext uri="{9D8B030D-6E8A-4147-A177-3AD203B41FA5}">
                      <a16:colId xmlns:a16="http://schemas.microsoft.com/office/drawing/2014/main" val="2118977805"/>
                    </a:ext>
                  </a:extLst>
                </a:gridCol>
              </a:tblGrid>
              <a:tr h="343692">
                <a:tc>
                  <a:txBody>
                    <a:bodyPr/>
                    <a:lstStyle/>
                    <a:p>
                      <a:pPr algn="ctr">
                        <a:lnSpc>
                          <a:spcPct val="115000"/>
                        </a:lnSpc>
                      </a:pPr>
                      <a:r>
                        <a:rPr lang="en-US" sz="1200" b="1" dirty="0">
                          <a:solidFill>
                            <a:srgbClr val="000000"/>
                          </a:solidFill>
                          <a:effectLst/>
                          <a:latin typeface="TH SarabunPSK" panose="020B0500040200020003" pitchFamily="34" charset="-34"/>
                          <a:ea typeface="Arial Unicode MS"/>
                          <a:cs typeface="Cordia New" panose="020B0304020202020204" pitchFamily="34" charset="-34"/>
                        </a:rPr>
                        <a:t>Grade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tc>
                  <a:txBody>
                    <a:bodyPr/>
                    <a:lstStyle/>
                    <a:p>
                      <a:pPr algn="ctr">
                        <a:lnSpc>
                          <a:spcPct val="115000"/>
                        </a:lnSpc>
                      </a:pPr>
                      <a:r>
                        <a:rPr lang="en-GB" sz="1200" b="1" dirty="0">
                          <a:solidFill>
                            <a:srgbClr val="000000"/>
                          </a:solidFill>
                          <a:effectLst/>
                          <a:latin typeface="TH SarabunPSK" panose="020B0500040200020003" pitchFamily="34" charset="-34"/>
                          <a:ea typeface="Arial Unicode MS"/>
                          <a:cs typeface="Cordia New" panose="020B0304020202020204" pitchFamily="34" charset="-34"/>
                        </a:rPr>
                        <a:t>Description</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056603848"/>
                  </a:ext>
                </a:extLst>
              </a:tr>
              <a:tr h="307414">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0</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dirty="0">
                          <a:effectLst/>
                          <a:latin typeface="TH SarabunPSK" panose="020B0500040200020003" pitchFamily="34" charset="-34"/>
                          <a:cs typeface="TH SarabunPSK" panose="020B0500040200020003" pitchFamily="34" charset="-34"/>
                        </a:rPr>
                        <a:t>No movement with no muscle twitch.</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944152193"/>
                  </a:ext>
                </a:extLst>
              </a:tr>
              <a:tr h="499085">
                <a:tc>
                  <a:txBody>
                    <a:bodyPr/>
                    <a:lstStyle/>
                    <a:p>
                      <a:pPr algn="ctr">
                        <a:lnSpc>
                          <a:spcPct val="100000"/>
                        </a:lnSpc>
                      </a:pPr>
                      <a:r>
                        <a:rPr lang="en-GB" sz="1200" dirty="0">
                          <a:effectLst/>
                          <a:latin typeface="TH SarabunPSK" panose="020B0500040200020003" pitchFamily="34" charset="-34"/>
                          <a:cs typeface="TH SarabunPSK" panose="020B0500040200020003" pitchFamily="34" charset="-34"/>
                        </a:rPr>
                        <a:t>1</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Touch the front of your forearm, you will notice muscle twitching when attempting to bend your middle finger or observing twitching of the tip of the middle finger.</a:t>
                      </a:r>
                    </a:p>
                  </a:txBody>
                  <a:tcPr marL="63500" marR="63500" marT="63500" marB="63500"/>
                </a:tc>
                <a:extLst>
                  <a:ext uri="{0D108BD9-81ED-4DB2-BD59-A6C34878D82A}">
                    <a16:rowId xmlns:a16="http://schemas.microsoft.com/office/drawing/2014/main" val="3895965024"/>
                  </a:ext>
                </a:extLst>
              </a:tr>
              <a:tr h="499085">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2</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Rotate your palm perpendicular to the floor, bend your middle finger at the tip, and you can move it by yourself until it reaches its limit if done horizontally.</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1913525400"/>
                  </a:ext>
                </a:extLst>
              </a:tr>
              <a:tr h="499085">
                <a:tc>
                  <a:txBody>
                    <a:bodyPr/>
                    <a:lstStyle/>
                    <a:p>
                      <a:pPr algn="ctr">
                        <a:lnSpc>
                          <a:spcPct val="100000"/>
                        </a:lnSpc>
                      </a:pPr>
                      <a:r>
                        <a:rPr lang="en-GB" sz="1200" b="1">
                          <a:effectLst/>
                          <a:latin typeface="TH SarabunPSK" panose="020B0500040200020003" pitchFamily="34" charset="-34"/>
                          <a:cs typeface="TH SarabunPSK" panose="020B0500040200020003" pitchFamily="34" charset="-34"/>
                        </a:rPr>
                        <a:t>3</a:t>
                      </a:r>
                      <a:endParaRPr lang="en-US" sz="1200" b="1">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solidFill>
                      <a:schemeClr val="accent2">
                        <a:lumMod val="40000"/>
                        <a:lumOff val="60000"/>
                      </a:schemeClr>
                    </a:solidFill>
                  </a:tcPr>
                </a:tc>
                <a:tc>
                  <a:txBody>
                    <a:bodyPr/>
                    <a:lstStyle/>
                    <a:p>
                      <a:pPr>
                        <a:lnSpc>
                          <a:spcPct val="100000"/>
                        </a:lnSpc>
                      </a:pPr>
                      <a:r>
                        <a:rPr lang="en-US" sz="1200" b="1" dirty="0">
                          <a:effectLst/>
                          <a:latin typeface="TH SarabunPSK" panose="020B0500040200020003" pitchFamily="34" charset="-34"/>
                          <a:cs typeface="TH SarabunPSK" panose="020B0500040200020003" pitchFamily="34" charset="-34"/>
                        </a:rPr>
                        <a:t>Full active range of motion when perform in vertical plane. (as show in the pictures)</a:t>
                      </a:r>
                    </a:p>
                  </a:txBody>
                  <a:tcPr marL="63500" marR="63500" marT="63500" marB="63500">
                    <a:solidFill>
                      <a:schemeClr val="accent2">
                        <a:lumMod val="40000"/>
                        <a:lumOff val="60000"/>
                      </a:schemeClr>
                    </a:solidFill>
                  </a:tcPr>
                </a:tc>
                <a:extLst>
                  <a:ext uri="{0D108BD9-81ED-4DB2-BD59-A6C34878D82A}">
                    <a16:rowId xmlns:a16="http://schemas.microsoft.com/office/drawing/2014/main" val="3654786585"/>
                  </a:ext>
                </a:extLst>
              </a:tr>
              <a:tr h="307414">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4</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some resistance.</a:t>
                      </a:r>
                      <a:endParaRPr lang="en-US" sz="12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469505956"/>
                  </a:ext>
                </a:extLst>
              </a:tr>
              <a:tr h="307414">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5</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dirty="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full resistance.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722201207"/>
                  </a:ext>
                </a:extLst>
              </a:tr>
            </a:tbl>
          </a:graphicData>
        </a:graphic>
      </p:graphicFrame>
    </p:spTree>
    <p:extLst>
      <p:ext uri="{BB962C8B-B14F-4D97-AF65-F5344CB8AC3E}">
        <p14:creationId xmlns:p14="http://schemas.microsoft.com/office/powerpoint/2010/main" val="18218449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88F8-03B5-300E-0E8B-565880034C9F}"/>
              </a:ext>
            </a:extLst>
          </p:cNvPr>
          <p:cNvSpPr>
            <a:spLocks noGrp="1"/>
          </p:cNvSpPr>
          <p:nvPr>
            <p:ph type="title"/>
          </p:nvPr>
        </p:nvSpPr>
        <p:spPr>
          <a:xfrm>
            <a:off x="1894424" y="0"/>
            <a:ext cx="1263209" cy="1248371"/>
          </a:xfrm>
        </p:spPr>
        <p:txBody>
          <a:bodyPr>
            <a:normAutofit/>
          </a:bodyPr>
          <a:lstStyle/>
          <a:p>
            <a:pPr algn="ctr"/>
            <a:r>
              <a:rPr lang="en-US" sz="8000" dirty="0"/>
              <a:t>T1</a:t>
            </a:r>
            <a:endParaRPr lang="th-TH" sz="8000" dirty="0"/>
          </a:p>
        </p:txBody>
      </p:sp>
      <p:sp>
        <p:nvSpPr>
          <p:cNvPr id="3" name="Content Placeholder 2">
            <a:extLst>
              <a:ext uri="{FF2B5EF4-FFF2-40B4-BE49-F238E27FC236}">
                <a16:creationId xmlns:a16="http://schemas.microsoft.com/office/drawing/2014/main" id="{7C137DAE-4773-1BDE-BB65-9CEB5267E3F1}"/>
              </a:ext>
            </a:extLst>
          </p:cNvPr>
          <p:cNvSpPr>
            <a:spLocks noGrp="1"/>
          </p:cNvSpPr>
          <p:nvPr>
            <p:ph idx="1"/>
          </p:nvPr>
        </p:nvSpPr>
        <p:spPr>
          <a:xfrm>
            <a:off x="432587" y="934815"/>
            <a:ext cx="4278321" cy="1751293"/>
          </a:xfrm>
          <a:solidFill>
            <a:schemeClr val="bg1">
              <a:lumMod val="95000"/>
            </a:schemeClr>
          </a:solidFill>
        </p:spPr>
        <p:txBody>
          <a:bodyPr>
            <a:noAutofit/>
          </a:bodyPr>
          <a:lstStyle/>
          <a:p>
            <a:pPr marL="0" indent="0">
              <a:lnSpc>
                <a:spcPct val="115000"/>
              </a:lnSpc>
              <a:buNone/>
            </a:pPr>
            <a:r>
              <a:rPr lang="en-US" sz="2800" b="1" dirty="0">
                <a:solidFill>
                  <a:srgbClr val="000000"/>
                </a:solidFill>
                <a:effectLst/>
                <a:latin typeface="TH SarabunPSK" panose="020B0500040200020003" pitchFamily="34" charset="-34"/>
                <a:ea typeface="Arial Unicode MS"/>
                <a:cs typeface="TH SarabunPSK" panose="020B0500040200020003" pitchFamily="34" charset="-34"/>
              </a:rPr>
              <a:t>Starting position: open and straight hand with closed fingers.</a:t>
            </a:r>
          </a:p>
          <a:p>
            <a:pPr marL="0" indent="0">
              <a:lnSpc>
                <a:spcPct val="115000"/>
              </a:lnSpc>
              <a:buNone/>
            </a:pPr>
            <a:r>
              <a:rPr lang="en-US" sz="2800" b="1" dirty="0">
                <a:solidFill>
                  <a:srgbClr val="000000"/>
                </a:solidFill>
                <a:effectLst/>
                <a:latin typeface="TH SarabunPSK" panose="020B0500040200020003" pitchFamily="34" charset="-34"/>
                <a:ea typeface="Arial Unicode MS"/>
                <a:cs typeface="TH SarabunPSK" panose="020B0500040200020003" pitchFamily="34" charset="-34"/>
              </a:rPr>
              <a:t>Action: spread the fingers apart.</a:t>
            </a:r>
          </a:p>
        </p:txBody>
      </p:sp>
      <p:pic>
        <p:nvPicPr>
          <p:cNvPr id="4" name="รูปภาพ 12">
            <a:extLst>
              <a:ext uri="{FF2B5EF4-FFF2-40B4-BE49-F238E27FC236}">
                <a16:creationId xmlns:a16="http://schemas.microsoft.com/office/drawing/2014/main" id="{B957047E-F45A-3711-DC39-900296EB4F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856"/>
          <a:stretch/>
        </p:blipFill>
        <p:spPr>
          <a:xfrm>
            <a:off x="432586" y="2679700"/>
            <a:ext cx="4278322" cy="4112204"/>
          </a:xfrm>
          <a:prstGeom prst="rect">
            <a:avLst/>
          </a:prstGeom>
        </p:spPr>
      </p:pic>
      <p:graphicFrame>
        <p:nvGraphicFramePr>
          <p:cNvPr id="5" name="Table 4">
            <a:extLst>
              <a:ext uri="{FF2B5EF4-FFF2-40B4-BE49-F238E27FC236}">
                <a16:creationId xmlns:a16="http://schemas.microsoft.com/office/drawing/2014/main" id="{4E542498-27B7-F5F2-BD10-58EA7AFD67D7}"/>
              </a:ext>
            </a:extLst>
          </p:cNvPr>
          <p:cNvGraphicFramePr>
            <a:graphicFrameLocks noGrp="1"/>
          </p:cNvGraphicFramePr>
          <p:nvPr>
            <p:extLst>
              <p:ext uri="{D42A27DB-BD31-4B8C-83A1-F6EECF244321}">
                <p14:modId xmlns:p14="http://schemas.microsoft.com/office/powerpoint/2010/main" val="961914417"/>
              </p:ext>
            </p:extLst>
          </p:nvPr>
        </p:nvGraphicFramePr>
        <p:xfrm>
          <a:off x="432585" y="5926153"/>
          <a:ext cx="4278321" cy="3173243"/>
        </p:xfrm>
        <a:graphic>
          <a:graphicData uri="http://schemas.openxmlformats.org/drawingml/2006/table">
            <a:tbl>
              <a:tblPr>
                <a:tableStyleId>{D7AC3CCA-C797-4891-BE02-D94E43425B78}</a:tableStyleId>
              </a:tblPr>
              <a:tblGrid>
                <a:gridCol w="984012">
                  <a:extLst>
                    <a:ext uri="{9D8B030D-6E8A-4147-A177-3AD203B41FA5}">
                      <a16:colId xmlns:a16="http://schemas.microsoft.com/office/drawing/2014/main" val="409973477"/>
                    </a:ext>
                  </a:extLst>
                </a:gridCol>
                <a:gridCol w="3294309">
                  <a:extLst>
                    <a:ext uri="{9D8B030D-6E8A-4147-A177-3AD203B41FA5}">
                      <a16:colId xmlns:a16="http://schemas.microsoft.com/office/drawing/2014/main" val="2118977805"/>
                    </a:ext>
                  </a:extLst>
                </a:gridCol>
              </a:tblGrid>
              <a:tr h="308068">
                <a:tc>
                  <a:txBody>
                    <a:bodyPr/>
                    <a:lstStyle/>
                    <a:p>
                      <a:pPr algn="ctr">
                        <a:lnSpc>
                          <a:spcPct val="115000"/>
                        </a:lnSpc>
                      </a:pPr>
                      <a:r>
                        <a:rPr lang="en-US" sz="1200" b="1" dirty="0">
                          <a:solidFill>
                            <a:srgbClr val="000000"/>
                          </a:solidFill>
                          <a:effectLst/>
                          <a:latin typeface="TH SarabunPSK" panose="020B0500040200020003" pitchFamily="34" charset="-34"/>
                          <a:ea typeface="Arial Unicode MS"/>
                          <a:cs typeface="Cordia New" panose="020B0304020202020204" pitchFamily="34" charset="-34"/>
                        </a:rPr>
                        <a:t>Grade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tc>
                  <a:txBody>
                    <a:bodyPr/>
                    <a:lstStyle/>
                    <a:p>
                      <a:pPr algn="ctr">
                        <a:lnSpc>
                          <a:spcPct val="115000"/>
                        </a:lnSpc>
                      </a:pPr>
                      <a:r>
                        <a:rPr lang="en-GB" sz="1200" b="1" dirty="0">
                          <a:solidFill>
                            <a:srgbClr val="000000"/>
                          </a:solidFill>
                          <a:effectLst/>
                          <a:latin typeface="TH SarabunPSK" panose="020B0500040200020003" pitchFamily="34" charset="-34"/>
                          <a:ea typeface="Arial Unicode MS"/>
                          <a:cs typeface="Cordia New" panose="020B0304020202020204" pitchFamily="34" charset="-34"/>
                        </a:rPr>
                        <a:t>Description</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056603848"/>
                  </a:ext>
                </a:extLst>
              </a:tr>
              <a:tr h="308068">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0</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dirty="0">
                          <a:effectLst/>
                          <a:latin typeface="TH SarabunPSK" panose="020B0500040200020003" pitchFamily="34" charset="-34"/>
                          <a:cs typeface="TH SarabunPSK" panose="020B0500040200020003" pitchFamily="34" charset="-34"/>
                        </a:rPr>
                        <a:t>No movement with no muscle twitch.</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944152193"/>
                  </a:ext>
                </a:extLst>
              </a:tr>
              <a:tr h="500147">
                <a:tc>
                  <a:txBody>
                    <a:bodyPr/>
                    <a:lstStyle/>
                    <a:p>
                      <a:pPr algn="ctr">
                        <a:lnSpc>
                          <a:spcPct val="100000"/>
                        </a:lnSpc>
                      </a:pPr>
                      <a:r>
                        <a:rPr lang="en-GB" sz="1200" dirty="0">
                          <a:effectLst/>
                          <a:latin typeface="TH SarabunPSK" panose="020B0500040200020003" pitchFamily="34" charset="-34"/>
                          <a:cs typeface="TH SarabunPSK" panose="020B0500040200020003" pitchFamily="34" charset="-34"/>
                        </a:rPr>
                        <a:t>1</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Touch the side of the palm near the base of the little finger, you will notice muscle twitching when attempting to spread the little finger.</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895965024"/>
                  </a:ext>
                </a:extLst>
              </a:tr>
              <a:tr h="500147">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2</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tx1"/>
                          </a:solidFill>
                          <a:effectLst/>
                          <a:latin typeface="TH SarabunPSK" panose="020B0500040200020003" pitchFamily="34" charset="-34"/>
                          <a:ea typeface="+mn-ea"/>
                          <a:cs typeface="TH SarabunPSK" panose="020B0500040200020003" pitchFamily="34" charset="-34"/>
                        </a:rPr>
                        <a:t>Place your hand flat on the floor, spread your </a:t>
                      </a:r>
                      <a:r>
                        <a:rPr lang="en-US" sz="1200" kern="1200" dirty="0">
                          <a:solidFill>
                            <a:schemeClr val="dk1"/>
                          </a:solidFill>
                          <a:effectLst/>
                          <a:latin typeface="TH SarabunPSK" panose="020B0500040200020003" pitchFamily="34" charset="-34"/>
                          <a:ea typeface="+mn-ea"/>
                          <a:cs typeface="TH SarabunPSK" panose="020B0500040200020003" pitchFamily="34" charset="-34"/>
                        </a:rPr>
                        <a:t>little finger</a:t>
                      </a:r>
                      <a:r>
                        <a:rPr lang="en-US" sz="1200" kern="1200" dirty="0">
                          <a:solidFill>
                            <a:schemeClr val="tx1"/>
                          </a:solidFill>
                          <a:effectLst/>
                          <a:latin typeface="TH SarabunPSK" panose="020B0500040200020003" pitchFamily="34" charset="-34"/>
                          <a:ea typeface="+mn-ea"/>
                          <a:cs typeface="TH SarabunPSK" panose="020B0500040200020003" pitchFamily="34" charset="-34"/>
                        </a:rPr>
                        <a:t> out, and you can move it by yourself until it reaches its limit if done horizontally.</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1913525400"/>
                  </a:ext>
                </a:extLst>
              </a:tr>
              <a:tr h="500147">
                <a:tc>
                  <a:txBody>
                    <a:bodyPr/>
                    <a:lstStyle/>
                    <a:p>
                      <a:pPr algn="ctr">
                        <a:lnSpc>
                          <a:spcPct val="100000"/>
                        </a:lnSpc>
                      </a:pPr>
                      <a:r>
                        <a:rPr lang="en-GB" sz="1200" b="1">
                          <a:effectLst/>
                          <a:latin typeface="TH SarabunPSK" panose="020B0500040200020003" pitchFamily="34" charset="-34"/>
                          <a:cs typeface="TH SarabunPSK" panose="020B0500040200020003" pitchFamily="34" charset="-34"/>
                        </a:rPr>
                        <a:t>3</a:t>
                      </a:r>
                      <a:endParaRPr lang="en-US" sz="1200" b="1">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solidFill>
                      <a:schemeClr val="accent2">
                        <a:lumMod val="40000"/>
                        <a:lumOff val="60000"/>
                      </a:schemeClr>
                    </a:solidFill>
                  </a:tcPr>
                </a:tc>
                <a:tc>
                  <a:txBody>
                    <a:bodyPr/>
                    <a:lstStyle/>
                    <a:p>
                      <a:pPr>
                        <a:lnSpc>
                          <a:spcPct val="100000"/>
                        </a:lnSpc>
                      </a:pPr>
                      <a:r>
                        <a:rPr lang="en-US" sz="1200" b="1" dirty="0">
                          <a:effectLst/>
                          <a:latin typeface="TH SarabunPSK" panose="020B0500040200020003" pitchFamily="34" charset="-34"/>
                          <a:cs typeface="TH SarabunPSK" panose="020B0500040200020003" pitchFamily="34" charset="-34"/>
                        </a:rPr>
                        <a:t>Full active range of motion when perform in vertical plane. (as show in the pictures)</a:t>
                      </a:r>
                    </a:p>
                  </a:txBody>
                  <a:tcPr marL="63500" marR="63500" marT="63500" marB="63500">
                    <a:solidFill>
                      <a:schemeClr val="accent2">
                        <a:lumMod val="40000"/>
                        <a:lumOff val="60000"/>
                      </a:schemeClr>
                    </a:solidFill>
                  </a:tcPr>
                </a:tc>
                <a:extLst>
                  <a:ext uri="{0D108BD9-81ED-4DB2-BD59-A6C34878D82A}">
                    <a16:rowId xmlns:a16="http://schemas.microsoft.com/office/drawing/2014/main" val="3654786585"/>
                  </a:ext>
                </a:extLst>
              </a:tr>
              <a:tr h="308068">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4</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some resistance.</a:t>
                      </a:r>
                      <a:endParaRPr lang="en-US" sz="12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469505956"/>
                  </a:ext>
                </a:extLst>
              </a:tr>
              <a:tr h="308068">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5</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dirty="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full resistance.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722201207"/>
                  </a:ext>
                </a:extLst>
              </a:tr>
            </a:tbl>
          </a:graphicData>
        </a:graphic>
      </p:graphicFrame>
    </p:spTree>
    <p:extLst>
      <p:ext uri="{BB962C8B-B14F-4D97-AF65-F5344CB8AC3E}">
        <p14:creationId xmlns:p14="http://schemas.microsoft.com/office/powerpoint/2010/main" val="14915064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88F8-03B5-300E-0E8B-565880034C9F}"/>
              </a:ext>
            </a:extLst>
          </p:cNvPr>
          <p:cNvSpPr>
            <a:spLocks noGrp="1"/>
          </p:cNvSpPr>
          <p:nvPr>
            <p:ph type="title"/>
          </p:nvPr>
        </p:nvSpPr>
        <p:spPr>
          <a:xfrm>
            <a:off x="1894424" y="0"/>
            <a:ext cx="1263209" cy="1248371"/>
          </a:xfrm>
        </p:spPr>
        <p:txBody>
          <a:bodyPr>
            <a:normAutofit/>
          </a:bodyPr>
          <a:lstStyle/>
          <a:p>
            <a:pPr algn="ctr"/>
            <a:r>
              <a:rPr lang="en-US" sz="8000" dirty="0"/>
              <a:t>L2</a:t>
            </a:r>
            <a:endParaRPr lang="th-TH" sz="8000" dirty="0"/>
          </a:p>
        </p:txBody>
      </p:sp>
      <p:sp>
        <p:nvSpPr>
          <p:cNvPr id="3" name="Content Placeholder 2">
            <a:extLst>
              <a:ext uri="{FF2B5EF4-FFF2-40B4-BE49-F238E27FC236}">
                <a16:creationId xmlns:a16="http://schemas.microsoft.com/office/drawing/2014/main" id="{7C137DAE-4773-1BDE-BB65-9CEB5267E3F1}"/>
              </a:ext>
            </a:extLst>
          </p:cNvPr>
          <p:cNvSpPr>
            <a:spLocks noGrp="1"/>
          </p:cNvSpPr>
          <p:nvPr>
            <p:ph idx="1"/>
          </p:nvPr>
        </p:nvSpPr>
        <p:spPr>
          <a:xfrm>
            <a:off x="240188" y="1116598"/>
            <a:ext cx="4738211" cy="1248371"/>
          </a:xfrm>
          <a:solidFill>
            <a:schemeClr val="bg1">
              <a:lumMod val="95000"/>
            </a:schemeClr>
          </a:solidFill>
        </p:spPr>
        <p:txBody>
          <a:bodyPr>
            <a:noAutofit/>
          </a:bodyPr>
          <a:lstStyle/>
          <a:p>
            <a:pPr marL="0" indent="0">
              <a:lnSpc>
                <a:spcPct val="115000"/>
              </a:lnSpc>
              <a:buNone/>
            </a:pPr>
            <a:r>
              <a:rPr lang="en-US" sz="2000" b="1" dirty="0">
                <a:solidFill>
                  <a:srgbClr val="000000"/>
                </a:solidFill>
                <a:effectLst/>
                <a:latin typeface="TH SarabunPSK" panose="020B0500040200020003" pitchFamily="34" charset="-34"/>
                <a:ea typeface="Arial Unicode MS"/>
                <a:cs typeface="TH SarabunPSK" panose="020B0500040200020003" pitchFamily="34" charset="-34"/>
              </a:rPr>
              <a:t>Starting position: lie on your back and straighten your hip.</a:t>
            </a:r>
          </a:p>
          <a:p>
            <a:pPr marL="0" indent="0">
              <a:lnSpc>
                <a:spcPct val="115000"/>
              </a:lnSpc>
              <a:buNone/>
            </a:pPr>
            <a:r>
              <a:rPr lang="en-US" sz="2000" b="1" dirty="0">
                <a:solidFill>
                  <a:srgbClr val="000000"/>
                </a:solidFill>
                <a:effectLst/>
                <a:latin typeface="TH SarabunPSK" panose="020B0500040200020003" pitchFamily="34" charset="-34"/>
                <a:ea typeface="Arial Unicode MS"/>
                <a:cs typeface="TH SarabunPSK" panose="020B0500040200020003" pitchFamily="34" charset="-34"/>
              </a:rPr>
              <a:t>Action: bend the hip to your torso.</a:t>
            </a:r>
          </a:p>
        </p:txBody>
      </p:sp>
      <p:pic>
        <p:nvPicPr>
          <p:cNvPr id="5" name="Picture 4" descr="Diagram&#10;&#10;Description automatically generated">
            <a:extLst>
              <a:ext uri="{FF2B5EF4-FFF2-40B4-BE49-F238E27FC236}">
                <a16:creationId xmlns:a16="http://schemas.microsoft.com/office/drawing/2014/main" id="{D5453DB0-E51E-FA76-9600-2EB04E0D1F2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7723"/>
          <a:stretch/>
        </p:blipFill>
        <p:spPr>
          <a:xfrm>
            <a:off x="240188" y="2364969"/>
            <a:ext cx="4738210" cy="3878571"/>
          </a:xfrm>
          <a:prstGeom prst="rect">
            <a:avLst/>
          </a:prstGeom>
        </p:spPr>
      </p:pic>
      <p:graphicFrame>
        <p:nvGraphicFramePr>
          <p:cNvPr id="4" name="Table 3">
            <a:extLst>
              <a:ext uri="{FF2B5EF4-FFF2-40B4-BE49-F238E27FC236}">
                <a16:creationId xmlns:a16="http://schemas.microsoft.com/office/drawing/2014/main" id="{8AFC49CB-7583-2E83-25E2-37C49F417304}"/>
              </a:ext>
            </a:extLst>
          </p:cNvPr>
          <p:cNvGraphicFramePr>
            <a:graphicFrameLocks noGrp="1"/>
          </p:cNvGraphicFramePr>
          <p:nvPr>
            <p:extLst>
              <p:ext uri="{D42A27DB-BD31-4B8C-83A1-F6EECF244321}">
                <p14:modId xmlns:p14="http://schemas.microsoft.com/office/powerpoint/2010/main" val="1089865339"/>
              </p:ext>
            </p:extLst>
          </p:nvPr>
        </p:nvGraphicFramePr>
        <p:xfrm>
          <a:off x="240188" y="6034463"/>
          <a:ext cx="4738210" cy="3086748"/>
        </p:xfrm>
        <a:graphic>
          <a:graphicData uri="http://schemas.openxmlformats.org/drawingml/2006/table">
            <a:tbl>
              <a:tblPr>
                <a:tableStyleId>{D7AC3CCA-C797-4891-BE02-D94E43425B78}</a:tableStyleId>
              </a:tblPr>
              <a:tblGrid>
                <a:gridCol w="1089787">
                  <a:extLst>
                    <a:ext uri="{9D8B030D-6E8A-4147-A177-3AD203B41FA5}">
                      <a16:colId xmlns:a16="http://schemas.microsoft.com/office/drawing/2014/main" val="409973477"/>
                    </a:ext>
                  </a:extLst>
                </a:gridCol>
                <a:gridCol w="3648423">
                  <a:extLst>
                    <a:ext uri="{9D8B030D-6E8A-4147-A177-3AD203B41FA5}">
                      <a16:colId xmlns:a16="http://schemas.microsoft.com/office/drawing/2014/main" val="2118977805"/>
                    </a:ext>
                  </a:extLst>
                </a:gridCol>
              </a:tblGrid>
              <a:tr h="428550">
                <a:tc>
                  <a:txBody>
                    <a:bodyPr/>
                    <a:lstStyle/>
                    <a:p>
                      <a:pPr algn="ctr">
                        <a:lnSpc>
                          <a:spcPct val="115000"/>
                        </a:lnSpc>
                      </a:pPr>
                      <a:r>
                        <a:rPr lang="en-US" sz="1200" b="1" dirty="0">
                          <a:solidFill>
                            <a:srgbClr val="000000"/>
                          </a:solidFill>
                          <a:effectLst/>
                          <a:latin typeface="TH SarabunPSK" panose="020B0500040200020003" pitchFamily="34" charset="-34"/>
                          <a:ea typeface="Arial Unicode MS"/>
                          <a:cs typeface="Cordia New" panose="020B0304020202020204" pitchFamily="34" charset="-34"/>
                        </a:rPr>
                        <a:t>Grade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tc>
                  <a:txBody>
                    <a:bodyPr/>
                    <a:lstStyle/>
                    <a:p>
                      <a:pPr algn="ctr">
                        <a:lnSpc>
                          <a:spcPct val="115000"/>
                        </a:lnSpc>
                      </a:pPr>
                      <a:r>
                        <a:rPr lang="en-GB" sz="1200" b="1" dirty="0">
                          <a:solidFill>
                            <a:srgbClr val="000000"/>
                          </a:solidFill>
                          <a:effectLst/>
                          <a:latin typeface="TH SarabunPSK" panose="020B0500040200020003" pitchFamily="34" charset="-34"/>
                          <a:ea typeface="Arial Unicode MS"/>
                          <a:cs typeface="Cordia New" panose="020B0304020202020204" pitchFamily="34" charset="-34"/>
                        </a:rPr>
                        <a:t>Description</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056603848"/>
                  </a:ext>
                </a:extLst>
              </a:tr>
              <a:tr h="363400">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0</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dirty="0">
                          <a:effectLst/>
                          <a:latin typeface="TH SarabunPSK" panose="020B0500040200020003" pitchFamily="34" charset="-34"/>
                          <a:cs typeface="TH SarabunPSK" panose="020B0500040200020003" pitchFamily="34" charset="-34"/>
                        </a:rPr>
                        <a:t>No movement with no muscle twitch.</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944152193"/>
                  </a:ext>
                </a:extLst>
              </a:tr>
              <a:tr h="363400">
                <a:tc>
                  <a:txBody>
                    <a:bodyPr/>
                    <a:lstStyle/>
                    <a:p>
                      <a:pPr algn="ctr">
                        <a:lnSpc>
                          <a:spcPct val="100000"/>
                        </a:lnSpc>
                      </a:pPr>
                      <a:r>
                        <a:rPr lang="en-GB" sz="1200" dirty="0">
                          <a:effectLst/>
                          <a:latin typeface="TH SarabunPSK" panose="020B0500040200020003" pitchFamily="34" charset="-34"/>
                          <a:cs typeface="TH SarabunPSK" panose="020B0500040200020003" pitchFamily="34" charset="-34"/>
                        </a:rPr>
                        <a:t>1</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Touch the top/side of the thigh, you will notice muscle twitching when attempting to bend the hip.</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895965024"/>
                  </a:ext>
                </a:extLst>
              </a:tr>
              <a:tr h="363400">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2</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Lying on your side, bend your knee towards your chest, and you can move it by yourself until it reaches its limit if done horizontally.</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1913525400"/>
                  </a:ext>
                </a:extLst>
              </a:tr>
              <a:tr h="582478">
                <a:tc>
                  <a:txBody>
                    <a:bodyPr/>
                    <a:lstStyle/>
                    <a:p>
                      <a:pPr algn="ctr">
                        <a:lnSpc>
                          <a:spcPct val="100000"/>
                        </a:lnSpc>
                      </a:pPr>
                      <a:r>
                        <a:rPr lang="en-GB" sz="1200" b="1">
                          <a:effectLst/>
                          <a:latin typeface="TH SarabunPSK" panose="020B0500040200020003" pitchFamily="34" charset="-34"/>
                          <a:cs typeface="TH SarabunPSK" panose="020B0500040200020003" pitchFamily="34" charset="-34"/>
                        </a:rPr>
                        <a:t>3</a:t>
                      </a:r>
                      <a:endParaRPr lang="en-US" sz="1200" b="1">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solidFill>
                      <a:schemeClr val="accent2">
                        <a:lumMod val="40000"/>
                        <a:lumOff val="60000"/>
                      </a:schemeClr>
                    </a:solidFill>
                  </a:tcPr>
                </a:tc>
                <a:tc>
                  <a:txBody>
                    <a:bodyPr/>
                    <a:lstStyle/>
                    <a:p>
                      <a:pPr>
                        <a:lnSpc>
                          <a:spcPct val="100000"/>
                        </a:lnSpc>
                      </a:pPr>
                      <a:r>
                        <a:rPr lang="en-US" sz="1200" b="1" dirty="0">
                          <a:effectLst/>
                          <a:latin typeface="TH SarabunPSK" panose="020B0500040200020003" pitchFamily="34" charset="-34"/>
                          <a:cs typeface="TH SarabunPSK" panose="020B0500040200020003" pitchFamily="34" charset="-34"/>
                        </a:rPr>
                        <a:t>Full active range of motion when perform in vertical plane. (as show in the pictures)</a:t>
                      </a:r>
                    </a:p>
                  </a:txBody>
                  <a:tcPr marL="63500" marR="63500" marT="63500" marB="63500">
                    <a:solidFill>
                      <a:schemeClr val="accent2">
                        <a:lumMod val="40000"/>
                        <a:lumOff val="60000"/>
                      </a:schemeClr>
                    </a:solidFill>
                  </a:tcPr>
                </a:tc>
                <a:extLst>
                  <a:ext uri="{0D108BD9-81ED-4DB2-BD59-A6C34878D82A}">
                    <a16:rowId xmlns:a16="http://schemas.microsoft.com/office/drawing/2014/main" val="3654786585"/>
                  </a:ext>
                </a:extLst>
              </a:tr>
              <a:tr h="363400">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4</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some resistance.</a:t>
                      </a:r>
                      <a:endParaRPr lang="en-US" sz="12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469505956"/>
                  </a:ext>
                </a:extLst>
              </a:tr>
              <a:tr h="363400">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5</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dirty="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full resistance.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722201207"/>
                  </a:ext>
                </a:extLst>
              </a:tr>
            </a:tbl>
          </a:graphicData>
        </a:graphic>
      </p:graphicFrame>
    </p:spTree>
    <p:extLst>
      <p:ext uri="{BB962C8B-B14F-4D97-AF65-F5344CB8AC3E}">
        <p14:creationId xmlns:p14="http://schemas.microsoft.com/office/powerpoint/2010/main" val="367233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88F8-03B5-300E-0E8B-565880034C9F}"/>
              </a:ext>
            </a:extLst>
          </p:cNvPr>
          <p:cNvSpPr>
            <a:spLocks noGrp="1"/>
          </p:cNvSpPr>
          <p:nvPr>
            <p:ph type="title"/>
          </p:nvPr>
        </p:nvSpPr>
        <p:spPr>
          <a:xfrm>
            <a:off x="1894424" y="0"/>
            <a:ext cx="1263209" cy="1248371"/>
          </a:xfrm>
        </p:spPr>
        <p:txBody>
          <a:bodyPr>
            <a:normAutofit/>
          </a:bodyPr>
          <a:lstStyle/>
          <a:p>
            <a:pPr algn="ctr"/>
            <a:r>
              <a:rPr lang="en-US" sz="8000" dirty="0"/>
              <a:t>L3</a:t>
            </a:r>
            <a:endParaRPr lang="th-TH" sz="8000" dirty="0"/>
          </a:p>
        </p:txBody>
      </p:sp>
      <p:sp>
        <p:nvSpPr>
          <p:cNvPr id="3" name="Content Placeholder 2">
            <a:extLst>
              <a:ext uri="{FF2B5EF4-FFF2-40B4-BE49-F238E27FC236}">
                <a16:creationId xmlns:a16="http://schemas.microsoft.com/office/drawing/2014/main" id="{7C137DAE-4773-1BDE-BB65-9CEB5267E3F1}"/>
              </a:ext>
            </a:extLst>
          </p:cNvPr>
          <p:cNvSpPr>
            <a:spLocks noGrp="1"/>
          </p:cNvSpPr>
          <p:nvPr>
            <p:ph idx="1"/>
          </p:nvPr>
        </p:nvSpPr>
        <p:spPr>
          <a:xfrm>
            <a:off x="240189" y="1116598"/>
            <a:ext cx="4571678" cy="1248371"/>
          </a:xfrm>
          <a:solidFill>
            <a:schemeClr val="bg1">
              <a:lumMod val="95000"/>
            </a:schemeClr>
          </a:solidFill>
        </p:spPr>
        <p:txBody>
          <a:bodyPr>
            <a:noAutofit/>
          </a:bodyPr>
          <a:lstStyle/>
          <a:p>
            <a:pPr marL="0" indent="0">
              <a:lnSpc>
                <a:spcPct val="115000"/>
              </a:lnSpc>
              <a:buNone/>
            </a:pPr>
            <a:r>
              <a:rPr lang="en-US" sz="3200" b="1" dirty="0">
                <a:solidFill>
                  <a:srgbClr val="000000"/>
                </a:solidFill>
                <a:effectLst/>
                <a:latin typeface="TH SarabunPSK" panose="020B0500040200020003" pitchFamily="34" charset="-34"/>
                <a:ea typeface="Arial Unicode MS"/>
                <a:cs typeface="TH SarabunPSK" panose="020B0500040200020003" pitchFamily="34" charset="-34"/>
              </a:rPr>
              <a:t>Starting position: bend the knee.</a:t>
            </a:r>
          </a:p>
          <a:p>
            <a:pPr marL="0" indent="0">
              <a:lnSpc>
                <a:spcPct val="115000"/>
              </a:lnSpc>
              <a:buNone/>
            </a:pPr>
            <a:r>
              <a:rPr lang="en-US" sz="3200" b="1" dirty="0">
                <a:solidFill>
                  <a:srgbClr val="000000"/>
                </a:solidFill>
                <a:effectLst/>
                <a:latin typeface="TH SarabunPSK" panose="020B0500040200020003" pitchFamily="34" charset="-34"/>
                <a:ea typeface="Arial Unicode MS"/>
                <a:cs typeface="TH SarabunPSK" panose="020B0500040200020003" pitchFamily="34" charset="-34"/>
              </a:rPr>
              <a:t>Action: straighten out the knee.</a:t>
            </a:r>
          </a:p>
        </p:txBody>
      </p:sp>
      <p:pic>
        <p:nvPicPr>
          <p:cNvPr id="4" name="Picture 3" descr="Diagram&#10;&#10;Description automatically generated">
            <a:extLst>
              <a:ext uri="{FF2B5EF4-FFF2-40B4-BE49-F238E27FC236}">
                <a16:creationId xmlns:a16="http://schemas.microsoft.com/office/drawing/2014/main" id="{4A0EA9DE-A7F3-F06B-C399-E6E008163B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0189" y="2207354"/>
            <a:ext cx="4571678" cy="4571678"/>
          </a:xfrm>
          <a:prstGeom prst="rect">
            <a:avLst/>
          </a:prstGeom>
        </p:spPr>
      </p:pic>
      <p:graphicFrame>
        <p:nvGraphicFramePr>
          <p:cNvPr id="5" name="Table 4">
            <a:extLst>
              <a:ext uri="{FF2B5EF4-FFF2-40B4-BE49-F238E27FC236}">
                <a16:creationId xmlns:a16="http://schemas.microsoft.com/office/drawing/2014/main" id="{53669174-FF34-6FDF-5590-43C7A181DE04}"/>
              </a:ext>
            </a:extLst>
          </p:cNvPr>
          <p:cNvGraphicFramePr>
            <a:graphicFrameLocks noGrp="1"/>
          </p:cNvGraphicFramePr>
          <p:nvPr>
            <p:extLst>
              <p:ext uri="{D42A27DB-BD31-4B8C-83A1-F6EECF244321}">
                <p14:modId xmlns:p14="http://schemas.microsoft.com/office/powerpoint/2010/main" val="1059645098"/>
              </p:ext>
            </p:extLst>
          </p:nvPr>
        </p:nvGraphicFramePr>
        <p:xfrm>
          <a:off x="240189" y="6214035"/>
          <a:ext cx="4578151" cy="2867323"/>
        </p:xfrm>
        <a:graphic>
          <a:graphicData uri="http://schemas.openxmlformats.org/drawingml/2006/table">
            <a:tbl>
              <a:tblPr>
                <a:tableStyleId>{D7AC3CCA-C797-4891-BE02-D94E43425B78}</a:tableStyleId>
              </a:tblPr>
              <a:tblGrid>
                <a:gridCol w="1052973">
                  <a:extLst>
                    <a:ext uri="{9D8B030D-6E8A-4147-A177-3AD203B41FA5}">
                      <a16:colId xmlns:a16="http://schemas.microsoft.com/office/drawing/2014/main" val="409973477"/>
                    </a:ext>
                  </a:extLst>
                </a:gridCol>
                <a:gridCol w="3525178">
                  <a:extLst>
                    <a:ext uri="{9D8B030D-6E8A-4147-A177-3AD203B41FA5}">
                      <a16:colId xmlns:a16="http://schemas.microsoft.com/office/drawing/2014/main" val="2118977805"/>
                    </a:ext>
                  </a:extLst>
                </a:gridCol>
              </a:tblGrid>
              <a:tr h="376402">
                <a:tc>
                  <a:txBody>
                    <a:bodyPr/>
                    <a:lstStyle/>
                    <a:p>
                      <a:pPr algn="ctr">
                        <a:lnSpc>
                          <a:spcPct val="115000"/>
                        </a:lnSpc>
                      </a:pPr>
                      <a:r>
                        <a:rPr lang="en-US" sz="1200" b="1" dirty="0">
                          <a:solidFill>
                            <a:srgbClr val="000000"/>
                          </a:solidFill>
                          <a:effectLst/>
                          <a:latin typeface="TH SarabunPSK" panose="020B0500040200020003" pitchFamily="34" charset="-34"/>
                          <a:ea typeface="Arial Unicode MS"/>
                          <a:cs typeface="Cordia New" panose="020B0304020202020204" pitchFamily="34" charset="-34"/>
                        </a:rPr>
                        <a:t>Grade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tc>
                  <a:txBody>
                    <a:bodyPr/>
                    <a:lstStyle/>
                    <a:p>
                      <a:pPr algn="ctr">
                        <a:lnSpc>
                          <a:spcPct val="115000"/>
                        </a:lnSpc>
                      </a:pPr>
                      <a:r>
                        <a:rPr lang="en-GB" sz="1200" b="1" dirty="0">
                          <a:solidFill>
                            <a:srgbClr val="000000"/>
                          </a:solidFill>
                          <a:effectLst/>
                          <a:latin typeface="TH SarabunPSK" panose="020B0500040200020003" pitchFamily="34" charset="-34"/>
                          <a:ea typeface="Arial Unicode MS"/>
                          <a:cs typeface="Cordia New" panose="020B0304020202020204" pitchFamily="34" charset="-34"/>
                        </a:rPr>
                        <a:t>Description</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056603848"/>
                  </a:ext>
                </a:extLst>
              </a:tr>
              <a:tr h="319179">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0</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dirty="0">
                          <a:effectLst/>
                          <a:latin typeface="TH SarabunPSK" panose="020B0500040200020003" pitchFamily="34" charset="-34"/>
                          <a:cs typeface="TH SarabunPSK" panose="020B0500040200020003" pitchFamily="34" charset="-34"/>
                        </a:rPr>
                        <a:t>No movement with no muscle twitch.</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944152193"/>
                  </a:ext>
                </a:extLst>
              </a:tr>
              <a:tr h="319179">
                <a:tc>
                  <a:txBody>
                    <a:bodyPr/>
                    <a:lstStyle/>
                    <a:p>
                      <a:pPr algn="ctr">
                        <a:lnSpc>
                          <a:spcPct val="100000"/>
                        </a:lnSpc>
                      </a:pPr>
                      <a:r>
                        <a:rPr lang="en-GB" sz="1200" dirty="0">
                          <a:effectLst/>
                          <a:latin typeface="TH SarabunPSK" panose="020B0500040200020003" pitchFamily="34" charset="-34"/>
                          <a:cs typeface="TH SarabunPSK" panose="020B0500040200020003" pitchFamily="34" charset="-34"/>
                        </a:rPr>
                        <a:t>1</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Touch above the knee, you will notice muscle twitching when attempting to straighten the leg out.</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895965024"/>
                  </a:ext>
                </a:extLst>
              </a:tr>
              <a:tr h="319179">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2</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Lying on your side, extend your knee forward, and you can move it by yourself until it reaches its limit if done horizontally.</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1913525400"/>
                  </a:ext>
                </a:extLst>
              </a:tr>
              <a:tr h="511598">
                <a:tc>
                  <a:txBody>
                    <a:bodyPr/>
                    <a:lstStyle/>
                    <a:p>
                      <a:pPr algn="ctr">
                        <a:lnSpc>
                          <a:spcPct val="100000"/>
                        </a:lnSpc>
                      </a:pPr>
                      <a:r>
                        <a:rPr lang="en-GB" sz="1200" b="1">
                          <a:effectLst/>
                          <a:latin typeface="TH SarabunPSK" panose="020B0500040200020003" pitchFamily="34" charset="-34"/>
                          <a:cs typeface="TH SarabunPSK" panose="020B0500040200020003" pitchFamily="34" charset="-34"/>
                        </a:rPr>
                        <a:t>3</a:t>
                      </a:r>
                      <a:endParaRPr lang="en-US" sz="1200" b="1">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solidFill>
                      <a:schemeClr val="accent2">
                        <a:lumMod val="40000"/>
                        <a:lumOff val="60000"/>
                      </a:schemeClr>
                    </a:solidFill>
                  </a:tcPr>
                </a:tc>
                <a:tc>
                  <a:txBody>
                    <a:bodyPr/>
                    <a:lstStyle/>
                    <a:p>
                      <a:pPr>
                        <a:lnSpc>
                          <a:spcPct val="100000"/>
                        </a:lnSpc>
                      </a:pPr>
                      <a:r>
                        <a:rPr lang="en-US" sz="1200" b="1" dirty="0">
                          <a:effectLst/>
                          <a:latin typeface="TH SarabunPSK" panose="020B0500040200020003" pitchFamily="34" charset="-34"/>
                          <a:cs typeface="TH SarabunPSK" panose="020B0500040200020003" pitchFamily="34" charset="-34"/>
                        </a:rPr>
                        <a:t>Full active range of motion when perform in vertical plane. (as show in the pictures)</a:t>
                      </a:r>
                    </a:p>
                  </a:txBody>
                  <a:tcPr marL="63500" marR="63500" marT="63500" marB="63500">
                    <a:solidFill>
                      <a:schemeClr val="accent2">
                        <a:lumMod val="40000"/>
                        <a:lumOff val="60000"/>
                      </a:schemeClr>
                    </a:solidFill>
                  </a:tcPr>
                </a:tc>
                <a:extLst>
                  <a:ext uri="{0D108BD9-81ED-4DB2-BD59-A6C34878D82A}">
                    <a16:rowId xmlns:a16="http://schemas.microsoft.com/office/drawing/2014/main" val="3654786585"/>
                  </a:ext>
                </a:extLst>
              </a:tr>
              <a:tr h="319179">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4</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some resistance.</a:t>
                      </a:r>
                      <a:endParaRPr lang="en-US" sz="12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469505956"/>
                  </a:ext>
                </a:extLst>
              </a:tr>
              <a:tr h="319179">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5</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dirty="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full resistance.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722201207"/>
                  </a:ext>
                </a:extLst>
              </a:tr>
            </a:tbl>
          </a:graphicData>
        </a:graphic>
      </p:graphicFrame>
    </p:spTree>
    <p:extLst>
      <p:ext uri="{BB962C8B-B14F-4D97-AF65-F5344CB8AC3E}">
        <p14:creationId xmlns:p14="http://schemas.microsoft.com/office/powerpoint/2010/main" val="922992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88F8-03B5-300E-0E8B-565880034C9F}"/>
              </a:ext>
            </a:extLst>
          </p:cNvPr>
          <p:cNvSpPr>
            <a:spLocks noGrp="1"/>
          </p:cNvSpPr>
          <p:nvPr>
            <p:ph type="title"/>
          </p:nvPr>
        </p:nvSpPr>
        <p:spPr>
          <a:xfrm>
            <a:off x="1894424" y="-172523"/>
            <a:ext cx="1263209" cy="1248371"/>
          </a:xfrm>
        </p:spPr>
        <p:txBody>
          <a:bodyPr>
            <a:normAutofit/>
          </a:bodyPr>
          <a:lstStyle/>
          <a:p>
            <a:pPr algn="ctr"/>
            <a:r>
              <a:rPr lang="en-US" sz="8000" dirty="0"/>
              <a:t>L4</a:t>
            </a:r>
            <a:endParaRPr lang="th-TH" sz="8000" dirty="0"/>
          </a:p>
        </p:txBody>
      </p:sp>
      <p:sp>
        <p:nvSpPr>
          <p:cNvPr id="3" name="Content Placeholder 2">
            <a:extLst>
              <a:ext uri="{FF2B5EF4-FFF2-40B4-BE49-F238E27FC236}">
                <a16:creationId xmlns:a16="http://schemas.microsoft.com/office/drawing/2014/main" id="{7C137DAE-4773-1BDE-BB65-9CEB5267E3F1}"/>
              </a:ext>
            </a:extLst>
          </p:cNvPr>
          <p:cNvSpPr>
            <a:spLocks noGrp="1"/>
          </p:cNvSpPr>
          <p:nvPr>
            <p:ph idx="1"/>
          </p:nvPr>
        </p:nvSpPr>
        <p:spPr>
          <a:xfrm>
            <a:off x="240189" y="728422"/>
            <a:ext cx="4571678" cy="1248371"/>
          </a:xfrm>
          <a:solidFill>
            <a:schemeClr val="bg1">
              <a:lumMod val="95000"/>
            </a:schemeClr>
          </a:solidFill>
        </p:spPr>
        <p:txBody>
          <a:bodyPr>
            <a:noAutofit/>
          </a:bodyPr>
          <a:lstStyle/>
          <a:p>
            <a:pPr marL="0" indent="0">
              <a:lnSpc>
                <a:spcPct val="115000"/>
              </a:lnSpc>
              <a:buNone/>
            </a:pPr>
            <a:r>
              <a:rPr lang="en-US" sz="2800" b="1" dirty="0">
                <a:solidFill>
                  <a:srgbClr val="000000"/>
                </a:solidFill>
                <a:effectLst/>
                <a:latin typeface="TH SarabunPSK" panose="020B0500040200020003" pitchFamily="34" charset="-34"/>
                <a:ea typeface="Arial Unicode MS"/>
                <a:cs typeface="TH SarabunPSK" panose="020B0500040200020003" pitchFamily="34" charset="-34"/>
              </a:rPr>
              <a:t>Starting position: natural position.</a:t>
            </a:r>
          </a:p>
          <a:p>
            <a:pPr marL="0" indent="0">
              <a:lnSpc>
                <a:spcPct val="115000"/>
              </a:lnSpc>
              <a:buNone/>
            </a:pPr>
            <a:r>
              <a:rPr lang="en-US" sz="2800" b="1" dirty="0">
                <a:solidFill>
                  <a:srgbClr val="000000"/>
                </a:solidFill>
                <a:effectLst/>
                <a:latin typeface="TH SarabunPSK" panose="020B0500040200020003" pitchFamily="34" charset="-34"/>
                <a:ea typeface="Arial Unicode MS"/>
                <a:cs typeface="TH SarabunPSK" panose="020B0500040200020003" pitchFamily="34" charset="-34"/>
              </a:rPr>
              <a:t>Action: bend the ankle upward.</a:t>
            </a:r>
          </a:p>
        </p:txBody>
      </p:sp>
      <p:pic>
        <p:nvPicPr>
          <p:cNvPr id="5" name="Picture 4" descr="A picture containing diagram&#10;&#10;Description automatically generated">
            <a:extLst>
              <a:ext uri="{FF2B5EF4-FFF2-40B4-BE49-F238E27FC236}">
                <a16:creationId xmlns:a16="http://schemas.microsoft.com/office/drawing/2014/main" id="{618F77EE-49C8-00B9-7D69-B9BF2B2A4E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284" t="18674" r="2005" b="5735"/>
          <a:stretch/>
        </p:blipFill>
        <p:spPr bwMode="auto">
          <a:xfrm rot="16200000">
            <a:off x="266727" y="1745844"/>
            <a:ext cx="4518601" cy="4571678"/>
          </a:xfrm>
          <a:prstGeom prst="rect">
            <a:avLst/>
          </a:prstGeom>
          <a:ln>
            <a:noFill/>
          </a:ln>
          <a:extLst>
            <a:ext uri="{53640926-AAD7-44D8-BBD7-CCE9431645EC}">
              <a14:shadowObscured xmlns:a14="http://schemas.microsoft.com/office/drawing/2010/main"/>
            </a:ext>
          </a:extLst>
        </p:spPr>
      </p:pic>
      <p:graphicFrame>
        <p:nvGraphicFramePr>
          <p:cNvPr id="4" name="Table 3">
            <a:extLst>
              <a:ext uri="{FF2B5EF4-FFF2-40B4-BE49-F238E27FC236}">
                <a16:creationId xmlns:a16="http://schemas.microsoft.com/office/drawing/2014/main" id="{D2039EBB-C3ED-418F-E6D7-3C6102000BD2}"/>
              </a:ext>
            </a:extLst>
          </p:cNvPr>
          <p:cNvGraphicFramePr>
            <a:graphicFrameLocks noGrp="1"/>
          </p:cNvGraphicFramePr>
          <p:nvPr>
            <p:extLst>
              <p:ext uri="{D42A27DB-BD31-4B8C-83A1-F6EECF244321}">
                <p14:modId xmlns:p14="http://schemas.microsoft.com/office/powerpoint/2010/main" val="2329923190"/>
              </p:ext>
            </p:extLst>
          </p:nvPr>
        </p:nvGraphicFramePr>
        <p:xfrm>
          <a:off x="233715" y="6290984"/>
          <a:ext cx="4578152" cy="2844473"/>
        </p:xfrm>
        <a:graphic>
          <a:graphicData uri="http://schemas.openxmlformats.org/drawingml/2006/table">
            <a:tbl>
              <a:tblPr>
                <a:tableStyleId>{D7AC3CCA-C797-4891-BE02-D94E43425B78}</a:tableStyleId>
              </a:tblPr>
              <a:tblGrid>
                <a:gridCol w="1052973">
                  <a:extLst>
                    <a:ext uri="{9D8B030D-6E8A-4147-A177-3AD203B41FA5}">
                      <a16:colId xmlns:a16="http://schemas.microsoft.com/office/drawing/2014/main" val="409973477"/>
                    </a:ext>
                  </a:extLst>
                </a:gridCol>
                <a:gridCol w="3525179">
                  <a:extLst>
                    <a:ext uri="{9D8B030D-6E8A-4147-A177-3AD203B41FA5}">
                      <a16:colId xmlns:a16="http://schemas.microsoft.com/office/drawing/2014/main" val="2118977805"/>
                    </a:ext>
                  </a:extLst>
                </a:gridCol>
              </a:tblGrid>
              <a:tr h="369277">
                <a:tc>
                  <a:txBody>
                    <a:bodyPr/>
                    <a:lstStyle/>
                    <a:p>
                      <a:pPr algn="ctr">
                        <a:lnSpc>
                          <a:spcPct val="115000"/>
                        </a:lnSpc>
                      </a:pPr>
                      <a:r>
                        <a:rPr lang="en-US" sz="1200" b="1" dirty="0">
                          <a:solidFill>
                            <a:srgbClr val="000000"/>
                          </a:solidFill>
                          <a:effectLst/>
                          <a:latin typeface="TH SarabunPSK" panose="020B0500040200020003" pitchFamily="34" charset="-34"/>
                          <a:ea typeface="Arial Unicode MS"/>
                          <a:cs typeface="Cordia New" panose="020B0304020202020204" pitchFamily="34" charset="-34"/>
                        </a:rPr>
                        <a:t>Grade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tc>
                  <a:txBody>
                    <a:bodyPr/>
                    <a:lstStyle/>
                    <a:p>
                      <a:pPr algn="ctr">
                        <a:lnSpc>
                          <a:spcPct val="115000"/>
                        </a:lnSpc>
                      </a:pPr>
                      <a:r>
                        <a:rPr lang="en-GB" sz="1200" b="1" dirty="0">
                          <a:solidFill>
                            <a:srgbClr val="000000"/>
                          </a:solidFill>
                          <a:effectLst/>
                          <a:latin typeface="TH SarabunPSK" panose="020B0500040200020003" pitchFamily="34" charset="-34"/>
                          <a:ea typeface="Arial Unicode MS"/>
                          <a:cs typeface="Cordia New" panose="020B0304020202020204" pitchFamily="34" charset="-34"/>
                        </a:rPr>
                        <a:t>Description</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056603848"/>
                  </a:ext>
                </a:extLst>
              </a:tr>
              <a:tr h="313137">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0</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dirty="0">
                          <a:effectLst/>
                          <a:latin typeface="TH SarabunPSK" panose="020B0500040200020003" pitchFamily="34" charset="-34"/>
                          <a:cs typeface="TH SarabunPSK" panose="020B0500040200020003" pitchFamily="34" charset="-34"/>
                        </a:rPr>
                        <a:t>No movement with no muscle twitch.</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944152193"/>
                  </a:ext>
                </a:extLst>
              </a:tr>
              <a:tr h="313137">
                <a:tc>
                  <a:txBody>
                    <a:bodyPr/>
                    <a:lstStyle/>
                    <a:p>
                      <a:pPr algn="ctr">
                        <a:lnSpc>
                          <a:spcPct val="100000"/>
                        </a:lnSpc>
                      </a:pPr>
                      <a:r>
                        <a:rPr lang="en-GB" sz="1200" dirty="0">
                          <a:effectLst/>
                          <a:latin typeface="TH SarabunPSK" panose="020B0500040200020003" pitchFamily="34" charset="-34"/>
                          <a:cs typeface="TH SarabunPSK" panose="020B0500040200020003" pitchFamily="34" charset="-34"/>
                        </a:rPr>
                        <a:t>1</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Touch the front side of the shin, you will notice muscle twitching when attempting to lift the foot.</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895965024"/>
                  </a:ext>
                </a:extLst>
              </a:tr>
              <a:tr h="313137">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2</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Lying on your side, lift your foot up, and you can move it by yourself until it reaches its limit if done horizontally.</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1913525400"/>
                  </a:ext>
                </a:extLst>
              </a:tr>
              <a:tr h="501915">
                <a:tc>
                  <a:txBody>
                    <a:bodyPr/>
                    <a:lstStyle/>
                    <a:p>
                      <a:pPr algn="ctr">
                        <a:lnSpc>
                          <a:spcPct val="100000"/>
                        </a:lnSpc>
                      </a:pPr>
                      <a:r>
                        <a:rPr lang="en-GB" sz="1200" b="1">
                          <a:effectLst/>
                          <a:latin typeface="TH SarabunPSK" panose="020B0500040200020003" pitchFamily="34" charset="-34"/>
                          <a:cs typeface="TH SarabunPSK" panose="020B0500040200020003" pitchFamily="34" charset="-34"/>
                        </a:rPr>
                        <a:t>3</a:t>
                      </a:r>
                      <a:endParaRPr lang="en-US" sz="1200" b="1">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solidFill>
                      <a:schemeClr val="accent2">
                        <a:lumMod val="40000"/>
                        <a:lumOff val="60000"/>
                      </a:schemeClr>
                    </a:solidFill>
                  </a:tcPr>
                </a:tc>
                <a:tc>
                  <a:txBody>
                    <a:bodyPr/>
                    <a:lstStyle/>
                    <a:p>
                      <a:pPr>
                        <a:lnSpc>
                          <a:spcPct val="100000"/>
                        </a:lnSpc>
                      </a:pPr>
                      <a:r>
                        <a:rPr lang="en-US" sz="1200" b="1" dirty="0">
                          <a:effectLst/>
                          <a:latin typeface="TH SarabunPSK" panose="020B0500040200020003" pitchFamily="34" charset="-34"/>
                          <a:cs typeface="TH SarabunPSK" panose="020B0500040200020003" pitchFamily="34" charset="-34"/>
                        </a:rPr>
                        <a:t>Full active range of motion when perform in vertical plane. (as show in the pictures)</a:t>
                      </a:r>
                    </a:p>
                  </a:txBody>
                  <a:tcPr marL="63500" marR="63500" marT="63500" marB="63500">
                    <a:solidFill>
                      <a:schemeClr val="accent2">
                        <a:lumMod val="40000"/>
                        <a:lumOff val="60000"/>
                      </a:schemeClr>
                    </a:solidFill>
                  </a:tcPr>
                </a:tc>
                <a:extLst>
                  <a:ext uri="{0D108BD9-81ED-4DB2-BD59-A6C34878D82A}">
                    <a16:rowId xmlns:a16="http://schemas.microsoft.com/office/drawing/2014/main" val="3654786585"/>
                  </a:ext>
                </a:extLst>
              </a:tr>
              <a:tr h="313137">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4</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some resistance.</a:t>
                      </a:r>
                      <a:endParaRPr lang="en-US" sz="12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469505956"/>
                  </a:ext>
                </a:extLst>
              </a:tr>
              <a:tr h="313137">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5</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dirty="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full resistance.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722201207"/>
                  </a:ext>
                </a:extLst>
              </a:tr>
            </a:tbl>
          </a:graphicData>
        </a:graphic>
      </p:graphicFrame>
    </p:spTree>
    <p:extLst>
      <p:ext uri="{BB962C8B-B14F-4D97-AF65-F5344CB8AC3E}">
        <p14:creationId xmlns:p14="http://schemas.microsoft.com/office/powerpoint/2010/main" val="4737622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88F8-03B5-300E-0E8B-565880034C9F}"/>
              </a:ext>
            </a:extLst>
          </p:cNvPr>
          <p:cNvSpPr>
            <a:spLocks noGrp="1"/>
          </p:cNvSpPr>
          <p:nvPr>
            <p:ph type="title"/>
          </p:nvPr>
        </p:nvSpPr>
        <p:spPr>
          <a:xfrm>
            <a:off x="1894424" y="0"/>
            <a:ext cx="1263209" cy="1248371"/>
          </a:xfrm>
        </p:spPr>
        <p:txBody>
          <a:bodyPr>
            <a:normAutofit/>
          </a:bodyPr>
          <a:lstStyle/>
          <a:p>
            <a:pPr algn="ctr"/>
            <a:r>
              <a:rPr lang="en-US" sz="8000" dirty="0"/>
              <a:t>L5</a:t>
            </a:r>
            <a:endParaRPr lang="th-TH" sz="8000" dirty="0"/>
          </a:p>
        </p:txBody>
      </p:sp>
      <p:sp>
        <p:nvSpPr>
          <p:cNvPr id="3" name="Content Placeholder 2">
            <a:extLst>
              <a:ext uri="{FF2B5EF4-FFF2-40B4-BE49-F238E27FC236}">
                <a16:creationId xmlns:a16="http://schemas.microsoft.com/office/drawing/2014/main" id="{7C137DAE-4773-1BDE-BB65-9CEB5267E3F1}"/>
              </a:ext>
            </a:extLst>
          </p:cNvPr>
          <p:cNvSpPr>
            <a:spLocks noGrp="1"/>
          </p:cNvSpPr>
          <p:nvPr>
            <p:ph idx="1"/>
          </p:nvPr>
        </p:nvSpPr>
        <p:spPr>
          <a:xfrm>
            <a:off x="240189" y="1116598"/>
            <a:ext cx="4571678" cy="1248371"/>
          </a:xfrm>
          <a:solidFill>
            <a:schemeClr val="bg1">
              <a:lumMod val="95000"/>
            </a:schemeClr>
          </a:solidFill>
        </p:spPr>
        <p:txBody>
          <a:bodyPr>
            <a:noAutofit/>
          </a:bodyPr>
          <a:lstStyle/>
          <a:p>
            <a:pPr marL="0" indent="0">
              <a:lnSpc>
                <a:spcPct val="115000"/>
              </a:lnSpc>
              <a:buNone/>
            </a:pPr>
            <a:r>
              <a:rPr lang="en-US" sz="2800" b="1" dirty="0">
                <a:solidFill>
                  <a:srgbClr val="000000"/>
                </a:solidFill>
                <a:effectLst/>
                <a:latin typeface="TH SarabunPSK" panose="020B0500040200020003" pitchFamily="34" charset="-34"/>
                <a:ea typeface="Arial Unicode MS"/>
                <a:cs typeface="TH SarabunPSK" panose="020B0500040200020003" pitchFamily="34" charset="-34"/>
              </a:rPr>
              <a:t>Starting position: natural position.</a:t>
            </a:r>
          </a:p>
          <a:p>
            <a:pPr marL="0" indent="0">
              <a:lnSpc>
                <a:spcPct val="115000"/>
              </a:lnSpc>
              <a:buNone/>
            </a:pPr>
            <a:r>
              <a:rPr lang="en-US" sz="2800" b="1" dirty="0">
                <a:solidFill>
                  <a:srgbClr val="000000"/>
                </a:solidFill>
                <a:effectLst/>
                <a:latin typeface="TH SarabunPSK" panose="020B0500040200020003" pitchFamily="34" charset="-34"/>
                <a:ea typeface="Arial Unicode MS"/>
                <a:cs typeface="TH SarabunPSK" panose="020B0500040200020003" pitchFamily="34" charset="-34"/>
              </a:rPr>
              <a:t>Action: pulling big toe up.</a:t>
            </a:r>
          </a:p>
        </p:txBody>
      </p:sp>
      <p:pic>
        <p:nvPicPr>
          <p:cNvPr id="4" name="Picture 3" descr="A picture containing diagram&#10;&#10;Description automatically generated">
            <a:extLst>
              <a:ext uri="{FF2B5EF4-FFF2-40B4-BE49-F238E27FC236}">
                <a16:creationId xmlns:a16="http://schemas.microsoft.com/office/drawing/2014/main" id="{7DAED573-986C-C268-64AC-BFB9A647915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699" t="26924" r="24975" b="13499"/>
          <a:stretch/>
        </p:blipFill>
        <p:spPr bwMode="auto">
          <a:xfrm rot="16200000">
            <a:off x="403415" y="2201743"/>
            <a:ext cx="4245226" cy="4571678"/>
          </a:xfrm>
          <a:prstGeom prst="rect">
            <a:avLst/>
          </a:prstGeom>
          <a:ln>
            <a:noFill/>
          </a:ln>
          <a:extLst>
            <a:ext uri="{53640926-AAD7-44D8-BBD7-CCE9431645EC}">
              <a14:shadowObscured xmlns:a14="http://schemas.microsoft.com/office/drawing/2010/main"/>
            </a:ext>
          </a:extLst>
        </p:spPr>
      </p:pic>
      <p:graphicFrame>
        <p:nvGraphicFramePr>
          <p:cNvPr id="5" name="Table 4">
            <a:extLst>
              <a:ext uri="{FF2B5EF4-FFF2-40B4-BE49-F238E27FC236}">
                <a16:creationId xmlns:a16="http://schemas.microsoft.com/office/drawing/2014/main" id="{26D9807D-9AE6-6C04-C069-7C1892BF5B6F}"/>
              </a:ext>
            </a:extLst>
          </p:cNvPr>
          <p:cNvGraphicFramePr>
            <a:graphicFrameLocks noGrp="1"/>
          </p:cNvGraphicFramePr>
          <p:nvPr>
            <p:extLst>
              <p:ext uri="{D42A27DB-BD31-4B8C-83A1-F6EECF244321}">
                <p14:modId xmlns:p14="http://schemas.microsoft.com/office/powerpoint/2010/main" val="1862648321"/>
              </p:ext>
            </p:extLst>
          </p:nvPr>
        </p:nvGraphicFramePr>
        <p:xfrm>
          <a:off x="240187" y="6099657"/>
          <a:ext cx="4571678" cy="3044343"/>
        </p:xfrm>
        <a:graphic>
          <a:graphicData uri="http://schemas.openxmlformats.org/drawingml/2006/table">
            <a:tbl>
              <a:tblPr>
                <a:tableStyleId>{D7AC3CCA-C797-4891-BE02-D94E43425B78}</a:tableStyleId>
              </a:tblPr>
              <a:tblGrid>
                <a:gridCol w="1051484">
                  <a:extLst>
                    <a:ext uri="{9D8B030D-6E8A-4147-A177-3AD203B41FA5}">
                      <a16:colId xmlns:a16="http://schemas.microsoft.com/office/drawing/2014/main" val="409973477"/>
                    </a:ext>
                  </a:extLst>
                </a:gridCol>
                <a:gridCol w="3520194">
                  <a:extLst>
                    <a:ext uri="{9D8B030D-6E8A-4147-A177-3AD203B41FA5}">
                      <a16:colId xmlns:a16="http://schemas.microsoft.com/office/drawing/2014/main" val="2118977805"/>
                    </a:ext>
                  </a:extLst>
                </a:gridCol>
              </a:tblGrid>
              <a:tr h="389535">
                <a:tc>
                  <a:txBody>
                    <a:bodyPr/>
                    <a:lstStyle/>
                    <a:p>
                      <a:pPr algn="ctr">
                        <a:lnSpc>
                          <a:spcPct val="115000"/>
                        </a:lnSpc>
                      </a:pPr>
                      <a:r>
                        <a:rPr lang="en-US" sz="1200" b="1" dirty="0">
                          <a:solidFill>
                            <a:srgbClr val="000000"/>
                          </a:solidFill>
                          <a:effectLst/>
                          <a:latin typeface="TH SarabunPSK" panose="020B0500040200020003" pitchFamily="34" charset="-34"/>
                          <a:ea typeface="Arial Unicode MS"/>
                          <a:cs typeface="Cordia New" panose="020B0304020202020204" pitchFamily="34" charset="-34"/>
                        </a:rPr>
                        <a:t>Grade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tc>
                  <a:txBody>
                    <a:bodyPr/>
                    <a:lstStyle/>
                    <a:p>
                      <a:pPr algn="ctr">
                        <a:lnSpc>
                          <a:spcPct val="115000"/>
                        </a:lnSpc>
                      </a:pPr>
                      <a:r>
                        <a:rPr lang="en-GB" sz="1200" b="1" dirty="0">
                          <a:solidFill>
                            <a:srgbClr val="000000"/>
                          </a:solidFill>
                          <a:effectLst/>
                          <a:latin typeface="TH SarabunPSK" panose="020B0500040200020003" pitchFamily="34" charset="-34"/>
                          <a:ea typeface="Arial Unicode MS"/>
                          <a:cs typeface="Cordia New" panose="020B0304020202020204" pitchFamily="34" charset="-34"/>
                        </a:rPr>
                        <a:t>Description</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056603848"/>
                  </a:ext>
                </a:extLst>
              </a:tr>
              <a:tr h="330316">
                <a:tc>
                  <a:txBody>
                    <a:bodyPr/>
                    <a:lstStyle/>
                    <a:p>
                      <a:pPr algn="ctr">
                        <a:lnSpc>
                          <a:spcPct val="115000"/>
                        </a:lnSpc>
                      </a:pPr>
                      <a:r>
                        <a:rPr lang="en-GB" sz="1200">
                          <a:effectLst/>
                          <a:latin typeface="TH SarabunPSK" panose="020B0500040200020003" pitchFamily="34" charset="-34"/>
                          <a:cs typeface="TH SarabunPSK" panose="020B0500040200020003" pitchFamily="34" charset="-34"/>
                        </a:rPr>
                        <a:t>0</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dirty="0">
                          <a:effectLst/>
                          <a:latin typeface="TH SarabunPSK" panose="020B0500040200020003" pitchFamily="34" charset="-34"/>
                          <a:cs typeface="TH SarabunPSK" panose="020B0500040200020003" pitchFamily="34" charset="-34"/>
                        </a:rPr>
                        <a:t>No movement with no muscle twitch.</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944152193"/>
                  </a:ext>
                </a:extLst>
              </a:tr>
              <a:tr h="529449">
                <a:tc>
                  <a:txBody>
                    <a:bodyPr/>
                    <a:lstStyle/>
                    <a:p>
                      <a:pPr algn="ctr">
                        <a:lnSpc>
                          <a:spcPct val="115000"/>
                        </a:lnSpc>
                      </a:pPr>
                      <a:r>
                        <a:rPr lang="en-GB" sz="1200" dirty="0">
                          <a:effectLst/>
                          <a:latin typeface="TH SarabunPSK" panose="020B0500040200020003" pitchFamily="34" charset="-34"/>
                          <a:cs typeface="TH SarabunPSK" panose="020B0500040200020003" pitchFamily="34" charset="-34"/>
                        </a:rPr>
                        <a:t>1</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Touch the back of the foot near the big toe, you will notice muscle twitching when attempting to lift the big toe.</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895965024"/>
                  </a:ext>
                </a:extLst>
              </a:tr>
              <a:tr h="330316">
                <a:tc>
                  <a:txBody>
                    <a:bodyPr/>
                    <a:lstStyle/>
                    <a:p>
                      <a:pPr algn="ctr">
                        <a:lnSpc>
                          <a:spcPct val="115000"/>
                        </a:lnSpc>
                      </a:pPr>
                      <a:r>
                        <a:rPr lang="en-GB" sz="1200">
                          <a:effectLst/>
                          <a:latin typeface="TH SarabunPSK" panose="020B0500040200020003" pitchFamily="34" charset="-34"/>
                          <a:cs typeface="TH SarabunPSK" panose="020B0500040200020003" pitchFamily="34" charset="-34"/>
                        </a:rPr>
                        <a:t>2</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Lying on your side, lift your big toe up, and you can move it by yourself until it reaches its limit if done horizontally.</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1913525400"/>
                  </a:ext>
                </a:extLst>
              </a:tr>
              <a:tr h="529449">
                <a:tc>
                  <a:txBody>
                    <a:bodyPr/>
                    <a:lstStyle/>
                    <a:p>
                      <a:pPr algn="ctr">
                        <a:lnSpc>
                          <a:spcPct val="115000"/>
                        </a:lnSpc>
                      </a:pPr>
                      <a:r>
                        <a:rPr lang="en-GB" sz="1200" b="1">
                          <a:effectLst/>
                          <a:latin typeface="TH SarabunPSK" panose="020B0500040200020003" pitchFamily="34" charset="-34"/>
                          <a:cs typeface="TH SarabunPSK" panose="020B0500040200020003" pitchFamily="34" charset="-34"/>
                        </a:rPr>
                        <a:t>3</a:t>
                      </a:r>
                      <a:endParaRPr lang="en-US" sz="1200" b="1">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solidFill>
                      <a:schemeClr val="accent2">
                        <a:lumMod val="40000"/>
                        <a:lumOff val="60000"/>
                      </a:schemeClr>
                    </a:solidFill>
                  </a:tcPr>
                </a:tc>
                <a:tc>
                  <a:txBody>
                    <a:bodyPr/>
                    <a:lstStyle/>
                    <a:p>
                      <a:pPr>
                        <a:lnSpc>
                          <a:spcPct val="115000"/>
                        </a:lnSpc>
                      </a:pPr>
                      <a:r>
                        <a:rPr lang="en-US" sz="1200" b="1" dirty="0">
                          <a:effectLst/>
                          <a:latin typeface="TH SarabunPSK" panose="020B0500040200020003" pitchFamily="34" charset="-34"/>
                          <a:cs typeface="TH SarabunPSK" panose="020B0500040200020003" pitchFamily="34" charset="-34"/>
                        </a:rPr>
                        <a:t>Full active range of motion when perform in vertical plane. (as show in the pictures)</a:t>
                      </a:r>
                    </a:p>
                  </a:txBody>
                  <a:tcPr marL="63500" marR="63500" marT="63500" marB="63500">
                    <a:solidFill>
                      <a:schemeClr val="accent2">
                        <a:lumMod val="40000"/>
                        <a:lumOff val="60000"/>
                      </a:schemeClr>
                    </a:solidFill>
                  </a:tcPr>
                </a:tc>
                <a:extLst>
                  <a:ext uri="{0D108BD9-81ED-4DB2-BD59-A6C34878D82A}">
                    <a16:rowId xmlns:a16="http://schemas.microsoft.com/office/drawing/2014/main" val="3654786585"/>
                  </a:ext>
                </a:extLst>
              </a:tr>
              <a:tr h="330316">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4</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some resistance.</a:t>
                      </a:r>
                      <a:endParaRPr lang="en-US" sz="12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469505956"/>
                  </a:ext>
                </a:extLst>
              </a:tr>
              <a:tr h="330316">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5</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dirty="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full resistance.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722201207"/>
                  </a:ext>
                </a:extLst>
              </a:tr>
            </a:tbl>
          </a:graphicData>
        </a:graphic>
      </p:graphicFrame>
    </p:spTree>
    <p:extLst>
      <p:ext uri="{BB962C8B-B14F-4D97-AF65-F5344CB8AC3E}">
        <p14:creationId xmlns:p14="http://schemas.microsoft.com/office/powerpoint/2010/main" val="33524823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88F8-03B5-300E-0E8B-565880034C9F}"/>
              </a:ext>
            </a:extLst>
          </p:cNvPr>
          <p:cNvSpPr>
            <a:spLocks noGrp="1"/>
          </p:cNvSpPr>
          <p:nvPr>
            <p:ph type="title"/>
          </p:nvPr>
        </p:nvSpPr>
        <p:spPr>
          <a:xfrm>
            <a:off x="1894424" y="0"/>
            <a:ext cx="1263209" cy="1248371"/>
          </a:xfrm>
        </p:spPr>
        <p:txBody>
          <a:bodyPr>
            <a:normAutofit/>
          </a:bodyPr>
          <a:lstStyle/>
          <a:p>
            <a:pPr algn="ctr"/>
            <a:r>
              <a:rPr lang="en-US" sz="8000" dirty="0"/>
              <a:t>S1</a:t>
            </a:r>
            <a:endParaRPr lang="th-TH" sz="8000" dirty="0"/>
          </a:p>
        </p:txBody>
      </p:sp>
      <p:sp>
        <p:nvSpPr>
          <p:cNvPr id="3" name="Content Placeholder 2">
            <a:extLst>
              <a:ext uri="{FF2B5EF4-FFF2-40B4-BE49-F238E27FC236}">
                <a16:creationId xmlns:a16="http://schemas.microsoft.com/office/drawing/2014/main" id="{7C137DAE-4773-1BDE-BB65-9CEB5267E3F1}"/>
              </a:ext>
            </a:extLst>
          </p:cNvPr>
          <p:cNvSpPr>
            <a:spLocks noGrp="1"/>
          </p:cNvSpPr>
          <p:nvPr>
            <p:ph idx="1"/>
          </p:nvPr>
        </p:nvSpPr>
        <p:spPr>
          <a:xfrm>
            <a:off x="240183" y="891006"/>
            <a:ext cx="4571678" cy="1248371"/>
          </a:xfrm>
          <a:solidFill>
            <a:schemeClr val="bg1">
              <a:lumMod val="95000"/>
            </a:schemeClr>
          </a:solidFill>
        </p:spPr>
        <p:txBody>
          <a:bodyPr>
            <a:noAutofit/>
          </a:bodyPr>
          <a:lstStyle/>
          <a:p>
            <a:pPr marL="0" indent="0">
              <a:lnSpc>
                <a:spcPct val="115000"/>
              </a:lnSpc>
              <a:buNone/>
            </a:pPr>
            <a:r>
              <a:rPr lang="en-US" sz="2800" b="1" dirty="0">
                <a:solidFill>
                  <a:srgbClr val="000000"/>
                </a:solidFill>
                <a:effectLst/>
                <a:latin typeface="TH SarabunPSK" panose="020B0500040200020003" pitchFamily="34" charset="-34"/>
                <a:ea typeface="Arial Unicode MS"/>
                <a:cs typeface="TH SarabunPSK" panose="020B0500040200020003" pitchFamily="34" charset="-34"/>
              </a:rPr>
              <a:t>Starting position: natural position.</a:t>
            </a:r>
          </a:p>
          <a:p>
            <a:pPr marL="0" indent="0">
              <a:lnSpc>
                <a:spcPct val="115000"/>
              </a:lnSpc>
              <a:buNone/>
            </a:pPr>
            <a:r>
              <a:rPr lang="en-US" sz="2800" b="1" dirty="0">
                <a:solidFill>
                  <a:srgbClr val="000000"/>
                </a:solidFill>
                <a:effectLst/>
                <a:latin typeface="TH SarabunPSK" panose="020B0500040200020003" pitchFamily="34" charset="-34"/>
                <a:ea typeface="Arial Unicode MS"/>
                <a:cs typeface="TH SarabunPSK" panose="020B0500040200020003" pitchFamily="34" charset="-34"/>
              </a:rPr>
              <a:t>Action: pressing foot down.</a:t>
            </a:r>
          </a:p>
        </p:txBody>
      </p:sp>
      <p:pic>
        <p:nvPicPr>
          <p:cNvPr id="5" name="Picture 4" descr="A picture containing shape&#10;&#10;Description automatically generated">
            <a:extLst>
              <a:ext uri="{FF2B5EF4-FFF2-40B4-BE49-F238E27FC236}">
                <a16:creationId xmlns:a16="http://schemas.microsoft.com/office/drawing/2014/main" id="{76C60876-A916-D886-D432-AF379DA6D80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000" t="20179" r="11850" b="9235"/>
          <a:stretch/>
        </p:blipFill>
        <p:spPr bwMode="auto">
          <a:xfrm rot="16200000">
            <a:off x="319031" y="1847339"/>
            <a:ext cx="4413986" cy="4571676"/>
          </a:xfrm>
          <a:prstGeom prst="rect">
            <a:avLst/>
          </a:prstGeom>
          <a:ln>
            <a:noFill/>
          </a:ln>
          <a:extLst>
            <a:ext uri="{53640926-AAD7-44D8-BBD7-CCE9431645EC}">
              <a14:shadowObscured xmlns:a14="http://schemas.microsoft.com/office/drawing/2010/main"/>
            </a:ext>
          </a:extLst>
        </p:spPr>
      </p:pic>
      <p:graphicFrame>
        <p:nvGraphicFramePr>
          <p:cNvPr id="4" name="Table 3">
            <a:extLst>
              <a:ext uri="{FF2B5EF4-FFF2-40B4-BE49-F238E27FC236}">
                <a16:creationId xmlns:a16="http://schemas.microsoft.com/office/drawing/2014/main" id="{74D88E15-A012-23E1-D7C6-D9633DEC8648}"/>
              </a:ext>
            </a:extLst>
          </p:cNvPr>
          <p:cNvGraphicFramePr>
            <a:graphicFrameLocks noGrp="1"/>
          </p:cNvGraphicFramePr>
          <p:nvPr>
            <p:extLst>
              <p:ext uri="{D42A27DB-BD31-4B8C-83A1-F6EECF244321}">
                <p14:modId xmlns:p14="http://schemas.microsoft.com/office/powerpoint/2010/main" val="1447910463"/>
              </p:ext>
            </p:extLst>
          </p:nvPr>
        </p:nvGraphicFramePr>
        <p:xfrm>
          <a:off x="240183" y="6113615"/>
          <a:ext cx="4571678" cy="3030385"/>
        </p:xfrm>
        <a:graphic>
          <a:graphicData uri="http://schemas.openxmlformats.org/drawingml/2006/table">
            <a:tbl>
              <a:tblPr>
                <a:tableStyleId>{D7AC3CCA-C797-4891-BE02-D94E43425B78}</a:tableStyleId>
              </a:tblPr>
              <a:tblGrid>
                <a:gridCol w="1051484">
                  <a:extLst>
                    <a:ext uri="{9D8B030D-6E8A-4147-A177-3AD203B41FA5}">
                      <a16:colId xmlns:a16="http://schemas.microsoft.com/office/drawing/2014/main" val="409973477"/>
                    </a:ext>
                  </a:extLst>
                </a:gridCol>
                <a:gridCol w="3520194">
                  <a:extLst>
                    <a:ext uri="{9D8B030D-6E8A-4147-A177-3AD203B41FA5}">
                      <a16:colId xmlns:a16="http://schemas.microsoft.com/office/drawing/2014/main" val="2118977805"/>
                    </a:ext>
                  </a:extLst>
                </a:gridCol>
              </a:tblGrid>
              <a:tr h="375577">
                <a:tc>
                  <a:txBody>
                    <a:bodyPr/>
                    <a:lstStyle/>
                    <a:p>
                      <a:pPr algn="ctr">
                        <a:lnSpc>
                          <a:spcPct val="115000"/>
                        </a:lnSpc>
                      </a:pPr>
                      <a:r>
                        <a:rPr lang="en-US" sz="1200" b="1" dirty="0">
                          <a:solidFill>
                            <a:srgbClr val="000000"/>
                          </a:solidFill>
                          <a:effectLst/>
                          <a:latin typeface="TH SarabunPSK" panose="020B0500040200020003" pitchFamily="34" charset="-34"/>
                          <a:ea typeface="Arial Unicode MS"/>
                          <a:cs typeface="Cordia New" panose="020B0304020202020204" pitchFamily="34" charset="-34"/>
                        </a:rPr>
                        <a:t>Grade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tc>
                  <a:txBody>
                    <a:bodyPr/>
                    <a:lstStyle/>
                    <a:p>
                      <a:pPr algn="ctr">
                        <a:lnSpc>
                          <a:spcPct val="115000"/>
                        </a:lnSpc>
                      </a:pPr>
                      <a:r>
                        <a:rPr lang="en-GB" sz="1200" b="1" dirty="0">
                          <a:solidFill>
                            <a:srgbClr val="000000"/>
                          </a:solidFill>
                          <a:effectLst/>
                          <a:latin typeface="TH SarabunPSK" panose="020B0500040200020003" pitchFamily="34" charset="-34"/>
                          <a:ea typeface="Arial Unicode MS"/>
                          <a:cs typeface="Cordia New" panose="020B0304020202020204" pitchFamily="34" charset="-34"/>
                        </a:rPr>
                        <a:t>Description</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056603848"/>
                  </a:ext>
                </a:extLst>
              </a:tr>
              <a:tr h="318479">
                <a:tc>
                  <a:txBody>
                    <a:bodyPr/>
                    <a:lstStyle/>
                    <a:p>
                      <a:pPr algn="ctr">
                        <a:lnSpc>
                          <a:spcPct val="115000"/>
                        </a:lnSpc>
                      </a:pPr>
                      <a:r>
                        <a:rPr lang="en-GB" sz="1200">
                          <a:effectLst/>
                          <a:latin typeface="TH SarabunPSK" panose="020B0500040200020003" pitchFamily="34" charset="-34"/>
                          <a:cs typeface="TH SarabunPSK" panose="020B0500040200020003" pitchFamily="34" charset="-34"/>
                        </a:rPr>
                        <a:t>0</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00000"/>
                        </a:lnSpc>
                      </a:pPr>
                      <a:r>
                        <a:rPr lang="en-US" sz="1200" dirty="0">
                          <a:effectLst/>
                          <a:latin typeface="TH SarabunPSK" panose="020B0500040200020003" pitchFamily="34" charset="-34"/>
                          <a:cs typeface="TH SarabunPSK" panose="020B0500040200020003" pitchFamily="34" charset="-34"/>
                        </a:rPr>
                        <a:t>No movement with no muscle twitch.</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944152193"/>
                  </a:ext>
                </a:extLst>
              </a:tr>
              <a:tr h="318479">
                <a:tc>
                  <a:txBody>
                    <a:bodyPr/>
                    <a:lstStyle/>
                    <a:p>
                      <a:pPr algn="ctr">
                        <a:lnSpc>
                          <a:spcPct val="115000"/>
                        </a:lnSpc>
                      </a:pPr>
                      <a:r>
                        <a:rPr lang="en-GB" sz="1200" dirty="0">
                          <a:effectLst/>
                          <a:latin typeface="TH SarabunPSK" panose="020B0500040200020003" pitchFamily="34" charset="-34"/>
                          <a:cs typeface="TH SarabunPSK" panose="020B0500040200020003" pitchFamily="34" charset="-34"/>
                        </a:rPr>
                        <a:t>1</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Touch the calf, you will notice muscle twitching when attempting to push the tip of the foot down.</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3895965024"/>
                  </a:ext>
                </a:extLst>
              </a:tr>
              <a:tr h="318479">
                <a:tc>
                  <a:txBody>
                    <a:bodyPr/>
                    <a:lstStyle/>
                    <a:p>
                      <a:pPr algn="ctr">
                        <a:lnSpc>
                          <a:spcPct val="115000"/>
                        </a:lnSpc>
                      </a:pPr>
                      <a:r>
                        <a:rPr lang="en-GB" sz="1200">
                          <a:effectLst/>
                          <a:latin typeface="TH SarabunPSK" panose="020B0500040200020003" pitchFamily="34" charset="-34"/>
                          <a:cs typeface="TH SarabunPSK" panose="020B0500040200020003" pitchFamily="34" charset="-34"/>
                        </a:rPr>
                        <a:t>2</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US" sz="1200" kern="1200" dirty="0">
                          <a:solidFill>
                            <a:schemeClr val="dk1"/>
                          </a:solidFill>
                          <a:effectLst/>
                          <a:latin typeface="TH SarabunPSK" panose="020B0500040200020003" pitchFamily="34" charset="-34"/>
                          <a:ea typeface="+mn-ea"/>
                          <a:cs typeface="TH SarabunPSK" panose="020B0500040200020003" pitchFamily="34" charset="-34"/>
                        </a:rPr>
                        <a:t>Lying on your side, push the tip of your foot down, and you can move it by yourself until it reaches its limit if done horizontally.</a:t>
                      </a:r>
                      <a:endParaRPr lang="en-US" sz="1200" dirty="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extLst>
                  <a:ext uri="{0D108BD9-81ED-4DB2-BD59-A6C34878D82A}">
                    <a16:rowId xmlns:a16="http://schemas.microsoft.com/office/drawing/2014/main" val="1913525400"/>
                  </a:ext>
                </a:extLst>
              </a:tr>
              <a:tr h="510478">
                <a:tc>
                  <a:txBody>
                    <a:bodyPr/>
                    <a:lstStyle/>
                    <a:p>
                      <a:pPr algn="ctr">
                        <a:lnSpc>
                          <a:spcPct val="115000"/>
                        </a:lnSpc>
                      </a:pPr>
                      <a:r>
                        <a:rPr lang="en-GB" sz="1200" b="1">
                          <a:effectLst/>
                          <a:latin typeface="TH SarabunPSK" panose="020B0500040200020003" pitchFamily="34" charset="-34"/>
                          <a:cs typeface="TH SarabunPSK" panose="020B0500040200020003" pitchFamily="34" charset="-34"/>
                        </a:rPr>
                        <a:t>3</a:t>
                      </a:r>
                      <a:endParaRPr lang="en-US" sz="1200" b="1">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solidFill>
                      <a:schemeClr val="accent2">
                        <a:lumMod val="40000"/>
                        <a:lumOff val="60000"/>
                      </a:schemeClr>
                    </a:solidFill>
                  </a:tcPr>
                </a:tc>
                <a:tc>
                  <a:txBody>
                    <a:bodyPr/>
                    <a:lstStyle/>
                    <a:p>
                      <a:pPr>
                        <a:lnSpc>
                          <a:spcPct val="115000"/>
                        </a:lnSpc>
                      </a:pPr>
                      <a:r>
                        <a:rPr lang="en-US" sz="1200" b="1" dirty="0">
                          <a:effectLst/>
                          <a:latin typeface="TH SarabunPSK" panose="020B0500040200020003" pitchFamily="34" charset="-34"/>
                          <a:cs typeface="TH SarabunPSK" panose="020B0500040200020003" pitchFamily="34" charset="-34"/>
                        </a:rPr>
                        <a:t>Full active range of motion when perform in vertical plane. (as show in the pictures)</a:t>
                      </a:r>
                    </a:p>
                  </a:txBody>
                  <a:tcPr marL="63500" marR="63500" marT="63500" marB="63500">
                    <a:solidFill>
                      <a:schemeClr val="accent2">
                        <a:lumMod val="40000"/>
                        <a:lumOff val="60000"/>
                      </a:schemeClr>
                    </a:solidFill>
                  </a:tcPr>
                </a:tc>
                <a:extLst>
                  <a:ext uri="{0D108BD9-81ED-4DB2-BD59-A6C34878D82A}">
                    <a16:rowId xmlns:a16="http://schemas.microsoft.com/office/drawing/2014/main" val="3654786585"/>
                  </a:ext>
                </a:extLst>
              </a:tr>
              <a:tr h="318479">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4</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some resistance.</a:t>
                      </a:r>
                      <a:endParaRPr lang="en-US" sz="120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3469505956"/>
                  </a:ext>
                </a:extLst>
              </a:tr>
              <a:tr h="318479">
                <a:tc>
                  <a:txBody>
                    <a:bodyPr/>
                    <a:lstStyle/>
                    <a:p>
                      <a:pPr algn="ctr">
                        <a:lnSpc>
                          <a:spcPct val="100000"/>
                        </a:lnSpc>
                      </a:pPr>
                      <a:r>
                        <a:rPr lang="en-GB" sz="1200">
                          <a:effectLst/>
                          <a:latin typeface="TH SarabunPSK" panose="020B0500040200020003" pitchFamily="34" charset="-34"/>
                          <a:cs typeface="TH SarabunPSK" panose="020B0500040200020003" pitchFamily="34" charset="-34"/>
                        </a:rPr>
                        <a:t>5</a:t>
                      </a:r>
                      <a:endParaRPr lang="en-US" sz="1200">
                        <a:effectLst/>
                        <a:latin typeface="TH SarabunPSK" panose="020B0500040200020003" pitchFamily="34" charset="-34"/>
                        <a:ea typeface="Arial" panose="020B0604020202020204" pitchFamily="34" charset="0"/>
                        <a:cs typeface="TH SarabunPSK" panose="020B0500040200020003" pitchFamily="34" charset="-34"/>
                      </a:endParaRPr>
                    </a:p>
                  </a:txBody>
                  <a:tcPr marL="63500" marR="63500" marT="63500" marB="63500"/>
                </a:tc>
                <a:tc>
                  <a:txBody>
                    <a:bodyPr/>
                    <a:lstStyle/>
                    <a:p>
                      <a:pPr>
                        <a:lnSpc>
                          <a:spcPct val="115000"/>
                        </a:lnSpc>
                      </a:pPr>
                      <a:r>
                        <a:rPr lang="en-GB" sz="1200" dirty="0">
                          <a:solidFill>
                            <a:srgbClr val="000000"/>
                          </a:solidFill>
                          <a:effectLst/>
                          <a:latin typeface="TH SarabunPSK" panose="020B0500040200020003" pitchFamily="34" charset="-34"/>
                          <a:ea typeface="Arial Unicode MS"/>
                          <a:cs typeface="Cordia New" panose="020B0304020202020204" pitchFamily="34" charset="-34"/>
                        </a:rPr>
                        <a:t>Full active range of motion</a:t>
                      </a:r>
                      <a:r>
                        <a:rPr lang="en-GB" sz="1200" dirty="0">
                          <a:solidFill>
                            <a:srgbClr val="000000"/>
                          </a:solidFill>
                          <a:effectLst/>
                          <a:latin typeface="TH SarabunPSK" panose="020B0500040200020003" pitchFamily="34" charset="-34"/>
                          <a:ea typeface="Arial" panose="020B0604020202020204" pitchFamily="34" charset="0"/>
                          <a:cs typeface="Cordia New" panose="020B0304020202020204" pitchFamily="34" charset="-34"/>
                        </a:rPr>
                        <a:t> when perform against full resistance.</a:t>
                      </a:r>
                      <a:endParaRPr lang="en-US" sz="1200" dirty="0">
                        <a:effectLst/>
                        <a:latin typeface="Arial" panose="020B0604020202020204" pitchFamily="34" charset="0"/>
                        <a:ea typeface="Arial" panose="020B0604020202020204" pitchFamily="34" charset="0"/>
                        <a:cs typeface="Cordia New" panose="020B0304020202020204" pitchFamily="34" charset="-34"/>
                      </a:endParaRPr>
                    </a:p>
                  </a:txBody>
                  <a:tcPr marL="63500" marR="63500" marT="63500" marB="63500"/>
                </a:tc>
                <a:extLst>
                  <a:ext uri="{0D108BD9-81ED-4DB2-BD59-A6C34878D82A}">
                    <a16:rowId xmlns:a16="http://schemas.microsoft.com/office/drawing/2014/main" val="722201207"/>
                  </a:ext>
                </a:extLst>
              </a:tr>
            </a:tbl>
          </a:graphicData>
        </a:graphic>
      </p:graphicFrame>
    </p:spTree>
    <p:extLst>
      <p:ext uri="{BB962C8B-B14F-4D97-AF65-F5344CB8AC3E}">
        <p14:creationId xmlns:p14="http://schemas.microsoft.com/office/powerpoint/2010/main" val="3548965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353616" y="227695"/>
            <a:ext cx="1259052" cy="888920"/>
          </a:xfrm>
        </p:spPr>
        <p:txBody>
          <a:bodyPr>
            <a:noAutofit/>
          </a:bodyPr>
          <a:lstStyle/>
          <a:p>
            <a:r>
              <a:rPr lang="en-US" sz="8000" dirty="0"/>
              <a:t>C4</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635042" y="231374"/>
            <a:ext cx="3439877" cy="830997"/>
          </a:xfrm>
          <a:prstGeom prst="rect">
            <a:avLst/>
          </a:prstGeom>
          <a:noFill/>
        </p:spPr>
        <p:txBody>
          <a:bodyPr wrap="square">
            <a:spAutoFit/>
          </a:bodyPr>
          <a:lstStyle/>
          <a:p>
            <a:r>
              <a:rPr lang="en-US" sz="2400" b="1" dirty="0">
                <a:solidFill>
                  <a:srgbClr val="000000"/>
                </a:solidFill>
                <a:effectLst/>
                <a:ea typeface="Arial Unicode MS"/>
                <a:cs typeface="TH SarabunPSK" panose="020B0500040200020003" pitchFamily="34" charset="-34"/>
              </a:rPr>
              <a:t>The skin on the upper-front part of the shoulder</a:t>
            </a:r>
            <a:endParaRPr lang="th-TH" sz="2400" b="1" dirty="0"/>
          </a:p>
        </p:txBody>
      </p:sp>
      <p:pic>
        <p:nvPicPr>
          <p:cNvPr id="6" name="Picture 5" descr="Diagram&#10;&#10;Description automatically generated">
            <a:extLst>
              <a:ext uri="{FF2B5EF4-FFF2-40B4-BE49-F238E27FC236}">
                <a16:creationId xmlns:a16="http://schemas.microsoft.com/office/drawing/2014/main" id="{56B62301-FD72-7E2C-1F65-24FE8615E9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1109" y="1113971"/>
            <a:ext cx="2361282" cy="3288621"/>
          </a:xfrm>
          <a:prstGeom prst="rect">
            <a:avLst/>
          </a:prstGeom>
        </p:spPr>
      </p:pic>
      <p:pic>
        <p:nvPicPr>
          <p:cNvPr id="8" name="Picture 7" descr="A picture containing clipart&#10;&#10;Description automatically generated">
            <a:extLst>
              <a:ext uri="{FF2B5EF4-FFF2-40B4-BE49-F238E27FC236}">
                <a16:creationId xmlns:a16="http://schemas.microsoft.com/office/drawing/2014/main" id="{FF9DC433-8144-4DFD-19E5-D6E49EEACA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975" y="4362219"/>
            <a:ext cx="3765550" cy="2730500"/>
          </a:xfrm>
          <a:prstGeom prst="rect">
            <a:avLst/>
          </a:prstGeom>
        </p:spPr>
      </p:pic>
      <p:sp>
        <p:nvSpPr>
          <p:cNvPr id="3" name="Oval 2">
            <a:extLst>
              <a:ext uri="{FF2B5EF4-FFF2-40B4-BE49-F238E27FC236}">
                <a16:creationId xmlns:a16="http://schemas.microsoft.com/office/drawing/2014/main" id="{E8CC40DB-988C-2DBF-3307-0F1F1270FF18}"/>
              </a:ext>
            </a:extLst>
          </p:cNvPr>
          <p:cNvSpPr/>
          <p:nvPr/>
        </p:nvSpPr>
        <p:spPr>
          <a:xfrm>
            <a:off x="2878977" y="3770230"/>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Oval 3">
            <a:extLst>
              <a:ext uri="{FF2B5EF4-FFF2-40B4-BE49-F238E27FC236}">
                <a16:creationId xmlns:a16="http://schemas.microsoft.com/office/drawing/2014/main" id="{9F5FFF1B-963B-5E9B-E61D-EA74F03D2C8D}"/>
              </a:ext>
            </a:extLst>
          </p:cNvPr>
          <p:cNvSpPr/>
          <p:nvPr/>
        </p:nvSpPr>
        <p:spPr>
          <a:xfrm>
            <a:off x="1498925" y="6445776"/>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 name="Oval 6">
            <a:extLst>
              <a:ext uri="{FF2B5EF4-FFF2-40B4-BE49-F238E27FC236}">
                <a16:creationId xmlns:a16="http://schemas.microsoft.com/office/drawing/2014/main" id="{EC748D1A-3C3F-48A8-0E39-F1B93B2FAC77}"/>
              </a:ext>
            </a:extLst>
          </p:cNvPr>
          <p:cNvSpPr/>
          <p:nvPr/>
        </p:nvSpPr>
        <p:spPr>
          <a:xfrm>
            <a:off x="3604906" y="6445775"/>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11" name="ตาราง 5">
            <a:extLst>
              <a:ext uri="{FF2B5EF4-FFF2-40B4-BE49-F238E27FC236}">
                <a16:creationId xmlns:a16="http://schemas.microsoft.com/office/drawing/2014/main" id="{BA16B0A3-6D34-9564-1409-128B938A6F58}"/>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1221773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0" y="190287"/>
            <a:ext cx="2011679" cy="888920"/>
          </a:xfrm>
        </p:spPr>
        <p:txBody>
          <a:bodyPr>
            <a:noAutofit/>
          </a:bodyPr>
          <a:lstStyle/>
          <a:p>
            <a:r>
              <a:rPr lang="en-US" sz="8000" dirty="0"/>
              <a:t>S4-5</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2011679" y="298142"/>
            <a:ext cx="3131821" cy="1077218"/>
          </a:xfrm>
          <a:prstGeom prst="rect">
            <a:avLst/>
          </a:prstGeom>
          <a:noFill/>
        </p:spPr>
        <p:txBody>
          <a:bodyPr wrap="square">
            <a:spAutoFit/>
          </a:bodyPr>
          <a:lstStyle/>
          <a:p>
            <a:r>
              <a:rPr lang="en-US" sz="3200" b="1" dirty="0">
                <a:solidFill>
                  <a:srgbClr val="000000"/>
                </a:solidFill>
                <a:ea typeface="Arial Unicode MS"/>
                <a:cs typeface="TH SarabunPSK" panose="020B0500040200020003" pitchFamily="34" charset="-34"/>
              </a:rPr>
              <a:t>T</a:t>
            </a:r>
            <a:r>
              <a:rPr lang="en-US" sz="3200" b="1" dirty="0">
                <a:solidFill>
                  <a:srgbClr val="000000"/>
                </a:solidFill>
                <a:effectLst/>
                <a:ea typeface="Arial Unicode MS"/>
                <a:cs typeface="TH SarabunPSK" panose="020B0500040200020003" pitchFamily="34" charset="-34"/>
              </a:rPr>
              <a:t>he skin around the anus</a:t>
            </a:r>
            <a:endParaRPr lang="th-TH" sz="3200" b="1" dirty="0"/>
          </a:p>
        </p:txBody>
      </p:sp>
      <p:pic>
        <p:nvPicPr>
          <p:cNvPr id="4" name="Picture 3" descr="Diagram&#10;&#10;Description automatically generated">
            <a:extLst>
              <a:ext uri="{FF2B5EF4-FFF2-40B4-BE49-F238E27FC236}">
                <a16:creationId xmlns:a16="http://schemas.microsoft.com/office/drawing/2014/main" id="{FD0BACAA-B31D-6022-52F1-0E993D132C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662" y="1285431"/>
            <a:ext cx="2691245" cy="6295310"/>
          </a:xfrm>
          <a:prstGeom prst="rect">
            <a:avLst/>
          </a:prstGeom>
        </p:spPr>
      </p:pic>
      <p:sp>
        <p:nvSpPr>
          <p:cNvPr id="3" name="Oval 2">
            <a:extLst>
              <a:ext uri="{FF2B5EF4-FFF2-40B4-BE49-F238E27FC236}">
                <a16:creationId xmlns:a16="http://schemas.microsoft.com/office/drawing/2014/main" id="{A07A441D-58BF-D5B0-B738-3290CF23B224}"/>
              </a:ext>
            </a:extLst>
          </p:cNvPr>
          <p:cNvSpPr/>
          <p:nvPr/>
        </p:nvSpPr>
        <p:spPr>
          <a:xfrm>
            <a:off x="2557896" y="2895394"/>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7" name="ตาราง 5">
            <a:extLst>
              <a:ext uri="{FF2B5EF4-FFF2-40B4-BE49-F238E27FC236}">
                <a16:creationId xmlns:a16="http://schemas.microsoft.com/office/drawing/2014/main" id="{81BE0C0E-47F4-C9A2-BEAB-F8A040E84F54}"/>
              </a:ext>
            </a:extLst>
          </p:cNvPr>
          <p:cNvGraphicFramePr>
            <a:graphicFrameLocks noGrp="1"/>
          </p:cNvGraphicFramePr>
          <p:nvPr>
            <p:extLst>
              <p:ext uri="{D42A27DB-BD31-4B8C-83A1-F6EECF244321}">
                <p14:modId xmlns:p14="http://schemas.microsoft.com/office/powerpoint/2010/main" val="2627159980"/>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Tree>
    <p:extLst>
      <p:ext uri="{BB962C8B-B14F-4D97-AF65-F5344CB8AC3E}">
        <p14:creationId xmlns:p14="http://schemas.microsoft.com/office/powerpoint/2010/main" val="8457845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1E7ABD-07FF-6F83-8AF2-4D76A9A43104}"/>
              </a:ext>
            </a:extLst>
          </p:cNvPr>
          <p:cNvSpPr>
            <a:spLocks noGrp="1"/>
          </p:cNvSpPr>
          <p:nvPr>
            <p:ph idx="1"/>
          </p:nvPr>
        </p:nvSpPr>
        <p:spPr>
          <a:xfrm>
            <a:off x="177800" y="762000"/>
            <a:ext cx="4864100" cy="7260566"/>
          </a:xfrm>
        </p:spPr>
        <p:txBody>
          <a:bodyPr>
            <a:normAutofit/>
          </a:bodyPr>
          <a:lstStyle/>
          <a:p>
            <a:pPr marL="0" indent="0">
              <a:lnSpc>
                <a:spcPct val="100000"/>
              </a:lnSpc>
              <a:buNone/>
            </a:pPr>
            <a:r>
              <a:rPr lang="en-US" sz="4800" dirty="0">
                <a:solidFill>
                  <a:srgbClr val="000000"/>
                </a:solidFill>
                <a:effectLst/>
                <a:latin typeface="TH SarabunPSK" panose="020B0500040200020003" pitchFamily="34" charset="-34"/>
                <a:ea typeface="Arial Unicode MS"/>
                <a:cs typeface="TH SarabunPSK" panose="020B0500040200020003" pitchFamily="34" charset="-34"/>
              </a:rPr>
              <a:t>When inserting a finger or performing anal care, do you feel any pressure inside your rectum?</a:t>
            </a:r>
          </a:p>
          <a:p>
            <a:pPr marL="0" indent="0">
              <a:lnSpc>
                <a:spcPct val="100000"/>
              </a:lnSpc>
              <a:buNone/>
            </a:pPr>
            <a:r>
              <a:rPr lang="en-GB" sz="4400" dirty="0">
                <a:solidFill>
                  <a:srgbClr val="000000"/>
                </a:solidFill>
                <a:effectLst/>
                <a:latin typeface="TH SarabunPSK" panose="020B0500040200020003" pitchFamily="34" charset="-34"/>
                <a:ea typeface="Arial Unicode MS"/>
                <a:cs typeface="TH SarabunPSK" panose="020B0500040200020003" pitchFamily="34" charset="-34"/>
                <a:sym typeface="Wingdings 2" panose="05020102010507070707" pitchFamily="18" charset="2"/>
              </a:rPr>
              <a:t></a:t>
            </a:r>
            <a:r>
              <a:rPr lang="th-TH" sz="4400" dirty="0">
                <a:solidFill>
                  <a:srgbClr val="000000"/>
                </a:solidFill>
                <a:effectLst/>
                <a:latin typeface="Arial" panose="020B0604020202020204" pitchFamily="34" charset="0"/>
                <a:ea typeface="Arial Unicode MS"/>
                <a:cs typeface="TH SarabunPSK" panose="020B0500040200020003" pitchFamily="34" charset="-34"/>
              </a:rPr>
              <a:t> </a:t>
            </a:r>
            <a:r>
              <a:rPr lang="en-US" sz="4400" dirty="0">
                <a:solidFill>
                  <a:srgbClr val="000000"/>
                </a:solidFill>
                <a:effectLst/>
                <a:latin typeface="Arial" panose="020B0604020202020204" pitchFamily="34" charset="0"/>
                <a:ea typeface="Arial Unicode MS"/>
                <a:cs typeface="TH SarabunPSK" panose="020B0500040200020003" pitchFamily="34" charset="-34"/>
              </a:rPr>
              <a:t>Yes</a:t>
            </a:r>
            <a:endParaRPr lang="en-US" sz="4400" dirty="0">
              <a:effectLst/>
              <a:latin typeface="Arial" panose="020B0604020202020204" pitchFamily="34" charset="0"/>
              <a:ea typeface="Arial" panose="020B0604020202020204" pitchFamily="34" charset="0"/>
            </a:endParaRPr>
          </a:p>
          <a:p>
            <a:pPr marL="0" indent="0">
              <a:lnSpc>
                <a:spcPct val="150000"/>
              </a:lnSpc>
              <a:buNone/>
            </a:pPr>
            <a:r>
              <a:rPr lang="en-GB" sz="4400" dirty="0">
                <a:solidFill>
                  <a:srgbClr val="000000"/>
                </a:solidFill>
                <a:effectLst/>
                <a:latin typeface="TH SarabunPSK" panose="020B0500040200020003" pitchFamily="34" charset="-34"/>
                <a:ea typeface="Arial Unicode MS"/>
                <a:cs typeface="TH SarabunPSK" panose="020B0500040200020003" pitchFamily="34" charset="-34"/>
                <a:sym typeface="Wingdings 2" panose="05020102010507070707" pitchFamily="18" charset="2"/>
              </a:rPr>
              <a:t></a:t>
            </a:r>
            <a:r>
              <a:rPr lang="th-TH" sz="4400" dirty="0">
                <a:solidFill>
                  <a:srgbClr val="000000"/>
                </a:solidFill>
                <a:effectLst/>
                <a:latin typeface="Arial" panose="020B0604020202020204" pitchFamily="34" charset="0"/>
                <a:ea typeface="Arial Unicode MS"/>
                <a:cs typeface="TH SarabunPSK" panose="020B0500040200020003" pitchFamily="34" charset="-34"/>
              </a:rPr>
              <a:t> </a:t>
            </a:r>
            <a:r>
              <a:rPr lang="en-US" sz="4400" dirty="0">
                <a:solidFill>
                  <a:srgbClr val="000000"/>
                </a:solidFill>
                <a:latin typeface="Arial" panose="020B0604020202020204" pitchFamily="34" charset="0"/>
                <a:ea typeface="Arial Unicode MS"/>
                <a:cs typeface="TH SarabunPSK" panose="020B0500040200020003" pitchFamily="34" charset="-34"/>
              </a:rPr>
              <a:t>No</a:t>
            </a:r>
            <a:endParaRPr lang="en-US" sz="4400" dirty="0">
              <a:effectLst/>
              <a:latin typeface="Arial" panose="020B0604020202020204" pitchFamily="34" charset="0"/>
              <a:ea typeface="Arial" panose="020B0604020202020204" pitchFamily="34" charset="0"/>
            </a:endParaRPr>
          </a:p>
          <a:p>
            <a:pPr marL="0" indent="0">
              <a:lnSpc>
                <a:spcPct val="150000"/>
              </a:lnSpc>
              <a:buNone/>
            </a:pPr>
            <a:r>
              <a:rPr lang="en-GB" sz="4400" dirty="0">
                <a:solidFill>
                  <a:srgbClr val="000000"/>
                </a:solidFill>
                <a:effectLst/>
                <a:latin typeface="TH SarabunPSK" panose="020B0500040200020003" pitchFamily="34" charset="-34"/>
                <a:ea typeface="Arial Unicode MS"/>
                <a:cs typeface="TH SarabunPSK" panose="020B0500040200020003" pitchFamily="34" charset="-34"/>
                <a:sym typeface="Wingdings 2" panose="05020102010507070707" pitchFamily="18" charset="2"/>
              </a:rPr>
              <a:t></a:t>
            </a:r>
            <a:r>
              <a:rPr lang="th-TH" sz="4400" dirty="0">
                <a:solidFill>
                  <a:srgbClr val="000000"/>
                </a:solidFill>
                <a:effectLst/>
                <a:ea typeface="Arial Unicode MS"/>
                <a:cs typeface="TH SarabunPSK" panose="020B0500040200020003" pitchFamily="34" charset="-34"/>
              </a:rPr>
              <a:t> </a:t>
            </a:r>
            <a:r>
              <a:rPr lang="en-US" sz="4400" dirty="0">
                <a:solidFill>
                  <a:srgbClr val="000000"/>
                </a:solidFill>
                <a:effectLst/>
                <a:ea typeface="Arial Unicode MS"/>
                <a:cs typeface="TH SarabunPSK" panose="020B0500040200020003" pitchFamily="34" charset="-34"/>
              </a:rPr>
              <a:t>Unsure</a:t>
            </a:r>
            <a:endParaRPr lang="th-TH" sz="8000" dirty="0"/>
          </a:p>
        </p:txBody>
      </p:sp>
    </p:spTree>
    <p:extLst>
      <p:ext uri="{BB962C8B-B14F-4D97-AF65-F5344CB8AC3E}">
        <p14:creationId xmlns:p14="http://schemas.microsoft.com/office/powerpoint/2010/main" val="15175554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1E7ABD-07FF-6F83-8AF2-4D76A9A43104}"/>
              </a:ext>
            </a:extLst>
          </p:cNvPr>
          <p:cNvSpPr>
            <a:spLocks noGrp="1"/>
          </p:cNvSpPr>
          <p:nvPr>
            <p:ph idx="1"/>
          </p:nvPr>
        </p:nvSpPr>
        <p:spPr>
          <a:xfrm>
            <a:off x="241300" y="838200"/>
            <a:ext cx="4711700" cy="7184366"/>
          </a:xfrm>
        </p:spPr>
        <p:txBody>
          <a:bodyPr>
            <a:normAutofit/>
          </a:bodyPr>
          <a:lstStyle/>
          <a:p>
            <a:pPr marL="0" indent="0">
              <a:lnSpc>
                <a:spcPct val="110000"/>
              </a:lnSpc>
              <a:buNone/>
            </a:pPr>
            <a:r>
              <a:rPr lang="en-US" sz="4800" dirty="0">
                <a:solidFill>
                  <a:srgbClr val="000000"/>
                </a:solidFill>
                <a:effectLst/>
                <a:latin typeface="TH SarabunPSK" panose="020B0500040200020003" pitchFamily="34" charset="-34"/>
                <a:ea typeface="Arial Unicode MS"/>
                <a:cs typeface="TH SarabunPSK" panose="020B0500040200020003" pitchFamily="34" charset="-34"/>
              </a:rPr>
              <a:t>Can you consciously tighten the muscles around your anus to control passing gas or prevent stool leakage?</a:t>
            </a:r>
          </a:p>
          <a:p>
            <a:pPr marL="0" indent="0">
              <a:lnSpc>
                <a:spcPct val="110000"/>
              </a:lnSpc>
              <a:buNone/>
            </a:pPr>
            <a:r>
              <a:rPr lang="en-GB" sz="4400" dirty="0">
                <a:solidFill>
                  <a:srgbClr val="000000"/>
                </a:solidFill>
                <a:effectLst/>
                <a:latin typeface="TH SarabunPSK" panose="020B0500040200020003" pitchFamily="34" charset="-34"/>
                <a:ea typeface="Arial Unicode MS"/>
                <a:cs typeface="TH SarabunPSK" panose="020B0500040200020003" pitchFamily="34" charset="-34"/>
                <a:sym typeface="Wingdings 2" panose="05020102010507070707" pitchFamily="18" charset="2"/>
              </a:rPr>
              <a:t></a:t>
            </a:r>
            <a:r>
              <a:rPr lang="th-TH" sz="4400" dirty="0">
                <a:solidFill>
                  <a:srgbClr val="000000"/>
                </a:solidFill>
                <a:effectLst/>
                <a:latin typeface="Arial" panose="020B0604020202020204" pitchFamily="34" charset="0"/>
                <a:ea typeface="Arial Unicode MS"/>
                <a:cs typeface="TH SarabunPSK" panose="020B0500040200020003" pitchFamily="34" charset="-34"/>
              </a:rPr>
              <a:t> </a:t>
            </a:r>
            <a:r>
              <a:rPr lang="en-US" sz="4400" dirty="0">
                <a:solidFill>
                  <a:srgbClr val="000000"/>
                </a:solidFill>
                <a:effectLst/>
                <a:latin typeface="Arial" panose="020B0604020202020204" pitchFamily="34" charset="0"/>
                <a:ea typeface="Arial Unicode MS"/>
                <a:cs typeface="TH SarabunPSK" panose="020B0500040200020003" pitchFamily="34" charset="-34"/>
              </a:rPr>
              <a:t>Yes</a:t>
            </a:r>
            <a:endParaRPr lang="en-US" sz="4400" dirty="0">
              <a:effectLst/>
              <a:latin typeface="Arial" panose="020B0604020202020204" pitchFamily="34" charset="0"/>
              <a:ea typeface="Arial" panose="020B0604020202020204" pitchFamily="34" charset="0"/>
            </a:endParaRPr>
          </a:p>
          <a:p>
            <a:pPr marL="0" indent="0">
              <a:lnSpc>
                <a:spcPct val="150000"/>
              </a:lnSpc>
              <a:buNone/>
            </a:pPr>
            <a:r>
              <a:rPr lang="en-GB" sz="4400" dirty="0">
                <a:solidFill>
                  <a:srgbClr val="000000"/>
                </a:solidFill>
                <a:effectLst/>
                <a:latin typeface="TH SarabunPSK" panose="020B0500040200020003" pitchFamily="34" charset="-34"/>
                <a:ea typeface="Arial Unicode MS"/>
                <a:cs typeface="TH SarabunPSK" panose="020B0500040200020003" pitchFamily="34" charset="-34"/>
                <a:sym typeface="Wingdings 2" panose="05020102010507070707" pitchFamily="18" charset="2"/>
              </a:rPr>
              <a:t></a:t>
            </a:r>
            <a:r>
              <a:rPr lang="th-TH" sz="4400" dirty="0">
                <a:solidFill>
                  <a:srgbClr val="000000"/>
                </a:solidFill>
                <a:effectLst/>
                <a:latin typeface="Arial" panose="020B0604020202020204" pitchFamily="34" charset="0"/>
                <a:ea typeface="Arial Unicode MS"/>
                <a:cs typeface="TH SarabunPSK" panose="020B0500040200020003" pitchFamily="34" charset="-34"/>
              </a:rPr>
              <a:t> </a:t>
            </a:r>
            <a:r>
              <a:rPr lang="en-US" sz="4400" dirty="0">
                <a:solidFill>
                  <a:srgbClr val="000000"/>
                </a:solidFill>
                <a:latin typeface="Arial" panose="020B0604020202020204" pitchFamily="34" charset="0"/>
                <a:ea typeface="Arial Unicode MS"/>
                <a:cs typeface="TH SarabunPSK" panose="020B0500040200020003" pitchFamily="34" charset="-34"/>
              </a:rPr>
              <a:t>No</a:t>
            </a:r>
            <a:endParaRPr lang="en-US" sz="4400" dirty="0">
              <a:effectLst/>
              <a:latin typeface="Arial" panose="020B0604020202020204" pitchFamily="34" charset="0"/>
              <a:ea typeface="Arial" panose="020B0604020202020204" pitchFamily="34" charset="0"/>
            </a:endParaRPr>
          </a:p>
          <a:p>
            <a:pPr marL="0" indent="0">
              <a:lnSpc>
                <a:spcPct val="150000"/>
              </a:lnSpc>
              <a:buNone/>
            </a:pPr>
            <a:r>
              <a:rPr lang="en-GB" sz="4400" dirty="0">
                <a:solidFill>
                  <a:srgbClr val="000000"/>
                </a:solidFill>
                <a:effectLst/>
                <a:latin typeface="TH SarabunPSK" panose="020B0500040200020003" pitchFamily="34" charset="-34"/>
                <a:ea typeface="Arial Unicode MS"/>
                <a:cs typeface="TH SarabunPSK" panose="020B0500040200020003" pitchFamily="34" charset="-34"/>
                <a:sym typeface="Wingdings 2" panose="05020102010507070707" pitchFamily="18" charset="2"/>
              </a:rPr>
              <a:t></a:t>
            </a:r>
            <a:r>
              <a:rPr lang="th-TH" sz="4400" dirty="0">
                <a:solidFill>
                  <a:srgbClr val="000000"/>
                </a:solidFill>
                <a:effectLst/>
                <a:ea typeface="Arial Unicode MS"/>
                <a:cs typeface="TH SarabunPSK" panose="020B0500040200020003" pitchFamily="34" charset="-34"/>
              </a:rPr>
              <a:t> </a:t>
            </a:r>
            <a:r>
              <a:rPr lang="en-US" sz="4400" dirty="0">
                <a:solidFill>
                  <a:srgbClr val="000000"/>
                </a:solidFill>
                <a:effectLst/>
                <a:ea typeface="Arial Unicode MS"/>
                <a:cs typeface="TH SarabunPSK" panose="020B0500040200020003" pitchFamily="34" charset="-34"/>
              </a:rPr>
              <a:t>Unsure</a:t>
            </a:r>
            <a:endParaRPr lang="th-TH" sz="8000" dirty="0"/>
          </a:p>
        </p:txBody>
      </p:sp>
    </p:spTree>
    <p:extLst>
      <p:ext uri="{BB962C8B-B14F-4D97-AF65-F5344CB8AC3E}">
        <p14:creationId xmlns:p14="http://schemas.microsoft.com/office/powerpoint/2010/main" val="2593923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237238" y="190287"/>
            <a:ext cx="1259052" cy="888920"/>
          </a:xfrm>
        </p:spPr>
        <p:txBody>
          <a:bodyPr>
            <a:noAutofit/>
          </a:bodyPr>
          <a:lstStyle/>
          <a:p>
            <a:r>
              <a:rPr lang="en-US" sz="8000" dirty="0"/>
              <a:t>C5</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465117" y="294377"/>
            <a:ext cx="3678383" cy="830997"/>
          </a:xfrm>
          <a:prstGeom prst="rect">
            <a:avLst/>
          </a:prstGeom>
          <a:noFill/>
        </p:spPr>
        <p:txBody>
          <a:bodyPr wrap="square">
            <a:spAutoFit/>
          </a:bodyPr>
          <a:lstStyle/>
          <a:p>
            <a:r>
              <a:rPr lang="en-US" sz="2400" b="1" dirty="0">
                <a:solidFill>
                  <a:srgbClr val="000000"/>
                </a:solidFill>
                <a:effectLst/>
                <a:ea typeface="Arial Unicode MS"/>
                <a:cs typeface="TH SarabunPSK" panose="020B0500040200020003" pitchFamily="34" charset="-34"/>
              </a:rPr>
              <a:t>The skin on the outer part of the elbow crease</a:t>
            </a:r>
            <a:endParaRPr lang="th-TH" sz="2400" b="1" dirty="0"/>
          </a:p>
        </p:txBody>
      </p:sp>
      <p:pic>
        <p:nvPicPr>
          <p:cNvPr id="4" name="Picture 3" descr="A picture containing text, scissors, tool&#10;&#10;Description automatically generated">
            <a:extLst>
              <a:ext uri="{FF2B5EF4-FFF2-40B4-BE49-F238E27FC236}">
                <a16:creationId xmlns:a16="http://schemas.microsoft.com/office/drawing/2014/main" id="{34F0BF52-FF7A-ED1F-61D8-C8D7D84A03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7" y="960118"/>
            <a:ext cx="3860155" cy="6043356"/>
          </a:xfrm>
          <a:prstGeom prst="rect">
            <a:avLst/>
          </a:prstGeom>
        </p:spPr>
      </p:pic>
      <p:cxnSp>
        <p:nvCxnSpPr>
          <p:cNvPr id="7" name="Straight Connector 6">
            <a:extLst>
              <a:ext uri="{FF2B5EF4-FFF2-40B4-BE49-F238E27FC236}">
                <a16:creationId xmlns:a16="http://schemas.microsoft.com/office/drawing/2014/main" id="{6CCD139E-00B8-83A9-2A34-1C12D71087DD}"/>
              </a:ext>
            </a:extLst>
          </p:cNvPr>
          <p:cNvCxnSpPr>
            <a:cxnSpLocks/>
          </p:cNvCxnSpPr>
          <p:nvPr/>
        </p:nvCxnSpPr>
        <p:spPr>
          <a:xfrm flipH="1" flipV="1">
            <a:off x="2006600" y="3003550"/>
            <a:ext cx="1479550" cy="88900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 name="TextBox 8">
            <a:extLst>
              <a:ext uri="{FF2B5EF4-FFF2-40B4-BE49-F238E27FC236}">
                <a16:creationId xmlns:a16="http://schemas.microsoft.com/office/drawing/2014/main" id="{8B8EB02C-C548-CDF8-7886-FF15899B97E0}"/>
              </a:ext>
            </a:extLst>
          </p:cNvPr>
          <p:cNvSpPr txBox="1"/>
          <p:nvPr/>
        </p:nvSpPr>
        <p:spPr>
          <a:xfrm>
            <a:off x="1282700" y="2755612"/>
            <a:ext cx="869463" cy="584775"/>
          </a:xfrm>
          <a:prstGeom prst="rect">
            <a:avLst/>
          </a:prstGeom>
          <a:solidFill>
            <a:schemeClr val="bg1"/>
          </a:solidFill>
        </p:spPr>
        <p:txBody>
          <a:bodyPr wrap="square">
            <a:spAutoFit/>
          </a:bodyPr>
          <a:lstStyle/>
          <a:p>
            <a:r>
              <a:rPr lang="th-TH" sz="3200" dirty="0"/>
              <a:t>ข้อพับ</a:t>
            </a:r>
          </a:p>
        </p:txBody>
      </p:sp>
      <p:sp>
        <p:nvSpPr>
          <p:cNvPr id="3" name="Oval 2">
            <a:extLst>
              <a:ext uri="{FF2B5EF4-FFF2-40B4-BE49-F238E27FC236}">
                <a16:creationId xmlns:a16="http://schemas.microsoft.com/office/drawing/2014/main" id="{3FD11566-FAE4-186E-6816-CCF9A3507D7A}"/>
              </a:ext>
            </a:extLst>
          </p:cNvPr>
          <p:cNvSpPr/>
          <p:nvPr/>
        </p:nvSpPr>
        <p:spPr>
          <a:xfrm>
            <a:off x="2778532" y="3454926"/>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99E91A35-2A75-BEB3-9DBC-F83C0E89F65D}"/>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6" name="Rectangle 5">
            <a:extLst>
              <a:ext uri="{FF2B5EF4-FFF2-40B4-BE49-F238E27FC236}">
                <a16:creationId xmlns:a16="http://schemas.microsoft.com/office/drawing/2014/main" id="{563E79E5-9FC4-C503-DA4D-EEA55C7A70E9}"/>
              </a:ext>
            </a:extLst>
          </p:cNvPr>
          <p:cNvSpPr/>
          <p:nvPr/>
        </p:nvSpPr>
        <p:spPr>
          <a:xfrm>
            <a:off x="460801" y="5289020"/>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Thumb</a:t>
            </a:r>
            <a:endParaRPr lang="th-TH" sz="1400" dirty="0"/>
          </a:p>
        </p:txBody>
      </p:sp>
      <p:sp>
        <p:nvSpPr>
          <p:cNvPr id="10" name="Rectangle 9">
            <a:extLst>
              <a:ext uri="{FF2B5EF4-FFF2-40B4-BE49-F238E27FC236}">
                <a16:creationId xmlns:a16="http://schemas.microsoft.com/office/drawing/2014/main" id="{C644CCDE-0B52-4E09-C23D-F07E31E9639F}"/>
              </a:ext>
            </a:extLst>
          </p:cNvPr>
          <p:cNvSpPr/>
          <p:nvPr/>
        </p:nvSpPr>
        <p:spPr>
          <a:xfrm>
            <a:off x="2687061" y="6116956"/>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11" name="Rectangle 10">
            <a:extLst>
              <a:ext uri="{FF2B5EF4-FFF2-40B4-BE49-F238E27FC236}">
                <a16:creationId xmlns:a16="http://schemas.microsoft.com/office/drawing/2014/main" id="{1E49C798-0902-4878-0B1A-4C4054CDFBF2}"/>
              </a:ext>
            </a:extLst>
          </p:cNvPr>
          <p:cNvSpPr/>
          <p:nvPr/>
        </p:nvSpPr>
        <p:spPr>
          <a:xfrm>
            <a:off x="1363735" y="2821301"/>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Crease</a:t>
            </a:r>
            <a:endParaRPr lang="th-TH" sz="1400" dirty="0"/>
          </a:p>
        </p:txBody>
      </p:sp>
    </p:spTree>
    <p:extLst>
      <p:ext uri="{BB962C8B-B14F-4D97-AF65-F5344CB8AC3E}">
        <p14:creationId xmlns:p14="http://schemas.microsoft.com/office/powerpoint/2010/main" val="1148944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237238" y="190287"/>
            <a:ext cx="1259052" cy="888920"/>
          </a:xfrm>
        </p:spPr>
        <p:txBody>
          <a:bodyPr>
            <a:noAutofit/>
          </a:bodyPr>
          <a:lstStyle/>
          <a:p>
            <a:r>
              <a:rPr lang="en-US" sz="8000" dirty="0"/>
              <a:t>C6</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550322" y="282815"/>
            <a:ext cx="3355940" cy="1077218"/>
          </a:xfrm>
          <a:prstGeom prst="rect">
            <a:avLst/>
          </a:prstGeom>
          <a:noFill/>
        </p:spPr>
        <p:txBody>
          <a:bodyPr wrap="square">
            <a:spAutoFit/>
          </a:bodyPr>
          <a:lstStyle/>
          <a:p>
            <a:r>
              <a:rPr lang="en-US" sz="3200" b="1" dirty="0">
                <a:solidFill>
                  <a:srgbClr val="000000"/>
                </a:solidFill>
                <a:effectLst/>
                <a:ea typeface="Arial Unicode MS"/>
                <a:cs typeface="TH SarabunPSK" panose="020B0500040200020003" pitchFamily="34" charset="-34"/>
              </a:rPr>
              <a:t>The skin on the back of the thumb</a:t>
            </a:r>
            <a:endParaRPr lang="th-TH" sz="3200" b="1" dirty="0"/>
          </a:p>
        </p:txBody>
      </p:sp>
      <p:pic>
        <p:nvPicPr>
          <p:cNvPr id="6" name="Picture 5" descr="A picture containing text, tool, scissors&#10;&#10;Description automatically generated">
            <a:extLst>
              <a:ext uri="{FF2B5EF4-FFF2-40B4-BE49-F238E27FC236}">
                <a16:creationId xmlns:a16="http://schemas.microsoft.com/office/drawing/2014/main" id="{23A5011B-8461-C7F8-8F74-9031819E81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9371"/>
            <a:ext cx="5143500" cy="5849470"/>
          </a:xfrm>
          <a:prstGeom prst="rect">
            <a:avLst/>
          </a:prstGeom>
        </p:spPr>
      </p:pic>
      <p:sp>
        <p:nvSpPr>
          <p:cNvPr id="3" name="Oval 2">
            <a:extLst>
              <a:ext uri="{FF2B5EF4-FFF2-40B4-BE49-F238E27FC236}">
                <a16:creationId xmlns:a16="http://schemas.microsoft.com/office/drawing/2014/main" id="{DFD80521-9C89-5519-26AF-3F4BCBEA6BEE}"/>
              </a:ext>
            </a:extLst>
          </p:cNvPr>
          <p:cNvSpPr/>
          <p:nvPr/>
        </p:nvSpPr>
        <p:spPr>
          <a:xfrm>
            <a:off x="2624835" y="5414303"/>
            <a:ext cx="219965" cy="249897"/>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216225D7-DB99-47B7-9A45-ED07D279187D}"/>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BB9ED217-C354-E390-57DF-2A1D21165A96}"/>
              </a:ext>
            </a:extLst>
          </p:cNvPr>
          <p:cNvSpPr/>
          <p:nvPr/>
        </p:nvSpPr>
        <p:spPr>
          <a:xfrm>
            <a:off x="3539168" y="5373341"/>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Thumb</a:t>
            </a:r>
            <a:endParaRPr lang="th-TH" sz="1400" dirty="0"/>
          </a:p>
        </p:txBody>
      </p:sp>
      <p:sp>
        <p:nvSpPr>
          <p:cNvPr id="9" name="Rectangle 8">
            <a:extLst>
              <a:ext uri="{FF2B5EF4-FFF2-40B4-BE49-F238E27FC236}">
                <a16:creationId xmlns:a16="http://schemas.microsoft.com/office/drawing/2014/main" id="{EC8B83AE-C644-25E9-7238-57338EF9712D}"/>
              </a:ext>
            </a:extLst>
          </p:cNvPr>
          <p:cNvSpPr/>
          <p:nvPr/>
        </p:nvSpPr>
        <p:spPr>
          <a:xfrm>
            <a:off x="3366862" y="6114266"/>
            <a:ext cx="1402947" cy="7455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3200" dirty="0"/>
              <a:t>Dorsal</a:t>
            </a:r>
            <a:endParaRPr lang="th-TH" sz="3200" dirty="0"/>
          </a:p>
        </p:txBody>
      </p:sp>
    </p:spTree>
    <p:extLst>
      <p:ext uri="{BB962C8B-B14F-4D97-AF65-F5344CB8AC3E}">
        <p14:creationId xmlns:p14="http://schemas.microsoft.com/office/powerpoint/2010/main" val="3176047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237238" y="190287"/>
            <a:ext cx="1259052" cy="888920"/>
          </a:xfrm>
        </p:spPr>
        <p:txBody>
          <a:bodyPr>
            <a:noAutofit/>
          </a:bodyPr>
          <a:lstStyle/>
          <a:p>
            <a:r>
              <a:rPr lang="en-US" sz="8000" dirty="0"/>
              <a:t>C7</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550322" y="156246"/>
            <a:ext cx="3355940" cy="830997"/>
          </a:xfrm>
          <a:prstGeom prst="rect">
            <a:avLst/>
          </a:prstGeom>
          <a:noFill/>
        </p:spPr>
        <p:txBody>
          <a:bodyPr wrap="square">
            <a:spAutoFit/>
          </a:bodyPr>
          <a:lstStyle/>
          <a:p>
            <a:r>
              <a:rPr lang="en-US" sz="2400" b="1" dirty="0">
                <a:solidFill>
                  <a:srgbClr val="000000"/>
                </a:solidFill>
                <a:effectLst/>
                <a:ea typeface="Arial Unicode MS"/>
                <a:cs typeface="TH SarabunPSK" panose="020B0500040200020003" pitchFamily="34" charset="-34"/>
              </a:rPr>
              <a:t>The skin on the back of your middle finger</a:t>
            </a:r>
            <a:endParaRPr lang="th-TH" sz="2400" b="1" dirty="0"/>
          </a:p>
        </p:txBody>
      </p:sp>
      <p:pic>
        <p:nvPicPr>
          <p:cNvPr id="4" name="Picture 3" descr="Diagram&#10;&#10;Description automatically generated">
            <a:extLst>
              <a:ext uri="{FF2B5EF4-FFF2-40B4-BE49-F238E27FC236}">
                <a16:creationId xmlns:a16="http://schemas.microsoft.com/office/drawing/2014/main" id="{DF0C6647-EFFE-01CE-DBF0-98D380C563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0489"/>
            <a:ext cx="5152245" cy="5859416"/>
          </a:xfrm>
          <a:prstGeom prst="rect">
            <a:avLst/>
          </a:prstGeom>
        </p:spPr>
      </p:pic>
      <p:sp>
        <p:nvSpPr>
          <p:cNvPr id="3" name="Oval 2">
            <a:extLst>
              <a:ext uri="{FF2B5EF4-FFF2-40B4-BE49-F238E27FC236}">
                <a16:creationId xmlns:a16="http://schemas.microsoft.com/office/drawing/2014/main" id="{D618BDF7-FB87-8ECD-F63F-3C583ED88141}"/>
              </a:ext>
            </a:extLst>
          </p:cNvPr>
          <p:cNvSpPr/>
          <p:nvPr/>
        </p:nvSpPr>
        <p:spPr>
          <a:xfrm>
            <a:off x="1151635" y="5579403"/>
            <a:ext cx="219965" cy="249897"/>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F44F59DD-24D5-23EE-5A60-D698FDE85BE0}"/>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F171285E-D697-D498-1858-0611BAADCB69}"/>
              </a:ext>
            </a:extLst>
          </p:cNvPr>
          <p:cNvSpPr/>
          <p:nvPr/>
        </p:nvSpPr>
        <p:spPr>
          <a:xfrm>
            <a:off x="3325526" y="5223571"/>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Thumb</a:t>
            </a:r>
            <a:endParaRPr lang="th-TH" sz="1400" dirty="0"/>
          </a:p>
        </p:txBody>
      </p:sp>
      <p:sp>
        <p:nvSpPr>
          <p:cNvPr id="9" name="Rectangle 8">
            <a:extLst>
              <a:ext uri="{FF2B5EF4-FFF2-40B4-BE49-F238E27FC236}">
                <a16:creationId xmlns:a16="http://schemas.microsoft.com/office/drawing/2014/main" id="{EF7C19E6-EFCE-2F57-E42A-031DE9AEC365}"/>
              </a:ext>
            </a:extLst>
          </p:cNvPr>
          <p:cNvSpPr/>
          <p:nvPr/>
        </p:nvSpPr>
        <p:spPr>
          <a:xfrm>
            <a:off x="3417278" y="5829300"/>
            <a:ext cx="1402947" cy="7455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3200" dirty="0"/>
              <a:t>Dorsal</a:t>
            </a:r>
            <a:endParaRPr lang="th-TH" sz="3200" dirty="0"/>
          </a:p>
        </p:txBody>
      </p:sp>
    </p:spTree>
    <p:extLst>
      <p:ext uri="{BB962C8B-B14F-4D97-AF65-F5344CB8AC3E}">
        <p14:creationId xmlns:p14="http://schemas.microsoft.com/office/powerpoint/2010/main" val="259629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237238" y="190287"/>
            <a:ext cx="1259052" cy="888920"/>
          </a:xfrm>
        </p:spPr>
        <p:txBody>
          <a:bodyPr>
            <a:noAutofit/>
          </a:bodyPr>
          <a:lstStyle/>
          <a:p>
            <a:r>
              <a:rPr lang="en-US" sz="8000" dirty="0"/>
              <a:t>C8</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550322" y="282815"/>
            <a:ext cx="3449941" cy="954107"/>
          </a:xfrm>
          <a:prstGeom prst="rect">
            <a:avLst/>
          </a:prstGeom>
          <a:noFill/>
        </p:spPr>
        <p:txBody>
          <a:bodyPr wrap="square">
            <a:spAutoFit/>
          </a:bodyPr>
          <a:lstStyle/>
          <a:p>
            <a:r>
              <a:rPr lang="en-US" sz="2800" b="1" dirty="0">
                <a:solidFill>
                  <a:srgbClr val="000000"/>
                </a:solidFill>
                <a:effectLst/>
                <a:ea typeface="Arial Unicode MS"/>
                <a:cs typeface="TH SarabunPSK" panose="020B0500040200020003" pitchFamily="34" charset="-34"/>
              </a:rPr>
              <a:t>The skin on the back of your little finger</a:t>
            </a:r>
            <a:endParaRPr lang="th-TH" sz="2800" b="1" dirty="0"/>
          </a:p>
        </p:txBody>
      </p:sp>
      <p:pic>
        <p:nvPicPr>
          <p:cNvPr id="6" name="Picture 5" descr="A picture containing text, tool, scissors&#10;&#10;Description automatically generated">
            <a:extLst>
              <a:ext uri="{FF2B5EF4-FFF2-40B4-BE49-F238E27FC236}">
                <a16:creationId xmlns:a16="http://schemas.microsoft.com/office/drawing/2014/main" id="{60E2123F-CDAE-AF3B-FFD6-BC65C42B06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6395"/>
            <a:ext cx="5143500" cy="5849470"/>
          </a:xfrm>
          <a:prstGeom prst="rect">
            <a:avLst/>
          </a:prstGeom>
        </p:spPr>
      </p:pic>
      <p:sp>
        <p:nvSpPr>
          <p:cNvPr id="3" name="Oval 2">
            <a:extLst>
              <a:ext uri="{FF2B5EF4-FFF2-40B4-BE49-F238E27FC236}">
                <a16:creationId xmlns:a16="http://schemas.microsoft.com/office/drawing/2014/main" id="{0715F152-6432-935F-625D-08BE347DDE40}"/>
              </a:ext>
            </a:extLst>
          </p:cNvPr>
          <p:cNvSpPr/>
          <p:nvPr/>
        </p:nvSpPr>
        <p:spPr>
          <a:xfrm>
            <a:off x="910335" y="4584700"/>
            <a:ext cx="219965" cy="249897"/>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8" name="ตาราง 5">
            <a:extLst>
              <a:ext uri="{FF2B5EF4-FFF2-40B4-BE49-F238E27FC236}">
                <a16:creationId xmlns:a16="http://schemas.microsoft.com/office/drawing/2014/main" id="{7098335B-14A5-34AC-A446-248B21615314}"/>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7" name="Rectangle 6">
            <a:extLst>
              <a:ext uri="{FF2B5EF4-FFF2-40B4-BE49-F238E27FC236}">
                <a16:creationId xmlns:a16="http://schemas.microsoft.com/office/drawing/2014/main" id="{11E13FA4-7A19-FA6D-C3CD-C3D5FFDDA401}"/>
              </a:ext>
            </a:extLst>
          </p:cNvPr>
          <p:cNvSpPr/>
          <p:nvPr/>
        </p:nvSpPr>
        <p:spPr>
          <a:xfrm>
            <a:off x="3376929" y="5359933"/>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Thumb</a:t>
            </a:r>
            <a:endParaRPr lang="th-TH" sz="1400" dirty="0"/>
          </a:p>
        </p:txBody>
      </p:sp>
      <p:sp>
        <p:nvSpPr>
          <p:cNvPr id="9" name="Rectangle 8">
            <a:extLst>
              <a:ext uri="{FF2B5EF4-FFF2-40B4-BE49-F238E27FC236}">
                <a16:creationId xmlns:a16="http://schemas.microsoft.com/office/drawing/2014/main" id="{A0F69CBD-1B52-6932-A258-7435128E569A}"/>
              </a:ext>
            </a:extLst>
          </p:cNvPr>
          <p:cNvSpPr/>
          <p:nvPr/>
        </p:nvSpPr>
        <p:spPr>
          <a:xfrm>
            <a:off x="3366862" y="6114266"/>
            <a:ext cx="1402947" cy="7455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3200" dirty="0"/>
              <a:t>Dorsal</a:t>
            </a:r>
            <a:endParaRPr lang="th-TH" sz="3200" dirty="0"/>
          </a:p>
        </p:txBody>
      </p:sp>
    </p:spTree>
    <p:extLst>
      <p:ext uri="{BB962C8B-B14F-4D97-AF65-F5344CB8AC3E}">
        <p14:creationId xmlns:p14="http://schemas.microsoft.com/office/powerpoint/2010/main" val="2165281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475-6289-F5E2-C8FA-A4A2B53CFAD2}"/>
              </a:ext>
            </a:extLst>
          </p:cNvPr>
          <p:cNvSpPr>
            <a:spLocks noGrp="1"/>
          </p:cNvSpPr>
          <p:nvPr>
            <p:ph type="title"/>
          </p:nvPr>
        </p:nvSpPr>
        <p:spPr>
          <a:xfrm>
            <a:off x="237238" y="190287"/>
            <a:ext cx="1259052" cy="888920"/>
          </a:xfrm>
        </p:spPr>
        <p:txBody>
          <a:bodyPr>
            <a:noAutofit/>
          </a:bodyPr>
          <a:lstStyle/>
          <a:p>
            <a:r>
              <a:rPr lang="en-US" sz="8000" dirty="0"/>
              <a:t>T1</a:t>
            </a:r>
            <a:endParaRPr lang="th-TH" sz="8000" dirty="0"/>
          </a:p>
        </p:txBody>
      </p:sp>
      <p:sp>
        <p:nvSpPr>
          <p:cNvPr id="5" name="TextBox 4">
            <a:extLst>
              <a:ext uri="{FF2B5EF4-FFF2-40B4-BE49-F238E27FC236}">
                <a16:creationId xmlns:a16="http://schemas.microsoft.com/office/drawing/2014/main" id="{B6492BB3-109E-1457-50A2-65DF51937DCE}"/>
              </a:ext>
            </a:extLst>
          </p:cNvPr>
          <p:cNvSpPr txBox="1"/>
          <p:nvPr/>
        </p:nvSpPr>
        <p:spPr>
          <a:xfrm>
            <a:off x="1350817" y="282815"/>
            <a:ext cx="3961963" cy="584775"/>
          </a:xfrm>
          <a:prstGeom prst="rect">
            <a:avLst/>
          </a:prstGeom>
          <a:noFill/>
        </p:spPr>
        <p:txBody>
          <a:bodyPr wrap="square">
            <a:spAutoFit/>
          </a:bodyPr>
          <a:lstStyle/>
          <a:p>
            <a:r>
              <a:rPr lang="en-US" sz="3200" b="1" dirty="0">
                <a:solidFill>
                  <a:srgbClr val="000000"/>
                </a:solidFill>
                <a:effectLst/>
                <a:ea typeface="Arial Unicode MS"/>
                <a:cs typeface="TH SarabunPSK" panose="020B0500040200020003" pitchFamily="34" charset="-34"/>
              </a:rPr>
              <a:t>The skin of the elbow</a:t>
            </a:r>
            <a:endParaRPr lang="th-TH" sz="3200" b="1" dirty="0"/>
          </a:p>
        </p:txBody>
      </p:sp>
      <p:pic>
        <p:nvPicPr>
          <p:cNvPr id="6" name="Picture 5" descr="Diagram&#10;&#10;Description automatically generated">
            <a:extLst>
              <a:ext uri="{FF2B5EF4-FFF2-40B4-BE49-F238E27FC236}">
                <a16:creationId xmlns:a16="http://schemas.microsoft.com/office/drawing/2014/main" id="{1B1996DD-C6A3-7FD3-7A01-066DCFE6B3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66" y="946212"/>
            <a:ext cx="4160520" cy="6513600"/>
          </a:xfrm>
          <a:prstGeom prst="rect">
            <a:avLst/>
          </a:prstGeom>
        </p:spPr>
      </p:pic>
      <p:cxnSp>
        <p:nvCxnSpPr>
          <p:cNvPr id="3" name="Straight Connector 2">
            <a:extLst>
              <a:ext uri="{FF2B5EF4-FFF2-40B4-BE49-F238E27FC236}">
                <a16:creationId xmlns:a16="http://schemas.microsoft.com/office/drawing/2014/main" id="{8429379A-926B-A41B-3F44-05CCFAA890D4}"/>
              </a:ext>
            </a:extLst>
          </p:cNvPr>
          <p:cNvCxnSpPr>
            <a:cxnSpLocks/>
          </p:cNvCxnSpPr>
          <p:nvPr/>
        </p:nvCxnSpPr>
        <p:spPr>
          <a:xfrm flipH="1" flipV="1">
            <a:off x="2152163" y="3028950"/>
            <a:ext cx="1479550" cy="88900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Oval 6">
            <a:extLst>
              <a:ext uri="{FF2B5EF4-FFF2-40B4-BE49-F238E27FC236}">
                <a16:creationId xmlns:a16="http://schemas.microsoft.com/office/drawing/2014/main" id="{17C8173B-EE7A-31D8-1F7A-BE6364C4090F}"/>
              </a:ext>
            </a:extLst>
          </p:cNvPr>
          <p:cNvSpPr/>
          <p:nvPr/>
        </p:nvSpPr>
        <p:spPr>
          <a:xfrm>
            <a:off x="3563654" y="3917950"/>
            <a:ext cx="136117" cy="132823"/>
          </a:xfrm>
          <a:prstGeom prst="ellipse">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aphicFrame>
        <p:nvGraphicFramePr>
          <p:cNvPr id="9" name="ตาราง 5">
            <a:extLst>
              <a:ext uri="{FF2B5EF4-FFF2-40B4-BE49-F238E27FC236}">
                <a16:creationId xmlns:a16="http://schemas.microsoft.com/office/drawing/2014/main" id="{0C62EDD8-C850-1C65-3560-BA14CBE3F2ED}"/>
              </a:ext>
            </a:extLst>
          </p:cNvPr>
          <p:cNvGraphicFramePr>
            <a:graphicFrameLocks noGrp="1"/>
          </p:cNvGraphicFramePr>
          <p:nvPr>
            <p:extLst>
              <p:ext uri="{D42A27DB-BD31-4B8C-83A1-F6EECF244321}">
                <p14:modId xmlns:p14="http://schemas.microsoft.com/office/powerpoint/2010/main" val="1239710954"/>
              </p:ext>
            </p:extLst>
          </p:nvPr>
        </p:nvGraphicFramePr>
        <p:xfrm>
          <a:off x="524042" y="7538435"/>
          <a:ext cx="4296183" cy="1139312"/>
        </p:xfrm>
        <a:graphic>
          <a:graphicData uri="http://schemas.openxmlformats.org/drawingml/2006/table">
            <a:tbl>
              <a:tblPr firstRow="1" bandRow="1">
                <a:tableStyleId>{5C22544A-7EE6-4342-B048-85BDC9FD1C3A}</a:tableStyleId>
              </a:tblPr>
              <a:tblGrid>
                <a:gridCol w="1165058">
                  <a:extLst>
                    <a:ext uri="{9D8B030D-6E8A-4147-A177-3AD203B41FA5}">
                      <a16:colId xmlns:a16="http://schemas.microsoft.com/office/drawing/2014/main" val="1685741149"/>
                    </a:ext>
                  </a:extLst>
                </a:gridCol>
                <a:gridCol w="1528662">
                  <a:extLst>
                    <a:ext uri="{9D8B030D-6E8A-4147-A177-3AD203B41FA5}">
                      <a16:colId xmlns:a16="http://schemas.microsoft.com/office/drawing/2014/main" val="4282444981"/>
                    </a:ext>
                  </a:extLst>
                </a:gridCol>
                <a:gridCol w="1602463">
                  <a:extLst>
                    <a:ext uri="{9D8B030D-6E8A-4147-A177-3AD203B41FA5}">
                      <a16:colId xmlns:a16="http://schemas.microsoft.com/office/drawing/2014/main" val="1450356771"/>
                    </a:ext>
                  </a:extLst>
                </a:gridCol>
              </a:tblGrid>
              <a:tr h="1139312">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chemeClr val="accent6"/>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Abnormal</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FF00"/>
                    </a:solidFill>
                  </a:tcPr>
                </a:tc>
                <a:tc>
                  <a:txBody>
                    <a:bodyPr/>
                    <a:lstStyle/>
                    <a:p>
                      <a:pPr algn="ctr"/>
                      <a:r>
                        <a:rPr lang="en-US" sz="3200" dirty="0">
                          <a:solidFill>
                            <a:schemeClr val="tx1"/>
                          </a:solidFill>
                          <a:latin typeface="TH SarabunPSK" panose="020B0500040200020003" pitchFamily="34" charset="-34"/>
                          <a:cs typeface="TH SarabunPSK" panose="020B0500040200020003" pitchFamily="34" charset="-34"/>
                        </a:rPr>
                        <a:t>Absent</a:t>
                      </a:r>
                      <a:endParaRPr lang="th-TH" sz="3200" dirty="0">
                        <a:solidFill>
                          <a:schemeClr val="tx1"/>
                        </a:solidFill>
                        <a:latin typeface="TH SarabunPSK" panose="020B0500040200020003" pitchFamily="34" charset="-34"/>
                        <a:cs typeface="TH SarabunPSK" panose="020B0500040200020003" pitchFamily="34" charset="-34"/>
                      </a:endParaRPr>
                    </a:p>
                  </a:txBody>
                  <a:tcPr anchor="ctr">
                    <a:solidFill>
                      <a:srgbClr val="FFC000"/>
                    </a:solidFill>
                  </a:tcPr>
                </a:tc>
                <a:extLst>
                  <a:ext uri="{0D108BD9-81ED-4DB2-BD59-A6C34878D82A}">
                    <a16:rowId xmlns:a16="http://schemas.microsoft.com/office/drawing/2014/main" val="975094048"/>
                  </a:ext>
                </a:extLst>
              </a:tr>
            </a:tbl>
          </a:graphicData>
        </a:graphic>
      </p:graphicFrame>
      <p:sp>
        <p:nvSpPr>
          <p:cNvPr id="8" name="Rectangle 7">
            <a:extLst>
              <a:ext uri="{FF2B5EF4-FFF2-40B4-BE49-F238E27FC236}">
                <a16:creationId xmlns:a16="http://schemas.microsoft.com/office/drawing/2014/main" id="{7F4905DD-1DBA-7FB2-47E0-D5760C7A670B}"/>
              </a:ext>
            </a:extLst>
          </p:cNvPr>
          <p:cNvSpPr/>
          <p:nvPr/>
        </p:nvSpPr>
        <p:spPr>
          <a:xfrm>
            <a:off x="654577" y="5714359"/>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Thumb</a:t>
            </a:r>
            <a:endParaRPr lang="th-TH" sz="1400" dirty="0"/>
          </a:p>
        </p:txBody>
      </p:sp>
      <p:sp>
        <p:nvSpPr>
          <p:cNvPr id="10" name="Rectangle 9">
            <a:extLst>
              <a:ext uri="{FF2B5EF4-FFF2-40B4-BE49-F238E27FC236}">
                <a16:creationId xmlns:a16="http://schemas.microsoft.com/office/drawing/2014/main" id="{1C591425-6514-84A9-087C-0FABA121D180}"/>
              </a:ext>
            </a:extLst>
          </p:cNvPr>
          <p:cNvSpPr/>
          <p:nvPr/>
        </p:nvSpPr>
        <p:spPr>
          <a:xfrm>
            <a:off x="2924322" y="6527503"/>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Palm</a:t>
            </a:r>
            <a:endParaRPr lang="th-TH" sz="1400" dirty="0"/>
          </a:p>
        </p:txBody>
      </p:sp>
      <p:sp>
        <p:nvSpPr>
          <p:cNvPr id="11" name="Rectangle 10">
            <a:extLst>
              <a:ext uri="{FF2B5EF4-FFF2-40B4-BE49-F238E27FC236}">
                <a16:creationId xmlns:a16="http://schemas.microsoft.com/office/drawing/2014/main" id="{ECD60F21-42A0-9A06-75AC-FD551021CA44}"/>
              </a:ext>
            </a:extLst>
          </p:cNvPr>
          <p:cNvSpPr/>
          <p:nvPr/>
        </p:nvSpPr>
        <p:spPr>
          <a:xfrm>
            <a:off x="1363735" y="2821301"/>
            <a:ext cx="707391" cy="4996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Crease</a:t>
            </a:r>
            <a:endParaRPr lang="th-TH" sz="1400" dirty="0"/>
          </a:p>
        </p:txBody>
      </p:sp>
    </p:spTree>
    <p:extLst>
      <p:ext uri="{BB962C8B-B14F-4D97-AF65-F5344CB8AC3E}">
        <p14:creationId xmlns:p14="http://schemas.microsoft.com/office/powerpoint/2010/main" val="747501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2653</TotalTime>
  <Words>1822</Words>
  <Application>Microsoft Office PowerPoint</Application>
  <PresentationFormat>นำเสนอทางหน้าจอ (16:9)</PresentationFormat>
  <Paragraphs>384</Paragraphs>
  <Slides>42</Slides>
  <Notes>0</Notes>
  <HiddenSlides>0</HiddenSlides>
  <MMClips>0</MMClips>
  <ScaleCrop>false</ScaleCrop>
  <HeadingPairs>
    <vt:vector size="6" baseType="variant">
      <vt:variant>
        <vt:lpstr>ฟอนต์ที่ถูกใช้</vt:lpstr>
      </vt:variant>
      <vt:variant>
        <vt:i4>5</vt:i4>
      </vt:variant>
      <vt:variant>
        <vt:lpstr>ธีม</vt:lpstr>
      </vt:variant>
      <vt:variant>
        <vt:i4>1</vt:i4>
      </vt:variant>
      <vt:variant>
        <vt:lpstr>ชื่อเรื่องสไลด์</vt:lpstr>
      </vt:variant>
      <vt:variant>
        <vt:i4>42</vt:i4>
      </vt:variant>
    </vt:vector>
  </HeadingPairs>
  <TitlesOfParts>
    <vt:vector size="48" baseType="lpstr">
      <vt:lpstr>Arial</vt:lpstr>
      <vt:lpstr>Arial Unicode MS</vt:lpstr>
      <vt:lpstr>Calibri</vt:lpstr>
      <vt:lpstr>Calibri Light</vt:lpstr>
      <vt:lpstr>TH SarabunPSK</vt:lpstr>
      <vt:lpstr>Office Theme</vt:lpstr>
      <vt:lpstr>งานนำเสนอ PowerPoint</vt:lpstr>
      <vt:lpstr>C2</vt:lpstr>
      <vt:lpstr>C3</vt:lpstr>
      <vt:lpstr>C4</vt:lpstr>
      <vt:lpstr>C5</vt:lpstr>
      <vt:lpstr>C6</vt:lpstr>
      <vt:lpstr>C7</vt:lpstr>
      <vt:lpstr>C8</vt:lpstr>
      <vt:lpstr>T1</vt:lpstr>
      <vt:lpstr>T2</vt:lpstr>
      <vt:lpstr>T3</vt:lpstr>
      <vt:lpstr>T4</vt:lpstr>
      <vt:lpstr>T5</vt:lpstr>
      <vt:lpstr>T6</vt:lpstr>
      <vt:lpstr>T7</vt:lpstr>
      <vt:lpstr>T8</vt:lpstr>
      <vt:lpstr>T9</vt:lpstr>
      <vt:lpstr>T10</vt:lpstr>
      <vt:lpstr>T11</vt:lpstr>
      <vt:lpstr>T12</vt:lpstr>
      <vt:lpstr>L1</vt:lpstr>
      <vt:lpstr>L2</vt:lpstr>
      <vt:lpstr>L3</vt:lpstr>
      <vt:lpstr>L4</vt:lpstr>
      <vt:lpstr>L5</vt:lpstr>
      <vt:lpstr>S1</vt:lpstr>
      <vt:lpstr>S2</vt:lpstr>
      <vt:lpstr>S3</vt:lpstr>
      <vt:lpstr>งานนำเสนอ PowerPoint</vt:lpstr>
      <vt:lpstr>C5</vt:lpstr>
      <vt:lpstr>C6</vt:lpstr>
      <vt:lpstr>C7</vt:lpstr>
      <vt:lpstr>C8</vt:lpstr>
      <vt:lpstr>T1</vt:lpstr>
      <vt:lpstr>L2</vt:lpstr>
      <vt:lpstr>L3</vt:lpstr>
      <vt:lpstr>L4</vt:lpstr>
      <vt:lpstr>L5</vt:lpstr>
      <vt:lpstr>S1</vt:lpstr>
      <vt:lpstr>S4-5</vt:lpstr>
      <vt:lpstr>งานนำเสนอ PowerPoint</vt:lpstr>
      <vt:lpstr>งานนำเสนอ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ACE</dc:title>
  <dc:creator>Aitthanatt Eitivipart</dc:creator>
  <cp:lastModifiedBy>Pooriput Waongenngarm</cp:lastModifiedBy>
  <cp:revision>10</cp:revision>
  <dcterms:created xsi:type="dcterms:W3CDTF">2022-12-22T08:00:19Z</dcterms:created>
  <dcterms:modified xsi:type="dcterms:W3CDTF">2024-08-26T14:38:37Z</dcterms:modified>
</cp:coreProperties>
</file>