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0" autoAdjust="0"/>
    <p:restoredTop sz="94660"/>
  </p:normalViewPr>
  <p:slideViewPr>
    <p:cSldViewPr snapToGrid="0" showGuides="1">
      <p:cViewPr>
        <p:scale>
          <a:sx n="126" d="100"/>
          <a:sy n="126" d="100"/>
        </p:scale>
        <p:origin x="1253" y="41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B5B7-9809-4FED-8CB5-CAAE57260929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B9543-73FB-47F9-A18F-5FDDA89F71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03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肝臓</a:t>
            </a:r>
            <a:r>
              <a:rPr kumimoji="1" lang="en-US" altLang="ja-JP" dirty="0"/>
              <a:t>ab</a:t>
            </a:r>
            <a:r>
              <a:rPr kumimoji="1" lang="ja-JP" altLang="en-US" dirty="0"/>
              <a:t>　脾臓</a:t>
            </a:r>
            <a:r>
              <a:rPr kumimoji="1" lang="en-US" altLang="ja-JP" dirty="0"/>
              <a:t>cd</a:t>
            </a:r>
            <a:r>
              <a:rPr kumimoji="1" lang="ja-JP" altLang="en-US" dirty="0"/>
              <a:t>　腎臓</a:t>
            </a:r>
            <a:r>
              <a:rPr kumimoji="1" lang="en-US" altLang="ja-JP" dirty="0" err="1"/>
              <a:t>ef</a:t>
            </a:r>
            <a:endParaRPr kumimoji="1" lang="en-US" altLang="ja-JP" dirty="0"/>
          </a:p>
          <a:p>
            <a:r>
              <a:rPr kumimoji="1" lang="ja-JP" altLang="en-US" dirty="0"/>
              <a:t>副腎</a:t>
            </a:r>
            <a:r>
              <a:rPr kumimoji="1" lang="en-US" altLang="ja-JP" dirty="0" err="1"/>
              <a:t>gh</a:t>
            </a:r>
            <a:r>
              <a:rPr kumimoji="1" lang="ja-JP" altLang="en-US" dirty="0"/>
              <a:t>　小腸</a:t>
            </a:r>
            <a:r>
              <a:rPr kumimoji="1" lang="en-US" altLang="ja-JP" dirty="0" err="1"/>
              <a:t>ij</a:t>
            </a:r>
            <a:r>
              <a:rPr kumimoji="1" lang="ja-JP" altLang="en-US" dirty="0"/>
              <a:t>　大腸</a:t>
            </a:r>
            <a:r>
              <a:rPr kumimoji="1" lang="en-US" altLang="ja-JP" dirty="0"/>
              <a:t>kl</a:t>
            </a:r>
          </a:p>
          <a:p>
            <a:r>
              <a:rPr kumimoji="1" lang="ja-JP" altLang="en-US" dirty="0"/>
              <a:t>心臓</a:t>
            </a:r>
            <a:r>
              <a:rPr kumimoji="1" lang="en-US" altLang="ja-JP" dirty="0" err="1"/>
              <a:t>mn</a:t>
            </a:r>
            <a:r>
              <a:rPr kumimoji="1" lang="ja-JP" altLang="en-US" dirty="0"/>
              <a:t>　肺</a:t>
            </a:r>
            <a:r>
              <a:rPr kumimoji="1" lang="en-US" altLang="ja-JP" dirty="0"/>
              <a:t>op</a:t>
            </a:r>
            <a:r>
              <a:rPr kumimoji="1" lang="ja-JP" altLang="en-US" dirty="0"/>
              <a:t>　 </a:t>
            </a:r>
            <a:r>
              <a:rPr kumimoji="1" lang="en-US" altLang="ja-JP" dirty="0"/>
              <a:t>CD3 CD4 CD20 </a:t>
            </a:r>
            <a:r>
              <a:rPr kumimoji="1" lang="en-US" altLang="ja-JP" dirty="0" err="1"/>
              <a:t>qrs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9543-73FB-47F9-A18F-5FDDA89F71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96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70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20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11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83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11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46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07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84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15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80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86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4F6519-7A86-460E-A99D-249A5EBF8DD4}" type="datetimeFigureOut">
              <a:rPr kumimoji="1" lang="ja-JP" altLang="en-US" smtClean="0"/>
              <a:t>2024/8/19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C11A9-E3E8-40D1-AC13-7163C325AC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38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18" Type="http://schemas.openxmlformats.org/officeDocument/2006/relationships/image" Target="../media/image16.jpg"/><Relationship Id="rId3" Type="http://schemas.openxmlformats.org/officeDocument/2006/relationships/image" Target="../media/image1.jpg"/><Relationship Id="rId21" Type="http://schemas.openxmlformats.org/officeDocument/2006/relationships/image" Target="../media/image19.jp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5" Type="http://schemas.openxmlformats.org/officeDocument/2006/relationships/image" Target="../media/image13.jpg"/><Relationship Id="rId10" Type="http://schemas.openxmlformats.org/officeDocument/2006/relationships/image" Target="../media/image8.jpg"/><Relationship Id="rId19" Type="http://schemas.openxmlformats.org/officeDocument/2006/relationships/image" Target="../media/image17.jp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30339-2995-8B65-6519-DCAF2B4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図 91" descr="食品, 座る, コーヒー, 砂糖 が含まれている画像&#10;&#10;自動的に生成された説明">
            <a:extLst>
              <a:ext uri="{FF2B5EF4-FFF2-40B4-BE49-F238E27FC236}">
                <a16:creationId xmlns:a16="http://schemas.microsoft.com/office/drawing/2014/main" id="{B0F579B6-6139-6057-489E-C93F1D7A73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7" r="50385"/>
          <a:stretch/>
        </p:blipFill>
        <p:spPr>
          <a:xfrm>
            <a:off x="4563000" y="6086688"/>
            <a:ext cx="1160999" cy="1392000"/>
          </a:xfrm>
          <a:prstGeom prst="rect">
            <a:avLst/>
          </a:prstGeom>
        </p:spPr>
      </p:pic>
      <p:pic>
        <p:nvPicPr>
          <p:cNvPr id="94" name="図 93" descr="食品, 座る, ボウル, 立つ が含まれている画像&#10;&#10;自動的に生成された説明">
            <a:extLst>
              <a:ext uri="{FF2B5EF4-FFF2-40B4-BE49-F238E27FC236}">
                <a16:creationId xmlns:a16="http://schemas.microsoft.com/office/drawing/2014/main" id="{1FDD0628-773A-9AB8-780F-C964AE453A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" r="51539" b="1"/>
          <a:stretch/>
        </p:blipFill>
        <p:spPr>
          <a:xfrm>
            <a:off x="5724000" y="6086688"/>
            <a:ext cx="1134000" cy="1400741"/>
          </a:xfrm>
          <a:prstGeom prst="rect">
            <a:avLst/>
          </a:prstGeom>
        </p:spPr>
      </p:pic>
      <p:pic>
        <p:nvPicPr>
          <p:cNvPr id="96" name="図 95" descr="白い壁の前にいる&#10;&#10;低い精度で自動的に生成された説明">
            <a:extLst>
              <a:ext uri="{FF2B5EF4-FFF2-40B4-BE49-F238E27FC236}">
                <a16:creationId xmlns:a16="http://schemas.microsoft.com/office/drawing/2014/main" id="{44871D17-A773-914B-9BF4-C19CD7DC6D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7" r="1923"/>
          <a:stretch/>
        </p:blipFill>
        <p:spPr>
          <a:xfrm>
            <a:off x="4563000" y="7478688"/>
            <a:ext cx="2294998" cy="1392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29A123-097D-40E3-9FDE-F929F33ADB46}"/>
              </a:ext>
            </a:extLst>
          </p:cNvPr>
          <p:cNvSpPr txBox="1"/>
          <p:nvPr/>
        </p:nvSpPr>
        <p:spPr>
          <a:xfrm>
            <a:off x="0" y="0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1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図 59" descr="ピンク, カーテン, 敷物, シャツ が含まれている画像&#10;&#10;自動的に生成された説明">
            <a:extLst>
              <a:ext uri="{FF2B5EF4-FFF2-40B4-BE49-F238E27FC236}">
                <a16:creationId xmlns:a16="http://schemas.microsoft.com/office/drawing/2014/main" id="{4E445EB9-8323-9BE2-8D26-DCF8D5448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1674"/>
            <a:ext cx="2268000" cy="1392000"/>
          </a:xfrm>
          <a:prstGeom prst="rect">
            <a:avLst/>
          </a:prstGeom>
        </p:spPr>
      </p:pic>
      <p:pic>
        <p:nvPicPr>
          <p:cNvPr id="62" name="図 61" descr="ピンク, 敷物, 紫 が含まれている画像&#10;&#10;自動的に生成された説明">
            <a:extLst>
              <a:ext uri="{FF2B5EF4-FFF2-40B4-BE49-F238E27FC236}">
                <a16:creationId xmlns:a16="http://schemas.microsoft.com/office/drawing/2014/main" id="{14810B90-23E3-180B-F515-B5AF06BEF0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441674"/>
            <a:ext cx="2268000" cy="1392000"/>
          </a:xfrm>
          <a:prstGeom prst="rect">
            <a:avLst/>
          </a:prstGeom>
        </p:spPr>
      </p:pic>
      <p:pic>
        <p:nvPicPr>
          <p:cNvPr id="64" name="図 63" descr="背景パターン&#10;&#10;自動的に生成された説明">
            <a:extLst>
              <a:ext uri="{FF2B5EF4-FFF2-40B4-BE49-F238E27FC236}">
                <a16:creationId xmlns:a16="http://schemas.microsoft.com/office/drawing/2014/main" id="{F9254CF0-359B-9AC1-B3F0-32A68FA5E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00" y="441674"/>
            <a:ext cx="2268000" cy="1392000"/>
          </a:xfrm>
          <a:prstGeom prst="rect">
            <a:avLst/>
          </a:prstGeom>
        </p:spPr>
      </p:pic>
      <p:pic>
        <p:nvPicPr>
          <p:cNvPr id="66" name="図 65" descr="写真と文字の加工写真&#10;&#10;低い精度で自動的に生成された説明">
            <a:extLst>
              <a:ext uri="{FF2B5EF4-FFF2-40B4-BE49-F238E27FC236}">
                <a16:creationId xmlns:a16="http://schemas.microsoft.com/office/drawing/2014/main" id="{98D15760-FE85-F16A-766F-BB328D85D7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3674"/>
            <a:ext cx="2268000" cy="1392000"/>
          </a:xfrm>
          <a:prstGeom prst="rect">
            <a:avLst/>
          </a:prstGeom>
        </p:spPr>
      </p:pic>
      <p:pic>
        <p:nvPicPr>
          <p:cNvPr id="68" name="図 67" descr="ピンク, 敷物 が含まれている画像&#10;&#10;自動的に生成された説明">
            <a:extLst>
              <a:ext uri="{FF2B5EF4-FFF2-40B4-BE49-F238E27FC236}">
                <a16:creationId xmlns:a16="http://schemas.microsoft.com/office/drawing/2014/main" id="{6900A23A-84C1-EC27-03B2-BC583FA50C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1833674"/>
            <a:ext cx="2268000" cy="1392000"/>
          </a:xfrm>
          <a:prstGeom prst="rect">
            <a:avLst/>
          </a:prstGeom>
        </p:spPr>
      </p:pic>
      <p:pic>
        <p:nvPicPr>
          <p:cNvPr id="70" name="図 69" descr="背景パターン&#10;&#10;自動的に生成された説明">
            <a:extLst>
              <a:ext uri="{FF2B5EF4-FFF2-40B4-BE49-F238E27FC236}">
                <a16:creationId xmlns:a16="http://schemas.microsoft.com/office/drawing/2014/main" id="{3BADFDFF-C2CA-1A6A-9A2F-CADFC9CD2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00" y="1833674"/>
            <a:ext cx="2268000" cy="1392000"/>
          </a:xfrm>
          <a:prstGeom prst="rect">
            <a:avLst/>
          </a:prstGeom>
        </p:spPr>
      </p:pic>
      <p:pic>
        <p:nvPicPr>
          <p:cNvPr id="72" name="図 71" descr="衣料, シャツ が含まれている画像&#10;&#10;自動的に生成された説明">
            <a:extLst>
              <a:ext uri="{FF2B5EF4-FFF2-40B4-BE49-F238E27FC236}">
                <a16:creationId xmlns:a16="http://schemas.microsoft.com/office/drawing/2014/main" id="{FB6C9361-372A-AB91-CB70-49FC6C480E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238"/>
            <a:ext cx="2268000" cy="1392000"/>
          </a:xfrm>
          <a:prstGeom prst="rect">
            <a:avLst/>
          </a:prstGeom>
        </p:spPr>
      </p:pic>
      <p:pic>
        <p:nvPicPr>
          <p:cNvPr id="74" name="図 73" descr="背景パターン&#10;&#10;自動的に生成された説明">
            <a:extLst>
              <a:ext uri="{FF2B5EF4-FFF2-40B4-BE49-F238E27FC236}">
                <a16:creationId xmlns:a16="http://schemas.microsoft.com/office/drawing/2014/main" id="{87C47E7B-AD61-43A3-E267-DD04A109B3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3267238"/>
            <a:ext cx="2268000" cy="1392000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8D3DD2BF-DE57-6969-7DBB-337A043CEA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00" y="3267238"/>
            <a:ext cx="2268000" cy="1392000"/>
          </a:xfrm>
          <a:prstGeom prst="rect">
            <a:avLst/>
          </a:prstGeom>
        </p:spPr>
      </p:pic>
      <p:pic>
        <p:nvPicPr>
          <p:cNvPr id="78" name="図 77" descr="背景パターン&#10;&#10;自動的に生成された説明">
            <a:extLst>
              <a:ext uri="{FF2B5EF4-FFF2-40B4-BE49-F238E27FC236}">
                <a16:creationId xmlns:a16="http://schemas.microsoft.com/office/drawing/2014/main" id="{2154CCD5-E307-3731-A87B-7161187461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9238"/>
            <a:ext cx="2268000" cy="1392000"/>
          </a:xfrm>
          <a:prstGeom prst="rect">
            <a:avLst/>
          </a:prstGeom>
        </p:spPr>
      </p:pic>
      <p:pic>
        <p:nvPicPr>
          <p:cNvPr id="80" name="図 79" descr="布, 敷物, カーテン が含まれている画像&#10;&#10;自動的に生成された説明">
            <a:extLst>
              <a:ext uri="{FF2B5EF4-FFF2-40B4-BE49-F238E27FC236}">
                <a16:creationId xmlns:a16="http://schemas.microsoft.com/office/drawing/2014/main" id="{9B4568C8-B72B-55AE-04C4-B906946D1A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4659238"/>
            <a:ext cx="2268000" cy="1392000"/>
          </a:xfrm>
          <a:prstGeom prst="rect">
            <a:avLst/>
          </a:prstGeom>
        </p:spPr>
      </p:pic>
      <p:pic>
        <p:nvPicPr>
          <p:cNvPr id="82" name="図 81" descr="シャツ が含まれている画像&#10;&#10;自動的に生成された説明">
            <a:extLst>
              <a:ext uri="{FF2B5EF4-FFF2-40B4-BE49-F238E27FC236}">
                <a16:creationId xmlns:a16="http://schemas.microsoft.com/office/drawing/2014/main" id="{E8F2132B-7DBA-CAE1-4A97-BA86627B3D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00" y="4659238"/>
            <a:ext cx="2268000" cy="1392000"/>
          </a:xfrm>
          <a:prstGeom prst="rect">
            <a:avLst/>
          </a:prstGeom>
        </p:spPr>
      </p:pic>
      <p:pic>
        <p:nvPicPr>
          <p:cNvPr id="84" name="図 83" descr="敷物 が含まれている画像&#10;&#10;自動的に生成された説明">
            <a:extLst>
              <a:ext uri="{FF2B5EF4-FFF2-40B4-BE49-F238E27FC236}">
                <a16:creationId xmlns:a16="http://schemas.microsoft.com/office/drawing/2014/main" id="{E47EA314-11FE-62D3-F2FF-8D84A5C3BF6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6688"/>
            <a:ext cx="2268000" cy="1392000"/>
          </a:xfrm>
          <a:prstGeom prst="rect">
            <a:avLst/>
          </a:prstGeom>
        </p:spPr>
      </p:pic>
      <p:pic>
        <p:nvPicPr>
          <p:cNvPr id="86" name="図 85" descr="衣料, 寝具, 敷物 が含まれている画像&#10;&#10;自動的に生成された説明">
            <a:extLst>
              <a:ext uri="{FF2B5EF4-FFF2-40B4-BE49-F238E27FC236}">
                <a16:creationId xmlns:a16="http://schemas.microsoft.com/office/drawing/2014/main" id="{5DFECE1E-4DF2-4083-BDF7-53A45ECF74C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78688"/>
            <a:ext cx="2268000" cy="1392000"/>
          </a:xfrm>
          <a:prstGeom prst="rect">
            <a:avLst/>
          </a:prstGeom>
        </p:spPr>
      </p:pic>
      <p:pic>
        <p:nvPicPr>
          <p:cNvPr id="88" name="図 87" descr="敷物 が含まれている画像&#10;&#10;自動的に生成された説明">
            <a:extLst>
              <a:ext uri="{FF2B5EF4-FFF2-40B4-BE49-F238E27FC236}">
                <a16:creationId xmlns:a16="http://schemas.microsoft.com/office/drawing/2014/main" id="{C02EDC31-2A2D-4B03-6DB7-76EB1F7CB43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6086688"/>
            <a:ext cx="2268000" cy="1392000"/>
          </a:xfrm>
          <a:prstGeom prst="rect">
            <a:avLst/>
          </a:prstGeom>
        </p:spPr>
      </p:pic>
      <p:pic>
        <p:nvPicPr>
          <p:cNvPr id="90" name="図 89" descr="布, ドレス, 衣類 が含まれている画像&#10;&#10;自動的に生成された説明">
            <a:extLst>
              <a:ext uri="{FF2B5EF4-FFF2-40B4-BE49-F238E27FC236}">
                <a16:creationId xmlns:a16="http://schemas.microsoft.com/office/drawing/2014/main" id="{FD850AE0-3DEE-B536-D84A-86AFB813193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00" y="7478688"/>
            <a:ext cx="2268000" cy="1392000"/>
          </a:xfrm>
          <a:prstGeom prst="rect">
            <a:avLst/>
          </a:prstGeom>
        </p:spPr>
      </p:pic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7741990A-7F34-7743-E421-CF242125DF58}"/>
              </a:ext>
            </a:extLst>
          </p:cNvPr>
          <p:cNvCxnSpPr>
            <a:cxnSpLocks/>
          </p:cNvCxnSpPr>
          <p:nvPr/>
        </p:nvCxnSpPr>
        <p:spPr>
          <a:xfrm>
            <a:off x="2281961" y="400110"/>
            <a:ext cx="0" cy="8820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22A006F6-8BED-3992-EE0E-64B9229F6033}"/>
              </a:ext>
            </a:extLst>
          </p:cNvPr>
          <p:cNvCxnSpPr>
            <a:cxnSpLocks/>
          </p:cNvCxnSpPr>
          <p:nvPr/>
        </p:nvCxnSpPr>
        <p:spPr>
          <a:xfrm>
            <a:off x="4580198" y="400110"/>
            <a:ext cx="0" cy="5652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40136A49-E0A6-3AC2-48E1-00D95A2376E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1840" y="2591763"/>
            <a:ext cx="0" cy="694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77032AF3-11B2-A5E9-E8BC-863A0295A9D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1840" y="-232363"/>
            <a:ext cx="0" cy="694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1FADCE8D-E66C-0700-88AB-739F9523938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1840" y="-1640326"/>
            <a:ext cx="0" cy="694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32177CCB-A77C-A680-49FA-2245DD97E08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1840" y="1180562"/>
            <a:ext cx="0" cy="694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A585E8A7-DDFD-3D63-47F5-0A90E5C61974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1840" y="4004688"/>
            <a:ext cx="0" cy="694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直線コネクタ 106">
            <a:extLst>
              <a:ext uri="{FF2B5EF4-FFF2-40B4-BE49-F238E27FC236}">
                <a16:creationId xmlns:a16="http://schemas.microsoft.com/office/drawing/2014/main" id="{E7B16810-565C-F951-8271-299E7B7B1549}"/>
              </a:ext>
            </a:extLst>
          </p:cNvPr>
          <p:cNvCxnSpPr>
            <a:cxnSpLocks/>
          </p:cNvCxnSpPr>
          <p:nvPr/>
        </p:nvCxnSpPr>
        <p:spPr>
          <a:xfrm flipH="1">
            <a:off x="4560134" y="6075224"/>
            <a:ext cx="0" cy="694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2C859B5C-741D-7DE5-8DDF-09D7A8B4E285}"/>
              </a:ext>
            </a:extLst>
          </p:cNvPr>
          <p:cNvCxnSpPr>
            <a:cxnSpLocks/>
          </p:cNvCxnSpPr>
          <p:nvPr/>
        </p:nvCxnSpPr>
        <p:spPr>
          <a:xfrm flipH="1">
            <a:off x="5723999" y="6075224"/>
            <a:ext cx="0" cy="1404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楕円 108">
            <a:extLst>
              <a:ext uri="{FF2B5EF4-FFF2-40B4-BE49-F238E27FC236}">
                <a16:creationId xmlns:a16="http://schemas.microsoft.com/office/drawing/2014/main" id="{6F3C0DC2-8F2C-9C1B-1B05-86E255122549}"/>
              </a:ext>
            </a:extLst>
          </p:cNvPr>
          <p:cNvSpPr/>
          <p:nvPr/>
        </p:nvSpPr>
        <p:spPr>
          <a:xfrm>
            <a:off x="40131" y="48729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楕円 109">
            <a:extLst>
              <a:ext uri="{FF2B5EF4-FFF2-40B4-BE49-F238E27FC236}">
                <a16:creationId xmlns:a16="http://schemas.microsoft.com/office/drawing/2014/main" id="{E2E3234D-BA2E-3454-3CDA-CA00F9592B76}"/>
              </a:ext>
            </a:extLst>
          </p:cNvPr>
          <p:cNvSpPr/>
          <p:nvPr/>
        </p:nvSpPr>
        <p:spPr>
          <a:xfrm>
            <a:off x="2338367" y="48729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楕円 110">
            <a:extLst>
              <a:ext uri="{FF2B5EF4-FFF2-40B4-BE49-F238E27FC236}">
                <a16:creationId xmlns:a16="http://schemas.microsoft.com/office/drawing/2014/main" id="{62FE8ABF-F774-1469-991C-028E7869B78A}"/>
              </a:ext>
            </a:extLst>
          </p:cNvPr>
          <p:cNvSpPr/>
          <p:nvPr/>
        </p:nvSpPr>
        <p:spPr>
          <a:xfrm>
            <a:off x="4636603" y="48729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楕円 115">
            <a:extLst>
              <a:ext uri="{FF2B5EF4-FFF2-40B4-BE49-F238E27FC236}">
                <a16:creationId xmlns:a16="http://schemas.microsoft.com/office/drawing/2014/main" id="{862501EA-D133-4BD2-29B5-6638DA1C49B9}"/>
              </a:ext>
            </a:extLst>
          </p:cNvPr>
          <p:cNvSpPr/>
          <p:nvPr/>
        </p:nvSpPr>
        <p:spPr>
          <a:xfrm>
            <a:off x="40131" y="187462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楕円 116">
            <a:extLst>
              <a:ext uri="{FF2B5EF4-FFF2-40B4-BE49-F238E27FC236}">
                <a16:creationId xmlns:a16="http://schemas.microsoft.com/office/drawing/2014/main" id="{6C52AB17-AE72-6A79-1A18-BEA26D5AB191}"/>
              </a:ext>
            </a:extLst>
          </p:cNvPr>
          <p:cNvSpPr/>
          <p:nvPr/>
        </p:nvSpPr>
        <p:spPr>
          <a:xfrm>
            <a:off x="2338367" y="187462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楕円 117">
            <a:extLst>
              <a:ext uri="{FF2B5EF4-FFF2-40B4-BE49-F238E27FC236}">
                <a16:creationId xmlns:a16="http://schemas.microsoft.com/office/drawing/2014/main" id="{B0A7B9CC-7FA5-C30B-83B9-23AFE31A6C5C}"/>
              </a:ext>
            </a:extLst>
          </p:cNvPr>
          <p:cNvSpPr/>
          <p:nvPr/>
        </p:nvSpPr>
        <p:spPr>
          <a:xfrm>
            <a:off x="4636603" y="187462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楕円 118">
            <a:extLst>
              <a:ext uri="{FF2B5EF4-FFF2-40B4-BE49-F238E27FC236}">
                <a16:creationId xmlns:a16="http://schemas.microsoft.com/office/drawing/2014/main" id="{24DAFFA9-A746-C1EF-69A0-A97DE708E9A6}"/>
              </a:ext>
            </a:extLst>
          </p:cNvPr>
          <p:cNvSpPr/>
          <p:nvPr/>
        </p:nvSpPr>
        <p:spPr>
          <a:xfrm>
            <a:off x="40131" y="3313022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楕円 119">
            <a:extLst>
              <a:ext uri="{FF2B5EF4-FFF2-40B4-BE49-F238E27FC236}">
                <a16:creationId xmlns:a16="http://schemas.microsoft.com/office/drawing/2014/main" id="{0718FC58-5709-1F3D-4354-B4EECC1A38AE}"/>
              </a:ext>
            </a:extLst>
          </p:cNvPr>
          <p:cNvSpPr/>
          <p:nvPr/>
        </p:nvSpPr>
        <p:spPr>
          <a:xfrm>
            <a:off x="2338367" y="3313022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楕円 120">
            <a:extLst>
              <a:ext uri="{FF2B5EF4-FFF2-40B4-BE49-F238E27FC236}">
                <a16:creationId xmlns:a16="http://schemas.microsoft.com/office/drawing/2014/main" id="{0EFC6F5A-FE71-B445-2595-250ABBA6FE4F}"/>
              </a:ext>
            </a:extLst>
          </p:cNvPr>
          <p:cNvSpPr/>
          <p:nvPr/>
        </p:nvSpPr>
        <p:spPr>
          <a:xfrm>
            <a:off x="4636603" y="3313022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楕円 121">
            <a:extLst>
              <a:ext uri="{FF2B5EF4-FFF2-40B4-BE49-F238E27FC236}">
                <a16:creationId xmlns:a16="http://schemas.microsoft.com/office/drawing/2014/main" id="{C413401E-589F-E07D-1BA8-34226347F4E2}"/>
              </a:ext>
            </a:extLst>
          </p:cNvPr>
          <p:cNvSpPr/>
          <p:nvPr/>
        </p:nvSpPr>
        <p:spPr>
          <a:xfrm>
            <a:off x="40131" y="4700346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楕円 122">
            <a:extLst>
              <a:ext uri="{FF2B5EF4-FFF2-40B4-BE49-F238E27FC236}">
                <a16:creationId xmlns:a16="http://schemas.microsoft.com/office/drawing/2014/main" id="{57B42C09-2C79-5FDC-0696-BAB95FA9D9C1}"/>
              </a:ext>
            </a:extLst>
          </p:cNvPr>
          <p:cNvSpPr/>
          <p:nvPr/>
        </p:nvSpPr>
        <p:spPr>
          <a:xfrm>
            <a:off x="2338367" y="4700346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楕円 123">
            <a:extLst>
              <a:ext uri="{FF2B5EF4-FFF2-40B4-BE49-F238E27FC236}">
                <a16:creationId xmlns:a16="http://schemas.microsoft.com/office/drawing/2014/main" id="{FF9A6E7B-B3FA-B7E1-2CC4-76ACE4ACF57D}"/>
              </a:ext>
            </a:extLst>
          </p:cNvPr>
          <p:cNvSpPr/>
          <p:nvPr/>
        </p:nvSpPr>
        <p:spPr>
          <a:xfrm>
            <a:off x="4636603" y="4700346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楕円 124">
            <a:extLst>
              <a:ext uri="{FF2B5EF4-FFF2-40B4-BE49-F238E27FC236}">
                <a16:creationId xmlns:a16="http://schemas.microsoft.com/office/drawing/2014/main" id="{DC93AC87-2395-3EEA-83A3-01C6DF552167}"/>
              </a:ext>
            </a:extLst>
          </p:cNvPr>
          <p:cNvSpPr/>
          <p:nvPr/>
        </p:nvSpPr>
        <p:spPr>
          <a:xfrm>
            <a:off x="40131" y="613714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楕円 125">
            <a:extLst>
              <a:ext uri="{FF2B5EF4-FFF2-40B4-BE49-F238E27FC236}">
                <a16:creationId xmlns:a16="http://schemas.microsoft.com/office/drawing/2014/main" id="{3BA337AB-B9BF-DDE5-37BD-B2E2F81D1E56}"/>
              </a:ext>
            </a:extLst>
          </p:cNvPr>
          <p:cNvSpPr/>
          <p:nvPr/>
        </p:nvSpPr>
        <p:spPr>
          <a:xfrm>
            <a:off x="2338367" y="613714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楕円 126">
            <a:extLst>
              <a:ext uri="{FF2B5EF4-FFF2-40B4-BE49-F238E27FC236}">
                <a16:creationId xmlns:a16="http://schemas.microsoft.com/office/drawing/2014/main" id="{775A293A-4D36-EDBE-EEC7-3A2030CA4C9E}"/>
              </a:ext>
            </a:extLst>
          </p:cNvPr>
          <p:cNvSpPr/>
          <p:nvPr/>
        </p:nvSpPr>
        <p:spPr>
          <a:xfrm>
            <a:off x="4595702" y="613714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楕円 127">
            <a:extLst>
              <a:ext uri="{FF2B5EF4-FFF2-40B4-BE49-F238E27FC236}">
                <a16:creationId xmlns:a16="http://schemas.microsoft.com/office/drawing/2014/main" id="{243B3A14-EE13-7B62-8428-1DD10A6F0285}"/>
              </a:ext>
            </a:extLst>
          </p:cNvPr>
          <p:cNvSpPr/>
          <p:nvPr/>
        </p:nvSpPr>
        <p:spPr>
          <a:xfrm>
            <a:off x="40131" y="752447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楕円 128">
            <a:extLst>
              <a:ext uri="{FF2B5EF4-FFF2-40B4-BE49-F238E27FC236}">
                <a16:creationId xmlns:a16="http://schemas.microsoft.com/office/drawing/2014/main" id="{118AC8BF-79BC-4E3B-534B-D598D0B742F1}"/>
              </a:ext>
            </a:extLst>
          </p:cNvPr>
          <p:cNvSpPr/>
          <p:nvPr/>
        </p:nvSpPr>
        <p:spPr>
          <a:xfrm>
            <a:off x="2338367" y="752447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楕円 129">
            <a:extLst>
              <a:ext uri="{FF2B5EF4-FFF2-40B4-BE49-F238E27FC236}">
                <a16:creationId xmlns:a16="http://schemas.microsoft.com/office/drawing/2014/main" id="{36986893-EC13-8C4E-E56D-8ABE95DD4B01}"/>
              </a:ext>
            </a:extLst>
          </p:cNvPr>
          <p:cNvSpPr/>
          <p:nvPr/>
        </p:nvSpPr>
        <p:spPr>
          <a:xfrm>
            <a:off x="4636603" y="7524471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楕円 130">
            <a:extLst>
              <a:ext uri="{FF2B5EF4-FFF2-40B4-BE49-F238E27FC236}">
                <a16:creationId xmlns:a16="http://schemas.microsoft.com/office/drawing/2014/main" id="{F7D63B82-115D-0C02-239A-4785383D4238}"/>
              </a:ext>
            </a:extLst>
          </p:cNvPr>
          <p:cNvSpPr/>
          <p:nvPr/>
        </p:nvSpPr>
        <p:spPr>
          <a:xfrm>
            <a:off x="5779549" y="6137147"/>
            <a:ext cx="171988" cy="171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kumimoji="1" lang="ja-JP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589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43</Words>
  <Application>Microsoft Office PowerPoint</Application>
  <PresentationFormat>A4 210 x 297 mm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Satoshi Ichikawa</dc:creator>
  <cp:lastModifiedBy>Satoshi Ichikawa</cp:lastModifiedBy>
  <cp:revision>9</cp:revision>
  <dcterms:created xsi:type="dcterms:W3CDTF">2024-05-30T08:48:25Z</dcterms:created>
  <dcterms:modified xsi:type="dcterms:W3CDTF">2024-08-19T04:47:02Z</dcterms:modified>
</cp:coreProperties>
</file>