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64" r:id="rId2"/>
    <p:sldId id="265" r:id="rId3"/>
    <p:sldId id="266" r:id="rId4"/>
  </p:sldIdLst>
  <p:sldSz cx="26154063" cy="147113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7804" autoAdjust="0"/>
  </p:normalViewPr>
  <p:slideViewPr>
    <p:cSldViewPr snapToGrid="0">
      <p:cViewPr varScale="1">
        <p:scale>
          <a:sx n="39" d="100"/>
          <a:sy n="39" d="100"/>
        </p:scale>
        <p:origin x="66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993D7-3442-449A-9FB8-80C475102859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207F2-C471-4C85-BC26-561B0A630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0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9258" y="2407624"/>
            <a:ext cx="19615547" cy="5121734"/>
          </a:xfrm>
        </p:spPr>
        <p:txBody>
          <a:bodyPr anchor="b"/>
          <a:lstStyle>
            <a:lvl1pPr algn="ctr">
              <a:defRPr sz="1287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69258" y="7726872"/>
            <a:ext cx="19615547" cy="3551840"/>
          </a:xfrm>
        </p:spPr>
        <p:txBody>
          <a:bodyPr/>
          <a:lstStyle>
            <a:lvl1pPr marL="0" indent="0" algn="ctr">
              <a:buNone/>
              <a:defRPr sz="5148"/>
            </a:lvl1pPr>
            <a:lvl2pPr marL="980740" indent="0" algn="ctr">
              <a:buNone/>
              <a:defRPr sz="4290"/>
            </a:lvl2pPr>
            <a:lvl3pPr marL="1961479" indent="0" algn="ctr">
              <a:buNone/>
              <a:defRPr sz="3861"/>
            </a:lvl3pPr>
            <a:lvl4pPr marL="2942219" indent="0" algn="ctr">
              <a:buNone/>
              <a:defRPr sz="3432"/>
            </a:lvl4pPr>
            <a:lvl5pPr marL="3922959" indent="0" algn="ctr">
              <a:buNone/>
              <a:defRPr sz="3432"/>
            </a:lvl5pPr>
            <a:lvl6pPr marL="4903699" indent="0" algn="ctr">
              <a:buNone/>
              <a:defRPr sz="3432"/>
            </a:lvl6pPr>
            <a:lvl7pPr marL="5884438" indent="0" algn="ctr">
              <a:buNone/>
              <a:defRPr sz="3432"/>
            </a:lvl7pPr>
            <a:lvl8pPr marL="6865178" indent="0" algn="ctr">
              <a:buNone/>
              <a:defRPr sz="3432"/>
            </a:lvl8pPr>
            <a:lvl9pPr marL="7845918" indent="0" algn="ctr">
              <a:buNone/>
              <a:defRPr sz="343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55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22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470" y="3667627"/>
            <a:ext cx="22557879" cy="6119517"/>
          </a:xfrm>
        </p:spPr>
        <p:txBody>
          <a:bodyPr anchor="b"/>
          <a:lstStyle>
            <a:lvl1pPr>
              <a:defRPr sz="1287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4470" y="9845037"/>
            <a:ext cx="22557879" cy="3218110"/>
          </a:xfrm>
        </p:spPr>
        <p:txBody>
          <a:bodyPr/>
          <a:lstStyle>
            <a:lvl1pPr marL="0" indent="0">
              <a:buNone/>
              <a:defRPr sz="5148">
                <a:solidFill>
                  <a:schemeClr val="tx1">
                    <a:tint val="75000"/>
                  </a:schemeClr>
                </a:solidFill>
              </a:defRPr>
            </a:lvl1pPr>
            <a:lvl2pPr marL="980740" indent="0">
              <a:buNone/>
              <a:defRPr sz="4290">
                <a:solidFill>
                  <a:schemeClr val="tx1">
                    <a:tint val="75000"/>
                  </a:schemeClr>
                </a:solidFill>
              </a:defRPr>
            </a:lvl2pPr>
            <a:lvl3pPr marL="1961479" indent="0">
              <a:buNone/>
              <a:defRPr sz="3861">
                <a:solidFill>
                  <a:schemeClr val="tx1">
                    <a:tint val="75000"/>
                  </a:schemeClr>
                </a:solidFill>
              </a:defRPr>
            </a:lvl3pPr>
            <a:lvl4pPr marL="2942219" indent="0">
              <a:buNone/>
              <a:defRPr sz="3432">
                <a:solidFill>
                  <a:schemeClr val="tx1">
                    <a:tint val="75000"/>
                  </a:schemeClr>
                </a:solidFill>
              </a:defRPr>
            </a:lvl4pPr>
            <a:lvl5pPr marL="3922959" indent="0">
              <a:buNone/>
              <a:defRPr sz="3432">
                <a:solidFill>
                  <a:schemeClr val="tx1">
                    <a:tint val="75000"/>
                  </a:schemeClr>
                </a:solidFill>
              </a:defRPr>
            </a:lvl5pPr>
            <a:lvl6pPr marL="4903699" indent="0">
              <a:buNone/>
              <a:defRPr sz="3432">
                <a:solidFill>
                  <a:schemeClr val="tx1">
                    <a:tint val="75000"/>
                  </a:schemeClr>
                </a:solidFill>
              </a:defRPr>
            </a:lvl6pPr>
            <a:lvl7pPr marL="5884438" indent="0">
              <a:buNone/>
              <a:defRPr sz="3432">
                <a:solidFill>
                  <a:schemeClr val="tx1">
                    <a:tint val="75000"/>
                  </a:schemeClr>
                </a:solidFill>
              </a:defRPr>
            </a:lvl7pPr>
            <a:lvl8pPr marL="6865178" indent="0">
              <a:buNone/>
              <a:defRPr sz="3432">
                <a:solidFill>
                  <a:schemeClr val="tx1">
                    <a:tint val="75000"/>
                  </a:schemeClr>
                </a:solidFill>
              </a:defRPr>
            </a:lvl8pPr>
            <a:lvl9pPr marL="7845918" indent="0">
              <a:buNone/>
              <a:defRPr sz="34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25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8092" y="3916219"/>
            <a:ext cx="11115477" cy="93342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240494" y="3916219"/>
            <a:ext cx="11115477" cy="93342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11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499" y="783245"/>
            <a:ext cx="22557879" cy="28435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1499" y="3606328"/>
            <a:ext cx="11064394" cy="1767406"/>
          </a:xfrm>
        </p:spPr>
        <p:txBody>
          <a:bodyPr anchor="b"/>
          <a:lstStyle>
            <a:lvl1pPr marL="0" indent="0">
              <a:buNone/>
              <a:defRPr sz="5148" b="1"/>
            </a:lvl1pPr>
            <a:lvl2pPr marL="980740" indent="0">
              <a:buNone/>
              <a:defRPr sz="4290" b="1"/>
            </a:lvl2pPr>
            <a:lvl3pPr marL="1961479" indent="0">
              <a:buNone/>
              <a:defRPr sz="3861" b="1"/>
            </a:lvl3pPr>
            <a:lvl4pPr marL="2942219" indent="0">
              <a:buNone/>
              <a:defRPr sz="3432" b="1"/>
            </a:lvl4pPr>
            <a:lvl5pPr marL="3922959" indent="0">
              <a:buNone/>
              <a:defRPr sz="3432" b="1"/>
            </a:lvl5pPr>
            <a:lvl6pPr marL="4903699" indent="0">
              <a:buNone/>
              <a:defRPr sz="3432" b="1"/>
            </a:lvl6pPr>
            <a:lvl7pPr marL="5884438" indent="0">
              <a:buNone/>
              <a:defRPr sz="3432" b="1"/>
            </a:lvl7pPr>
            <a:lvl8pPr marL="6865178" indent="0">
              <a:buNone/>
              <a:defRPr sz="3432" b="1"/>
            </a:lvl8pPr>
            <a:lvl9pPr marL="7845918" indent="0">
              <a:buNone/>
              <a:defRPr sz="343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1499" y="5373734"/>
            <a:ext cx="11064394" cy="790395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240495" y="3606328"/>
            <a:ext cx="11118883" cy="1767406"/>
          </a:xfrm>
        </p:spPr>
        <p:txBody>
          <a:bodyPr anchor="b"/>
          <a:lstStyle>
            <a:lvl1pPr marL="0" indent="0">
              <a:buNone/>
              <a:defRPr sz="5148" b="1"/>
            </a:lvl1pPr>
            <a:lvl2pPr marL="980740" indent="0">
              <a:buNone/>
              <a:defRPr sz="4290" b="1"/>
            </a:lvl2pPr>
            <a:lvl3pPr marL="1961479" indent="0">
              <a:buNone/>
              <a:defRPr sz="3861" b="1"/>
            </a:lvl3pPr>
            <a:lvl4pPr marL="2942219" indent="0">
              <a:buNone/>
              <a:defRPr sz="3432" b="1"/>
            </a:lvl4pPr>
            <a:lvl5pPr marL="3922959" indent="0">
              <a:buNone/>
              <a:defRPr sz="3432" b="1"/>
            </a:lvl5pPr>
            <a:lvl6pPr marL="4903699" indent="0">
              <a:buNone/>
              <a:defRPr sz="3432" b="1"/>
            </a:lvl6pPr>
            <a:lvl7pPr marL="5884438" indent="0">
              <a:buNone/>
              <a:defRPr sz="3432" b="1"/>
            </a:lvl7pPr>
            <a:lvl8pPr marL="6865178" indent="0">
              <a:buNone/>
              <a:defRPr sz="3432" b="1"/>
            </a:lvl8pPr>
            <a:lvl9pPr marL="7845918" indent="0">
              <a:buNone/>
              <a:defRPr sz="343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240495" y="5373734"/>
            <a:ext cx="11118883" cy="790395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36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37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500" y="980758"/>
            <a:ext cx="8435365" cy="3432651"/>
          </a:xfrm>
        </p:spPr>
        <p:txBody>
          <a:bodyPr anchor="b"/>
          <a:lstStyle>
            <a:lvl1pPr>
              <a:defRPr sz="686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18884" y="2118165"/>
            <a:ext cx="13240494" cy="10454603"/>
          </a:xfrm>
        </p:spPr>
        <p:txBody>
          <a:bodyPr/>
          <a:lstStyle>
            <a:lvl1pPr>
              <a:defRPr sz="6864"/>
            </a:lvl1pPr>
            <a:lvl2pPr>
              <a:defRPr sz="6006"/>
            </a:lvl2pPr>
            <a:lvl3pPr>
              <a:defRPr sz="5148"/>
            </a:lvl3pPr>
            <a:lvl4pPr>
              <a:defRPr sz="4290"/>
            </a:lvl4pPr>
            <a:lvl5pPr>
              <a:defRPr sz="4290"/>
            </a:lvl5pPr>
            <a:lvl6pPr>
              <a:defRPr sz="4290"/>
            </a:lvl6pPr>
            <a:lvl7pPr>
              <a:defRPr sz="4290"/>
            </a:lvl7pPr>
            <a:lvl8pPr>
              <a:defRPr sz="4290"/>
            </a:lvl8pPr>
            <a:lvl9pPr>
              <a:defRPr sz="42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1500" y="4413409"/>
            <a:ext cx="8435365" cy="8176386"/>
          </a:xfrm>
        </p:spPr>
        <p:txBody>
          <a:bodyPr/>
          <a:lstStyle>
            <a:lvl1pPr marL="0" indent="0">
              <a:buNone/>
              <a:defRPr sz="3432"/>
            </a:lvl1pPr>
            <a:lvl2pPr marL="980740" indent="0">
              <a:buNone/>
              <a:defRPr sz="3003"/>
            </a:lvl2pPr>
            <a:lvl3pPr marL="1961479" indent="0">
              <a:buNone/>
              <a:defRPr sz="2574"/>
            </a:lvl3pPr>
            <a:lvl4pPr marL="2942219" indent="0">
              <a:buNone/>
              <a:defRPr sz="2145"/>
            </a:lvl4pPr>
            <a:lvl5pPr marL="3922959" indent="0">
              <a:buNone/>
              <a:defRPr sz="2145"/>
            </a:lvl5pPr>
            <a:lvl6pPr marL="4903699" indent="0">
              <a:buNone/>
              <a:defRPr sz="2145"/>
            </a:lvl6pPr>
            <a:lvl7pPr marL="5884438" indent="0">
              <a:buNone/>
              <a:defRPr sz="2145"/>
            </a:lvl7pPr>
            <a:lvl8pPr marL="6865178" indent="0">
              <a:buNone/>
              <a:defRPr sz="2145"/>
            </a:lvl8pPr>
            <a:lvl9pPr marL="7845918" indent="0">
              <a:buNone/>
              <a:defRPr sz="21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4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500" y="980758"/>
            <a:ext cx="8435365" cy="3432651"/>
          </a:xfrm>
        </p:spPr>
        <p:txBody>
          <a:bodyPr anchor="b"/>
          <a:lstStyle>
            <a:lvl1pPr>
              <a:defRPr sz="686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18884" y="2118165"/>
            <a:ext cx="13240494" cy="10454603"/>
          </a:xfrm>
        </p:spPr>
        <p:txBody>
          <a:bodyPr anchor="t"/>
          <a:lstStyle>
            <a:lvl1pPr marL="0" indent="0">
              <a:buNone/>
              <a:defRPr sz="6864"/>
            </a:lvl1pPr>
            <a:lvl2pPr marL="980740" indent="0">
              <a:buNone/>
              <a:defRPr sz="6006"/>
            </a:lvl2pPr>
            <a:lvl3pPr marL="1961479" indent="0">
              <a:buNone/>
              <a:defRPr sz="5148"/>
            </a:lvl3pPr>
            <a:lvl4pPr marL="2942219" indent="0">
              <a:buNone/>
              <a:defRPr sz="4290"/>
            </a:lvl4pPr>
            <a:lvl5pPr marL="3922959" indent="0">
              <a:buNone/>
              <a:defRPr sz="4290"/>
            </a:lvl5pPr>
            <a:lvl6pPr marL="4903699" indent="0">
              <a:buNone/>
              <a:defRPr sz="4290"/>
            </a:lvl6pPr>
            <a:lvl7pPr marL="5884438" indent="0">
              <a:buNone/>
              <a:defRPr sz="4290"/>
            </a:lvl7pPr>
            <a:lvl8pPr marL="6865178" indent="0">
              <a:buNone/>
              <a:defRPr sz="4290"/>
            </a:lvl8pPr>
            <a:lvl9pPr marL="7845918" indent="0">
              <a:buNone/>
              <a:defRPr sz="42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1500" y="4413409"/>
            <a:ext cx="8435365" cy="8176386"/>
          </a:xfrm>
        </p:spPr>
        <p:txBody>
          <a:bodyPr/>
          <a:lstStyle>
            <a:lvl1pPr marL="0" indent="0">
              <a:buNone/>
              <a:defRPr sz="3432"/>
            </a:lvl1pPr>
            <a:lvl2pPr marL="980740" indent="0">
              <a:buNone/>
              <a:defRPr sz="3003"/>
            </a:lvl2pPr>
            <a:lvl3pPr marL="1961479" indent="0">
              <a:buNone/>
              <a:defRPr sz="2574"/>
            </a:lvl3pPr>
            <a:lvl4pPr marL="2942219" indent="0">
              <a:buNone/>
              <a:defRPr sz="2145"/>
            </a:lvl4pPr>
            <a:lvl5pPr marL="3922959" indent="0">
              <a:buNone/>
              <a:defRPr sz="2145"/>
            </a:lvl5pPr>
            <a:lvl6pPr marL="4903699" indent="0">
              <a:buNone/>
              <a:defRPr sz="2145"/>
            </a:lvl6pPr>
            <a:lvl7pPr marL="5884438" indent="0">
              <a:buNone/>
              <a:defRPr sz="2145"/>
            </a:lvl7pPr>
            <a:lvl8pPr marL="6865178" indent="0">
              <a:buNone/>
              <a:defRPr sz="2145"/>
            </a:lvl8pPr>
            <a:lvl9pPr marL="7845918" indent="0">
              <a:buNone/>
              <a:defRPr sz="21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88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6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716501" y="783244"/>
            <a:ext cx="5639470" cy="12467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8092" y="783244"/>
            <a:ext cx="16591484" cy="12467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205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8092" y="783245"/>
            <a:ext cx="22557879" cy="2843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8092" y="3916219"/>
            <a:ext cx="22557879" cy="9334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98092" y="13635255"/>
            <a:ext cx="5884664" cy="7832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77C93-42EA-45F7-8925-0495B175C9A4}" type="datetimeFigureOut">
              <a:rPr lang="zh-CN" altLang="en-US" smtClean="0"/>
              <a:t>2024/5/26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63534" y="13635255"/>
            <a:ext cx="8826996" cy="7832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471307" y="13635255"/>
            <a:ext cx="5884664" cy="7832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E6059-0B40-406E-9914-B19F876D5A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78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961479" rtl="0" eaLnBrk="1" latinLnBrk="0" hangingPunct="1">
        <a:lnSpc>
          <a:spcPct val="90000"/>
        </a:lnSpc>
        <a:spcBef>
          <a:spcPct val="0"/>
        </a:spcBef>
        <a:buNone/>
        <a:defRPr sz="94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0370" indent="-490370" algn="l" defTabSz="1961479" rtl="0" eaLnBrk="1" latinLnBrk="0" hangingPunct="1">
        <a:lnSpc>
          <a:spcPct val="90000"/>
        </a:lnSpc>
        <a:spcBef>
          <a:spcPts val="2145"/>
        </a:spcBef>
        <a:buFont typeface="Arial" panose="020B0604020202020204" pitchFamily="34" charset="0"/>
        <a:buChar char="•"/>
        <a:defRPr sz="6006" kern="1200">
          <a:solidFill>
            <a:schemeClr val="tx1"/>
          </a:solidFill>
          <a:latin typeface="+mn-lt"/>
          <a:ea typeface="+mn-ea"/>
          <a:cs typeface="+mn-cs"/>
        </a:defRPr>
      </a:lvl1pPr>
      <a:lvl2pPr marL="1471110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5148" kern="1200">
          <a:solidFill>
            <a:schemeClr val="tx1"/>
          </a:solidFill>
          <a:latin typeface="+mn-lt"/>
          <a:ea typeface="+mn-ea"/>
          <a:cs typeface="+mn-cs"/>
        </a:defRPr>
      </a:lvl2pPr>
      <a:lvl3pPr marL="2451849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4290" kern="1200">
          <a:solidFill>
            <a:schemeClr val="tx1"/>
          </a:solidFill>
          <a:latin typeface="+mn-lt"/>
          <a:ea typeface="+mn-ea"/>
          <a:cs typeface="+mn-cs"/>
        </a:defRPr>
      </a:lvl3pPr>
      <a:lvl4pPr marL="3432589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3861" kern="1200">
          <a:solidFill>
            <a:schemeClr val="tx1"/>
          </a:solidFill>
          <a:latin typeface="+mn-lt"/>
          <a:ea typeface="+mn-ea"/>
          <a:cs typeface="+mn-cs"/>
        </a:defRPr>
      </a:lvl4pPr>
      <a:lvl5pPr marL="4413329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3861" kern="1200">
          <a:solidFill>
            <a:schemeClr val="tx1"/>
          </a:solidFill>
          <a:latin typeface="+mn-lt"/>
          <a:ea typeface="+mn-ea"/>
          <a:cs typeface="+mn-cs"/>
        </a:defRPr>
      </a:lvl5pPr>
      <a:lvl6pPr marL="5394068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3861" kern="1200">
          <a:solidFill>
            <a:schemeClr val="tx1"/>
          </a:solidFill>
          <a:latin typeface="+mn-lt"/>
          <a:ea typeface="+mn-ea"/>
          <a:cs typeface="+mn-cs"/>
        </a:defRPr>
      </a:lvl6pPr>
      <a:lvl7pPr marL="6374808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3861" kern="1200">
          <a:solidFill>
            <a:schemeClr val="tx1"/>
          </a:solidFill>
          <a:latin typeface="+mn-lt"/>
          <a:ea typeface="+mn-ea"/>
          <a:cs typeface="+mn-cs"/>
        </a:defRPr>
      </a:lvl7pPr>
      <a:lvl8pPr marL="7355548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3861" kern="1200">
          <a:solidFill>
            <a:schemeClr val="tx1"/>
          </a:solidFill>
          <a:latin typeface="+mn-lt"/>
          <a:ea typeface="+mn-ea"/>
          <a:cs typeface="+mn-cs"/>
        </a:defRPr>
      </a:lvl8pPr>
      <a:lvl9pPr marL="8336288" indent="-490370" algn="l" defTabSz="1961479" rtl="0" eaLnBrk="1" latinLnBrk="0" hangingPunct="1">
        <a:lnSpc>
          <a:spcPct val="90000"/>
        </a:lnSpc>
        <a:spcBef>
          <a:spcPts val="1073"/>
        </a:spcBef>
        <a:buFont typeface="Arial" panose="020B0604020202020204" pitchFamily="34" charset="0"/>
        <a:buChar char="•"/>
        <a:defRPr sz="38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1pPr>
      <a:lvl2pPr marL="980740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2pPr>
      <a:lvl3pPr marL="1961479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3pPr>
      <a:lvl4pPr marL="2942219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4pPr>
      <a:lvl5pPr marL="3922959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5pPr>
      <a:lvl6pPr marL="4903699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6pPr>
      <a:lvl7pPr marL="5884438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7pPr>
      <a:lvl8pPr marL="6865178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8pPr>
      <a:lvl9pPr marL="7845918" algn="l" defTabSz="1961479" rtl="0" eaLnBrk="1" latinLnBrk="0" hangingPunct="1">
        <a:defRPr sz="38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12" Type="http://schemas.openxmlformats.org/officeDocument/2006/relationships/image" Target="../media/image11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"/><Relationship Id="rId15" Type="http://schemas.openxmlformats.org/officeDocument/2006/relationships/image" Target="../media/image14.TIF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Relationship Id="rId14" Type="http://schemas.openxmlformats.org/officeDocument/2006/relationships/image" Target="../media/image1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"/><Relationship Id="rId5" Type="http://schemas.openxmlformats.org/officeDocument/2006/relationships/image" Target="../media/image21.Tif"/><Relationship Id="rId4" Type="http://schemas.openxmlformats.org/officeDocument/2006/relationships/image" Target="../media/image2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>
            <a:extLst>
              <a:ext uri="{FF2B5EF4-FFF2-40B4-BE49-F238E27FC236}">
                <a16:creationId xmlns:a16="http://schemas.microsoft.com/office/drawing/2014/main" id="{B9EFC40C-B7C6-6265-8E8B-58919C433E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4" t="44155" r="64232" b="23963"/>
          <a:stretch/>
        </p:blipFill>
        <p:spPr>
          <a:xfrm rot="232735">
            <a:off x="1939703" y="8279950"/>
            <a:ext cx="2822429" cy="3962017"/>
          </a:xfrm>
          <a:prstGeom prst="rect">
            <a:avLst/>
          </a:prstGeom>
        </p:spPr>
      </p:pic>
      <p:pic>
        <p:nvPicPr>
          <p:cNvPr id="100" name="图片 99">
            <a:extLst>
              <a:ext uri="{FF2B5EF4-FFF2-40B4-BE49-F238E27FC236}">
                <a16:creationId xmlns:a16="http://schemas.microsoft.com/office/drawing/2014/main" id="{3949283D-2060-FA36-90EC-DC2524E135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9" t="34665" r="26894" b="44163"/>
          <a:stretch/>
        </p:blipFill>
        <p:spPr>
          <a:xfrm>
            <a:off x="10485300" y="8222611"/>
            <a:ext cx="3707008" cy="4018868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FA5D4716-FAB1-C399-D8D1-262D1C9451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2" t="36974" r="20364" b="44107"/>
          <a:stretch/>
        </p:blipFill>
        <p:spPr>
          <a:xfrm rot="318980">
            <a:off x="13922131" y="8190064"/>
            <a:ext cx="3040952" cy="3802024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E23CA148-8DDD-BAD0-87B1-6252F46B5F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8" t="57293" r="43512" b="12448"/>
          <a:stretch/>
        </p:blipFill>
        <p:spPr>
          <a:xfrm rot="246854">
            <a:off x="7840757" y="8309921"/>
            <a:ext cx="2792568" cy="356231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77849812-F82C-62F3-740B-A6C0263C35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5" t="8366" r="30167" b="39630"/>
          <a:stretch/>
        </p:blipFill>
        <p:spPr>
          <a:xfrm rot="315334">
            <a:off x="13904389" y="1292854"/>
            <a:ext cx="3146546" cy="41301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2A93DE9-8BAE-A8D7-DC2F-56E8714053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2" t="58370" r="44965" b="14393"/>
          <a:stretch/>
        </p:blipFill>
        <p:spPr>
          <a:xfrm rot="245463">
            <a:off x="16865752" y="1200372"/>
            <a:ext cx="3653496" cy="448178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BFE128D9-6926-B682-F014-F5A539D4C326}"/>
              </a:ext>
            </a:extLst>
          </p:cNvPr>
          <p:cNvSpPr txBox="1"/>
          <p:nvPr/>
        </p:nvSpPr>
        <p:spPr>
          <a:xfrm>
            <a:off x="2977025" y="1018347"/>
            <a:ext cx="1389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E-CAD</a:t>
            </a:r>
            <a:endParaRPr lang="zh-CN" altLang="en-US" sz="24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B1F03F9-F7E4-A52D-D9F1-E78FBF4FAD2D}"/>
              </a:ext>
            </a:extLst>
          </p:cNvPr>
          <p:cNvSpPr txBox="1"/>
          <p:nvPr/>
        </p:nvSpPr>
        <p:spPr>
          <a:xfrm>
            <a:off x="5990258" y="1018347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N-CAD</a:t>
            </a:r>
            <a:endParaRPr lang="zh-CN" altLang="en-US" sz="24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6ED38F0-BC20-558C-3C17-7A246F1EB29E}"/>
              </a:ext>
            </a:extLst>
          </p:cNvPr>
          <p:cNvSpPr txBox="1"/>
          <p:nvPr/>
        </p:nvSpPr>
        <p:spPr>
          <a:xfrm>
            <a:off x="18271641" y="1025089"/>
            <a:ext cx="130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GAPDH</a:t>
            </a:r>
            <a:endParaRPr lang="zh-CN" altLang="en-US" sz="2400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75799ADA-6F27-4A85-3617-32AE17A3430D}"/>
              </a:ext>
            </a:extLst>
          </p:cNvPr>
          <p:cNvSpPr txBox="1"/>
          <p:nvPr/>
        </p:nvSpPr>
        <p:spPr>
          <a:xfrm>
            <a:off x="1716671" y="3030524"/>
            <a:ext cx="569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27B88CD4-F98F-857B-63FE-2C761DCEB55F}"/>
              </a:ext>
            </a:extLst>
          </p:cNvPr>
          <p:cNvSpPr txBox="1"/>
          <p:nvPr/>
        </p:nvSpPr>
        <p:spPr>
          <a:xfrm>
            <a:off x="1699969" y="2054441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2C1903A-2941-90F3-3D3C-B54BC7A455F9}"/>
              </a:ext>
            </a:extLst>
          </p:cNvPr>
          <p:cNvSpPr txBox="1"/>
          <p:nvPr/>
        </p:nvSpPr>
        <p:spPr>
          <a:xfrm>
            <a:off x="1707801" y="1715887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27111750-F481-F97F-4763-0D68271F2B73}"/>
              </a:ext>
            </a:extLst>
          </p:cNvPr>
          <p:cNvSpPr txBox="1"/>
          <p:nvPr/>
        </p:nvSpPr>
        <p:spPr>
          <a:xfrm>
            <a:off x="1699969" y="4393604"/>
            <a:ext cx="71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6D80A6B-6054-9921-9040-BC8AD09A4038}"/>
              </a:ext>
            </a:extLst>
          </p:cNvPr>
          <p:cNvSpPr txBox="1"/>
          <p:nvPr/>
        </p:nvSpPr>
        <p:spPr>
          <a:xfrm>
            <a:off x="1699971" y="3983885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2F30116-4797-9EDF-3847-12E08AAC03CF}"/>
              </a:ext>
            </a:extLst>
          </p:cNvPr>
          <p:cNvSpPr txBox="1"/>
          <p:nvPr/>
        </p:nvSpPr>
        <p:spPr>
          <a:xfrm>
            <a:off x="1716671" y="346197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195F7E2-BA97-698A-2A20-1F5B77F2813B}"/>
              </a:ext>
            </a:extLst>
          </p:cNvPr>
          <p:cNvSpPr txBox="1"/>
          <p:nvPr/>
        </p:nvSpPr>
        <p:spPr>
          <a:xfrm>
            <a:off x="1724886" y="258388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5D9AC1-77DC-BF30-0FD9-12DE432703D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9" t="62199" r="51204" b="14119"/>
          <a:stretch/>
        </p:blipFill>
        <p:spPr>
          <a:xfrm>
            <a:off x="2176411" y="1609792"/>
            <a:ext cx="2674809" cy="336302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E65BDF6-C3BD-27CD-3F0F-DEFF78E5E8A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9" t="40007" r="39131" b="12098"/>
          <a:stretch/>
        </p:blipFill>
        <p:spPr>
          <a:xfrm>
            <a:off x="5023076" y="1415355"/>
            <a:ext cx="2674809" cy="368433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DBDAB03-7EFD-85E8-132C-C2016560AAA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9" t="25008" r="24094" b="33441"/>
          <a:stretch/>
        </p:blipFill>
        <p:spPr>
          <a:xfrm rot="226775">
            <a:off x="7605891" y="1255500"/>
            <a:ext cx="3200051" cy="419394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EE9D940-5F30-FCD1-BEDA-9055DBB6E9E5}"/>
              </a:ext>
            </a:extLst>
          </p:cNvPr>
          <p:cNvSpPr txBox="1"/>
          <p:nvPr/>
        </p:nvSpPr>
        <p:spPr>
          <a:xfrm>
            <a:off x="8665067" y="1025089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vimentin</a:t>
            </a:r>
            <a:endParaRPr lang="zh-CN" altLang="en-US" sz="2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332D430-DE4D-DF0E-636F-51DB62812D6C}"/>
              </a:ext>
            </a:extLst>
          </p:cNvPr>
          <p:cNvSpPr txBox="1"/>
          <p:nvPr/>
        </p:nvSpPr>
        <p:spPr>
          <a:xfrm>
            <a:off x="12035107" y="961966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snail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647D763-D4B5-9145-A994-CA49DD145E50}"/>
              </a:ext>
            </a:extLst>
          </p:cNvPr>
          <p:cNvSpPr txBox="1"/>
          <p:nvPr/>
        </p:nvSpPr>
        <p:spPr>
          <a:xfrm>
            <a:off x="15142417" y="953690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slug</a:t>
            </a:r>
            <a:endParaRPr lang="zh-CN" altLang="en-US" sz="2400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90DD3F5-90ED-252C-85F6-7CD2614EA38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3" t="21506" r="24272" b="35033"/>
          <a:stretch/>
        </p:blipFill>
        <p:spPr>
          <a:xfrm>
            <a:off x="10843085" y="1367787"/>
            <a:ext cx="3252432" cy="4386106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ABEC5319-DB2D-104D-DC7A-C67622F1C707}"/>
              </a:ext>
            </a:extLst>
          </p:cNvPr>
          <p:cNvSpPr txBox="1"/>
          <p:nvPr/>
        </p:nvSpPr>
        <p:spPr>
          <a:xfrm>
            <a:off x="2435068" y="4977665"/>
            <a:ext cx="2323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NC  OE   NC  OE</a:t>
            </a:r>
            <a:endParaRPr lang="zh-CN" altLang="en-US" sz="24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72886B0-36F1-6112-FA2A-8B9FD170E9B0}"/>
              </a:ext>
            </a:extLst>
          </p:cNvPr>
          <p:cNvSpPr txBox="1"/>
          <p:nvPr/>
        </p:nvSpPr>
        <p:spPr>
          <a:xfrm>
            <a:off x="2580790" y="5399906"/>
            <a:ext cx="1926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LN229    T98</a:t>
            </a:r>
            <a:endParaRPr lang="zh-CN" altLang="en-US" sz="2400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CE130E1-C2F9-5DFD-D763-D5E8E4A9C0EC}"/>
              </a:ext>
            </a:extLst>
          </p:cNvPr>
          <p:cNvSpPr txBox="1"/>
          <p:nvPr/>
        </p:nvSpPr>
        <p:spPr>
          <a:xfrm>
            <a:off x="2940098" y="7817327"/>
            <a:ext cx="1389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E-CAD</a:t>
            </a:r>
            <a:endParaRPr lang="zh-CN" altLang="en-US" sz="2400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BCAA734-6816-27E8-2C7C-57C33F99E14C}"/>
              </a:ext>
            </a:extLst>
          </p:cNvPr>
          <p:cNvSpPr txBox="1"/>
          <p:nvPr/>
        </p:nvSpPr>
        <p:spPr>
          <a:xfrm>
            <a:off x="5953331" y="7817327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N-CAD</a:t>
            </a:r>
            <a:endParaRPr lang="zh-CN" altLang="en-US" sz="24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DCBC478-57E1-63CF-5760-4512067EBD6C}"/>
              </a:ext>
            </a:extLst>
          </p:cNvPr>
          <p:cNvSpPr txBox="1"/>
          <p:nvPr/>
        </p:nvSpPr>
        <p:spPr>
          <a:xfrm>
            <a:off x="18234714" y="7824069"/>
            <a:ext cx="130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GAPDH</a:t>
            </a:r>
            <a:endParaRPr lang="zh-CN" altLang="en-US" sz="2400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A5ABF4A2-A1E4-158C-1D8D-6D467D2DB507}"/>
              </a:ext>
            </a:extLst>
          </p:cNvPr>
          <p:cNvSpPr txBox="1"/>
          <p:nvPr/>
        </p:nvSpPr>
        <p:spPr>
          <a:xfrm>
            <a:off x="1679744" y="9829504"/>
            <a:ext cx="569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907123EE-09BC-BE96-86F7-E5A5D17887B8}"/>
              </a:ext>
            </a:extLst>
          </p:cNvPr>
          <p:cNvSpPr txBox="1"/>
          <p:nvPr/>
        </p:nvSpPr>
        <p:spPr>
          <a:xfrm>
            <a:off x="1663042" y="8853421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A109AB8-0D27-E7E7-F0EF-A728EA75BF35}"/>
              </a:ext>
            </a:extLst>
          </p:cNvPr>
          <p:cNvSpPr txBox="1"/>
          <p:nvPr/>
        </p:nvSpPr>
        <p:spPr>
          <a:xfrm>
            <a:off x="1670874" y="8514867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E7BA6126-1F38-550F-0A79-1E593171EDBE}"/>
              </a:ext>
            </a:extLst>
          </p:cNvPr>
          <p:cNvSpPr txBox="1"/>
          <p:nvPr/>
        </p:nvSpPr>
        <p:spPr>
          <a:xfrm>
            <a:off x="1663042" y="11192584"/>
            <a:ext cx="71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24C1FE7-965B-9D59-2CBE-C77A779FDC34}"/>
              </a:ext>
            </a:extLst>
          </p:cNvPr>
          <p:cNvSpPr txBox="1"/>
          <p:nvPr/>
        </p:nvSpPr>
        <p:spPr>
          <a:xfrm>
            <a:off x="1663044" y="10782865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C9B194A1-0B00-6714-D4CF-956A4B58E8F2}"/>
              </a:ext>
            </a:extLst>
          </p:cNvPr>
          <p:cNvSpPr txBox="1"/>
          <p:nvPr/>
        </p:nvSpPr>
        <p:spPr>
          <a:xfrm>
            <a:off x="1679744" y="1026095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83885944-CDF1-5FBB-8E7E-719FD24D84D8}"/>
              </a:ext>
            </a:extLst>
          </p:cNvPr>
          <p:cNvSpPr txBox="1"/>
          <p:nvPr/>
        </p:nvSpPr>
        <p:spPr>
          <a:xfrm>
            <a:off x="1687959" y="938286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C5C7874-65EC-784B-F176-FD909091DF76}"/>
              </a:ext>
            </a:extLst>
          </p:cNvPr>
          <p:cNvSpPr txBox="1"/>
          <p:nvPr/>
        </p:nvSpPr>
        <p:spPr>
          <a:xfrm>
            <a:off x="8628140" y="7824069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vimentin</a:t>
            </a:r>
            <a:endParaRPr lang="zh-CN" altLang="en-US" sz="2400" dirty="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EF1834F8-5150-F48C-3361-DE747C241C0E}"/>
              </a:ext>
            </a:extLst>
          </p:cNvPr>
          <p:cNvSpPr txBox="1"/>
          <p:nvPr/>
        </p:nvSpPr>
        <p:spPr>
          <a:xfrm>
            <a:off x="11998180" y="7760946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snail</a:t>
            </a:r>
            <a:endParaRPr lang="zh-CN" altLang="en-US" sz="2400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0CF348B0-D0AB-980F-8585-332DA8613370}"/>
              </a:ext>
            </a:extLst>
          </p:cNvPr>
          <p:cNvSpPr txBox="1"/>
          <p:nvPr/>
        </p:nvSpPr>
        <p:spPr>
          <a:xfrm>
            <a:off x="15105490" y="7752670"/>
            <a:ext cx="1305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slug</a:t>
            </a:r>
            <a:endParaRPr lang="zh-CN" altLang="en-US" sz="2400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9A805A02-51A8-6986-2282-C2FC06901EE9}"/>
              </a:ext>
            </a:extLst>
          </p:cNvPr>
          <p:cNvSpPr txBox="1"/>
          <p:nvPr/>
        </p:nvSpPr>
        <p:spPr>
          <a:xfrm>
            <a:off x="2398141" y="11776645"/>
            <a:ext cx="2323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NC  SH   NC  SH</a:t>
            </a:r>
            <a:endParaRPr lang="zh-CN" altLang="en-US" sz="2400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DA61DF99-6462-98E7-B788-4F2894C6572F}"/>
              </a:ext>
            </a:extLst>
          </p:cNvPr>
          <p:cNvSpPr txBox="1"/>
          <p:nvPr/>
        </p:nvSpPr>
        <p:spPr>
          <a:xfrm>
            <a:off x="2543863" y="12198886"/>
            <a:ext cx="1926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LN229    T98</a:t>
            </a:r>
            <a:endParaRPr lang="zh-CN" altLang="en-US" sz="2400" dirty="0"/>
          </a:p>
        </p:txBody>
      </p:sp>
      <p:pic>
        <p:nvPicPr>
          <p:cNvPr id="90" name="图片 89">
            <a:extLst>
              <a:ext uri="{FF2B5EF4-FFF2-40B4-BE49-F238E27FC236}">
                <a16:creationId xmlns:a16="http://schemas.microsoft.com/office/drawing/2014/main" id="{981C3CE1-464C-4AFB-1CE1-14ED43ADCFA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84" t="42862" r="31864" b="11168"/>
          <a:stretch/>
        </p:blipFill>
        <p:spPr>
          <a:xfrm>
            <a:off x="20618808" y="1521469"/>
            <a:ext cx="3109201" cy="3780021"/>
          </a:xfrm>
          <a:prstGeom prst="rect">
            <a:avLst/>
          </a:prstGeom>
        </p:spPr>
      </p:pic>
      <p:sp>
        <p:nvSpPr>
          <p:cNvPr id="91" name="文本框 90">
            <a:extLst>
              <a:ext uri="{FF2B5EF4-FFF2-40B4-BE49-F238E27FC236}">
                <a16:creationId xmlns:a16="http://schemas.microsoft.com/office/drawing/2014/main" id="{FCC8F251-EE2D-8D77-0DB0-FB738EC75D69}"/>
              </a:ext>
            </a:extLst>
          </p:cNvPr>
          <p:cNvSpPr txBox="1"/>
          <p:nvPr/>
        </p:nvSpPr>
        <p:spPr>
          <a:xfrm>
            <a:off x="21520687" y="1009135"/>
            <a:ext cx="130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TUBB2B</a:t>
            </a:r>
            <a:endParaRPr lang="zh-CN" altLang="en-US" sz="2400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6EE30F33-AD9A-3885-F54F-F297C7653FDD}"/>
              </a:ext>
            </a:extLst>
          </p:cNvPr>
          <p:cNvSpPr txBox="1"/>
          <p:nvPr/>
        </p:nvSpPr>
        <p:spPr>
          <a:xfrm>
            <a:off x="21520687" y="7824069"/>
            <a:ext cx="130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TUBB2B</a:t>
            </a:r>
            <a:endParaRPr lang="zh-CN" altLang="en-US" sz="2400" dirty="0"/>
          </a:p>
        </p:txBody>
      </p:sp>
      <p:pic>
        <p:nvPicPr>
          <p:cNvPr id="96" name="图片 95">
            <a:extLst>
              <a:ext uri="{FF2B5EF4-FFF2-40B4-BE49-F238E27FC236}">
                <a16:creationId xmlns:a16="http://schemas.microsoft.com/office/drawing/2014/main" id="{276D652E-FA25-A54A-70C9-5D3E551AF91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3" t="59847" r="57823" b="14533"/>
          <a:stretch/>
        </p:blipFill>
        <p:spPr>
          <a:xfrm>
            <a:off x="20848507" y="8278992"/>
            <a:ext cx="2807534" cy="3673796"/>
          </a:xfrm>
          <a:prstGeom prst="rect">
            <a:avLst/>
          </a:prstGeom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04674649-F9C0-CD7C-F815-6370B624722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4" t="39625" r="40238" b="46045"/>
          <a:stretch/>
        </p:blipFill>
        <p:spPr>
          <a:xfrm>
            <a:off x="17132680" y="8333830"/>
            <a:ext cx="3380147" cy="3790960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A376F9D7-BD0B-ED9E-0745-892AC9AEB8A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5" t="59846" r="43512" b="9491"/>
          <a:stretch/>
        </p:blipFill>
        <p:spPr>
          <a:xfrm>
            <a:off x="4914124" y="8267989"/>
            <a:ext cx="2592596" cy="387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6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:a16="http://schemas.microsoft.com/office/drawing/2014/main" id="{30713809-8271-4202-7041-7255CEAF4883}"/>
              </a:ext>
            </a:extLst>
          </p:cNvPr>
          <p:cNvSpPr txBox="1"/>
          <p:nvPr/>
        </p:nvSpPr>
        <p:spPr>
          <a:xfrm>
            <a:off x="447070" y="129518"/>
            <a:ext cx="25057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HEK293T</a:t>
            </a:r>
            <a:endParaRPr lang="zh-CN" altLang="en-US" sz="4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697A9F3-94B7-A0AB-42F5-59215643C49F}"/>
              </a:ext>
            </a:extLst>
          </p:cNvPr>
          <p:cNvSpPr txBox="1"/>
          <p:nvPr/>
        </p:nvSpPr>
        <p:spPr>
          <a:xfrm>
            <a:off x="1716671" y="3221024"/>
            <a:ext cx="569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75B9859-11D6-E014-D700-C3591F9AF3AA}"/>
              </a:ext>
            </a:extLst>
          </p:cNvPr>
          <p:cNvSpPr txBox="1"/>
          <p:nvPr/>
        </p:nvSpPr>
        <p:spPr>
          <a:xfrm>
            <a:off x="1699969" y="2244941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82A2857-A4CC-C6C0-1B6F-D641069A8075}"/>
              </a:ext>
            </a:extLst>
          </p:cNvPr>
          <p:cNvSpPr txBox="1"/>
          <p:nvPr/>
        </p:nvSpPr>
        <p:spPr>
          <a:xfrm>
            <a:off x="1707801" y="1906387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8F6CF9-2286-F361-7D28-050BE745305E}"/>
              </a:ext>
            </a:extLst>
          </p:cNvPr>
          <p:cNvSpPr txBox="1"/>
          <p:nvPr/>
        </p:nvSpPr>
        <p:spPr>
          <a:xfrm>
            <a:off x="1699969" y="4584104"/>
            <a:ext cx="71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11AEF7-6750-CCBE-6F4C-526DE592A7AF}"/>
              </a:ext>
            </a:extLst>
          </p:cNvPr>
          <p:cNvSpPr txBox="1"/>
          <p:nvPr/>
        </p:nvSpPr>
        <p:spPr>
          <a:xfrm>
            <a:off x="1699971" y="4174385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9469CC-26C7-4535-F0CD-0FCB8B862273}"/>
              </a:ext>
            </a:extLst>
          </p:cNvPr>
          <p:cNvSpPr txBox="1"/>
          <p:nvPr/>
        </p:nvSpPr>
        <p:spPr>
          <a:xfrm>
            <a:off x="1716671" y="365247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21AF0FB-AF77-830B-37C7-4C115E7C9EAD}"/>
              </a:ext>
            </a:extLst>
          </p:cNvPr>
          <p:cNvSpPr txBox="1"/>
          <p:nvPr/>
        </p:nvSpPr>
        <p:spPr>
          <a:xfrm>
            <a:off x="1724886" y="277438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25B276F-982D-A6E1-B204-A2403C746B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4" t="32207" r="23918" b="37507"/>
          <a:stretch/>
        </p:blipFill>
        <p:spPr>
          <a:xfrm>
            <a:off x="2424100" y="1842727"/>
            <a:ext cx="7293896" cy="361950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291A721-4731-916D-A1E4-78D2A34B4EEB}"/>
              </a:ext>
            </a:extLst>
          </p:cNvPr>
          <p:cNvSpPr txBox="1"/>
          <p:nvPr/>
        </p:nvSpPr>
        <p:spPr>
          <a:xfrm>
            <a:off x="3310675" y="1331844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Vimentin-Input</a:t>
            </a:r>
            <a:endParaRPr lang="zh-CN" altLang="en-US" sz="24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5DF81BF-93E2-D402-11F5-B8D8540AC9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2" t="35812" r="15190" b="37325"/>
          <a:stretch/>
        </p:blipFill>
        <p:spPr>
          <a:xfrm>
            <a:off x="9880204" y="1906386"/>
            <a:ext cx="8991600" cy="395190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B2463B0-EBA3-ADC6-68B8-3FE98B185CEE}"/>
              </a:ext>
            </a:extLst>
          </p:cNvPr>
          <p:cNvSpPr txBox="1"/>
          <p:nvPr/>
        </p:nvSpPr>
        <p:spPr>
          <a:xfrm>
            <a:off x="6941770" y="1329918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Vimentin-IP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881BFA-C489-9812-3AE1-F969C36518E2}"/>
              </a:ext>
            </a:extLst>
          </p:cNvPr>
          <p:cNvSpPr txBox="1"/>
          <p:nvPr/>
        </p:nvSpPr>
        <p:spPr>
          <a:xfrm>
            <a:off x="11190509" y="1243128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TUBB2B-Input</a:t>
            </a:r>
            <a:endParaRPr lang="zh-CN" altLang="en-US" sz="24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3C057A1-500D-44CD-CD74-787072B88909}"/>
              </a:ext>
            </a:extLst>
          </p:cNvPr>
          <p:cNvSpPr txBox="1"/>
          <p:nvPr/>
        </p:nvSpPr>
        <p:spPr>
          <a:xfrm>
            <a:off x="15769801" y="1253804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TUBB2B-IP</a:t>
            </a:r>
            <a:endParaRPr lang="zh-CN" altLang="en-US" sz="2400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758BEFA9-FDD2-2880-56E9-743549F24A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28" t="31584" r="19727" b="35588"/>
          <a:stretch/>
        </p:blipFill>
        <p:spPr>
          <a:xfrm>
            <a:off x="2058118" y="7845848"/>
            <a:ext cx="8040039" cy="430085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17627A21-E5EA-C44E-4014-79C77D0507EA}"/>
              </a:ext>
            </a:extLst>
          </p:cNvPr>
          <p:cNvSpPr txBox="1"/>
          <p:nvPr/>
        </p:nvSpPr>
        <p:spPr>
          <a:xfrm>
            <a:off x="1716671" y="9904865"/>
            <a:ext cx="569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5DF77D7-241B-216D-3051-3B3B33563738}"/>
              </a:ext>
            </a:extLst>
          </p:cNvPr>
          <p:cNvSpPr txBox="1"/>
          <p:nvPr/>
        </p:nvSpPr>
        <p:spPr>
          <a:xfrm>
            <a:off x="1699969" y="8928782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84F306D-D955-A2A8-B7A6-8DFA4B395607}"/>
              </a:ext>
            </a:extLst>
          </p:cNvPr>
          <p:cNvSpPr txBox="1"/>
          <p:nvPr/>
        </p:nvSpPr>
        <p:spPr>
          <a:xfrm>
            <a:off x="1707801" y="859022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85D8086-2C1E-FC6F-E887-DF853C5DB117}"/>
              </a:ext>
            </a:extLst>
          </p:cNvPr>
          <p:cNvSpPr txBox="1"/>
          <p:nvPr/>
        </p:nvSpPr>
        <p:spPr>
          <a:xfrm>
            <a:off x="1699969" y="11267945"/>
            <a:ext cx="71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3C0A1D6-B5C8-6A93-021B-4FD8463F54F2}"/>
              </a:ext>
            </a:extLst>
          </p:cNvPr>
          <p:cNvSpPr txBox="1"/>
          <p:nvPr/>
        </p:nvSpPr>
        <p:spPr>
          <a:xfrm>
            <a:off x="1699971" y="10858226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3DF54E3-28C5-47BC-973A-5CD03F30ED3D}"/>
              </a:ext>
            </a:extLst>
          </p:cNvPr>
          <p:cNvSpPr txBox="1"/>
          <p:nvPr/>
        </p:nvSpPr>
        <p:spPr>
          <a:xfrm>
            <a:off x="1716671" y="10336319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8097AF9-E165-882E-9397-B914DF8FE69F}"/>
              </a:ext>
            </a:extLst>
          </p:cNvPr>
          <p:cNvSpPr txBox="1"/>
          <p:nvPr/>
        </p:nvSpPr>
        <p:spPr>
          <a:xfrm>
            <a:off x="1724886" y="9458229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13214F4-1AE4-8DCE-8392-7CD3A4D65011}"/>
              </a:ext>
            </a:extLst>
          </p:cNvPr>
          <p:cNvSpPr txBox="1"/>
          <p:nvPr/>
        </p:nvSpPr>
        <p:spPr>
          <a:xfrm>
            <a:off x="3223870" y="7604339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GAPDH-Input</a:t>
            </a:r>
            <a:endParaRPr lang="zh-CN" altLang="en-US" sz="24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B80360D-89F2-2FCA-64CB-A2F982D4CE5F}"/>
              </a:ext>
            </a:extLst>
          </p:cNvPr>
          <p:cNvSpPr txBox="1"/>
          <p:nvPr/>
        </p:nvSpPr>
        <p:spPr>
          <a:xfrm>
            <a:off x="6921892" y="7604338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GAPDH-IP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89038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:a16="http://schemas.microsoft.com/office/drawing/2014/main" id="{30713809-8271-4202-7041-7255CEAF4883}"/>
              </a:ext>
            </a:extLst>
          </p:cNvPr>
          <p:cNvSpPr txBox="1"/>
          <p:nvPr/>
        </p:nvSpPr>
        <p:spPr>
          <a:xfrm>
            <a:off x="718073" y="745376"/>
            <a:ext cx="1527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T98</a:t>
            </a:r>
            <a:endParaRPr lang="zh-CN" altLang="en-US" sz="4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697A9F3-94B7-A0AB-42F5-59215643C49F}"/>
              </a:ext>
            </a:extLst>
          </p:cNvPr>
          <p:cNvSpPr txBox="1"/>
          <p:nvPr/>
        </p:nvSpPr>
        <p:spPr>
          <a:xfrm>
            <a:off x="1716671" y="3320414"/>
            <a:ext cx="569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75B9859-11D6-E014-D700-C3591F9AF3AA}"/>
              </a:ext>
            </a:extLst>
          </p:cNvPr>
          <p:cNvSpPr txBox="1"/>
          <p:nvPr/>
        </p:nvSpPr>
        <p:spPr>
          <a:xfrm>
            <a:off x="1699969" y="2264819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82A2857-A4CC-C6C0-1B6F-D641069A8075}"/>
              </a:ext>
            </a:extLst>
          </p:cNvPr>
          <p:cNvSpPr txBox="1"/>
          <p:nvPr/>
        </p:nvSpPr>
        <p:spPr>
          <a:xfrm>
            <a:off x="1707801" y="1906387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8F6CF9-2286-F361-7D28-050BE745305E}"/>
              </a:ext>
            </a:extLst>
          </p:cNvPr>
          <p:cNvSpPr txBox="1"/>
          <p:nvPr/>
        </p:nvSpPr>
        <p:spPr>
          <a:xfrm>
            <a:off x="1699969" y="4743129"/>
            <a:ext cx="71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11AEF7-6750-CCBE-6F4C-526DE592A7AF}"/>
              </a:ext>
            </a:extLst>
          </p:cNvPr>
          <p:cNvSpPr txBox="1"/>
          <p:nvPr/>
        </p:nvSpPr>
        <p:spPr>
          <a:xfrm>
            <a:off x="1699971" y="4273775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9469CC-26C7-4535-F0CD-0FCB8B862273}"/>
              </a:ext>
            </a:extLst>
          </p:cNvPr>
          <p:cNvSpPr txBox="1"/>
          <p:nvPr/>
        </p:nvSpPr>
        <p:spPr>
          <a:xfrm>
            <a:off x="1716671" y="385125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21AF0FB-AF77-830B-37C7-4C115E7C9EAD}"/>
              </a:ext>
            </a:extLst>
          </p:cNvPr>
          <p:cNvSpPr txBox="1"/>
          <p:nvPr/>
        </p:nvSpPr>
        <p:spPr>
          <a:xfrm>
            <a:off x="1724886" y="2734632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B2463B0-EBA3-ADC6-68B8-3FE98B185CEE}"/>
              </a:ext>
            </a:extLst>
          </p:cNvPr>
          <p:cNvSpPr txBox="1"/>
          <p:nvPr/>
        </p:nvSpPr>
        <p:spPr>
          <a:xfrm>
            <a:off x="3755913" y="1147756"/>
            <a:ext cx="1228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GAPDH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881BFA-C489-9812-3AE1-F969C36518E2}"/>
              </a:ext>
            </a:extLst>
          </p:cNvPr>
          <p:cNvSpPr txBox="1"/>
          <p:nvPr/>
        </p:nvSpPr>
        <p:spPr>
          <a:xfrm>
            <a:off x="2952867" y="5591009"/>
            <a:ext cx="291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   Input       </a:t>
            </a:r>
            <a:r>
              <a:rPr lang="en-US" altLang="zh-CN" sz="2400" dirty="0" err="1"/>
              <a:t>lgG</a:t>
            </a:r>
            <a:r>
              <a:rPr lang="en-US" altLang="zh-CN" sz="2400" dirty="0"/>
              <a:t>    IP</a:t>
            </a:r>
            <a:endParaRPr lang="zh-CN" altLang="en-US" sz="24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3C057A1-500D-44CD-CD74-787072B88909}"/>
              </a:ext>
            </a:extLst>
          </p:cNvPr>
          <p:cNvSpPr txBox="1"/>
          <p:nvPr/>
        </p:nvSpPr>
        <p:spPr>
          <a:xfrm>
            <a:off x="8283266" y="1147756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TUBB2B</a:t>
            </a:r>
            <a:endParaRPr lang="zh-CN" altLang="en-US" sz="24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4E48ED7-FBC9-8474-F3B9-60B5B988309B}"/>
              </a:ext>
            </a:extLst>
          </p:cNvPr>
          <p:cNvSpPr txBox="1"/>
          <p:nvPr/>
        </p:nvSpPr>
        <p:spPr>
          <a:xfrm>
            <a:off x="12528614" y="1147756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vinmentin</a:t>
            </a:r>
            <a:endParaRPr lang="zh-CN" altLang="en-US" sz="2400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5AACAD41-70FA-4E24-6C8B-2C7625E6C2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9" t="28480" r="50000" b="41608"/>
          <a:stretch/>
        </p:blipFill>
        <p:spPr>
          <a:xfrm>
            <a:off x="6980295" y="1610017"/>
            <a:ext cx="3807914" cy="381674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A66B5BB5-D5E0-1D71-E71F-1AF87EDD9E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3" t="33375" r="25560" b="37006"/>
          <a:stretch/>
        </p:blipFill>
        <p:spPr>
          <a:xfrm>
            <a:off x="2416268" y="1537225"/>
            <a:ext cx="3994783" cy="396232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6C4C4FEC-3127-DB44-6964-582360B952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1" t="26179" r="35906" b="41609"/>
          <a:stretch/>
        </p:blipFill>
        <p:spPr>
          <a:xfrm>
            <a:off x="11171582" y="1619272"/>
            <a:ext cx="3785139" cy="3807492"/>
          </a:xfrm>
          <a:prstGeom prst="rect">
            <a:avLst/>
          </a:prstGeom>
        </p:spPr>
      </p:pic>
      <p:sp>
        <p:nvSpPr>
          <p:cNvPr id="88" name="文本框 87">
            <a:extLst>
              <a:ext uri="{FF2B5EF4-FFF2-40B4-BE49-F238E27FC236}">
                <a16:creationId xmlns:a16="http://schemas.microsoft.com/office/drawing/2014/main" id="{C1362F58-BA0B-7CD4-2D2F-B0563C5BA03C}"/>
              </a:ext>
            </a:extLst>
          </p:cNvPr>
          <p:cNvSpPr txBox="1"/>
          <p:nvPr/>
        </p:nvSpPr>
        <p:spPr>
          <a:xfrm>
            <a:off x="718073" y="7410815"/>
            <a:ext cx="1527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LN229</a:t>
            </a:r>
            <a:endParaRPr lang="zh-CN" altLang="en-US" sz="4000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8F73C8D2-73BB-73D2-AADA-B66538F57BA8}"/>
              </a:ext>
            </a:extLst>
          </p:cNvPr>
          <p:cNvSpPr txBox="1"/>
          <p:nvPr/>
        </p:nvSpPr>
        <p:spPr>
          <a:xfrm>
            <a:off x="1716671" y="9985853"/>
            <a:ext cx="569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E5AB7F07-E708-5B5A-C9B7-F1C02D57EB2D}"/>
              </a:ext>
            </a:extLst>
          </p:cNvPr>
          <p:cNvSpPr txBox="1"/>
          <p:nvPr/>
        </p:nvSpPr>
        <p:spPr>
          <a:xfrm>
            <a:off x="1699969" y="8930258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508E716C-7CAA-626D-B638-2533FCE0433E}"/>
              </a:ext>
            </a:extLst>
          </p:cNvPr>
          <p:cNvSpPr txBox="1"/>
          <p:nvPr/>
        </p:nvSpPr>
        <p:spPr>
          <a:xfrm>
            <a:off x="1707801" y="8571826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FF6F6311-94F7-CC02-3815-9468A73A5739}"/>
              </a:ext>
            </a:extLst>
          </p:cNvPr>
          <p:cNvSpPr txBox="1"/>
          <p:nvPr/>
        </p:nvSpPr>
        <p:spPr>
          <a:xfrm>
            <a:off x="1699969" y="11408568"/>
            <a:ext cx="71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C937266E-B863-F39F-FDD0-283014E507D3}"/>
              </a:ext>
            </a:extLst>
          </p:cNvPr>
          <p:cNvSpPr txBox="1"/>
          <p:nvPr/>
        </p:nvSpPr>
        <p:spPr>
          <a:xfrm>
            <a:off x="1699971" y="10939214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E3D6F587-B24B-BF37-2E7C-8A1D04F44BE1}"/>
              </a:ext>
            </a:extLst>
          </p:cNvPr>
          <p:cNvSpPr txBox="1"/>
          <p:nvPr/>
        </p:nvSpPr>
        <p:spPr>
          <a:xfrm>
            <a:off x="1716671" y="10516697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87B2A69A-E00F-278E-D95A-FE211E3DF774}"/>
              </a:ext>
            </a:extLst>
          </p:cNvPr>
          <p:cNvSpPr txBox="1"/>
          <p:nvPr/>
        </p:nvSpPr>
        <p:spPr>
          <a:xfrm>
            <a:off x="1724886" y="9400071"/>
            <a:ext cx="545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30A7424B-E382-A752-AB73-14D85DC39556}"/>
              </a:ext>
            </a:extLst>
          </p:cNvPr>
          <p:cNvSpPr txBox="1"/>
          <p:nvPr/>
        </p:nvSpPr>
        <p:spPr>
          <a:xfrm>
            <a:off x="3755913" y="7813195"/>
            <a:ext cx="1228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GAPDH</a:t>
            </a:r>
            <a:endParaRPr lang="zh-CN" altLang="en-US" sz="2400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B822ECA7-8471-D4B0-16AB-F0FA6ACFCF87}"/>
              </a:ext>
            </a:extLst>
          </p:cNvPr>
          <p:cNvSpPr txBox="1"/>
          <p:nvPr/>
        </p:nvSpPr>
        <p:spPr>
          <a:xfrm>
            <a:off x="2952867" y="12256448"/>
            <a:ext cx="291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   Input       </a:t>
            </a:r>
            <a:r>
              <a:rPr lang="en-US" altLang="zh-CN" sz="2400" dirty="0" err="1"/>
              <a:t>lgG</a:t>
            </a:r>
            <a:r>
              <a:rPr lang="en-US" altLang="zh-CN" sz="2400" dirty="0"/>
              <a:t>    IP</a:t>
            </a:r>
            <a:endParaRPr lang="zh-CN" altLang="en-US" sz="2400" dirty="0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37341FCB-E0FE-A60D-A3C3-3635A9CEA874}"/>
              </a:ext>
            </a:extLst>
          </p:cNvPr>
          <p:cNvSpPr txBox="1"/>
          <p:nvPr/>
        </p:nvSpPr>
        <p:spPr>
          <a:xfrm>
            <a:off x="8283266" y="7813195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TUBB2B</a:t>
            </a:r>
            <a:endParaRPr lang="zh-CN" altLang="en-US" sz="2400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CBF4B2BF-A94F-61DF-C7A6-B91E8FB4D78C}"/>
              </a:ext>
            </a:extLst>
          </p:cNvPr>
          <p:cNvSpPr txBox="1"/>
          <p:nvPr/>
        </p:nvSpPr>
        <p:spPr>
          <a:xfrm>
            <a:off x="12528614" y="7813195"/>
            <a:ext cx="229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vinmentin</a:t>
            </a:r>
            <a:endParaRPr lang="zh-CN" altLang="en-US" sz="2400" dirty="0"/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235D3E34-6304-3C17-95E4-1E08B8604C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3" t="33375" r="25560" b="37006"/>
          <a:stretch/>
        </p:blipFill>
        <p:spPr>
          <a:xfrm>
            <a:off x="2416268" y="8202664"/>
            <a:ext cx="3994783" cy="3962329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BBDCB963-950F-B7C5-08F1-31D711D224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1" t="34543" r="44978" b="36103"/>
          <a:stretch/>
        </p:blipFill>
        <p:spPr>
          <a:xfrm>
            <a:off x="6582127" y="8274860"/>
            <a:ext cx="4268569" cy="3962329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F20A4570-B1B0-C9EC-0C57-E29B2D6CCD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1" t="24872" r="38139" b="44813"/>
          <a:stretch/>
        </p:blipFill>
        <p:spPr>
          <a:xfrm>
            <a:off x="11034798" y="8286378"/>
            <a:ext cx="4268570" cy="396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82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1453</TotalTime>
  <Words>91</Words>
  <Application>Microsoft Office PowerPoint</Application>
  <PresentationFormat>自定义</PresentationFormat>
  <Paragraphs>77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周 正均</dc:creator>
  <cp:lastModifiedBy>俊熹 李</cp:lastModifiedBy>
  <cp:revision>34</cp:revision>
  <dcterms:created xsi:type="dcterms:W3CDTF">2022-11-11T13:38:37Z</dcterms:created>
  <dcterms:modified xsi:type="dcterms:W3CDTF">2024-05-26T15:10:22Z</dcterms:modified>
</cp:coreProperties>
</file>