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67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4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66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1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2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22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67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8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38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9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7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86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BC82B-CF58-487B-8B5A-5E160A411DB2}" type="datetimeFigureOut">
              <a:rPr lang="en-US" smtClean="0"/>
              <a:t>6/17/2023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928D7-22DA-4495-99E4-1A26B95CF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1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/>
        </p:nvSpPr>
        <p:spPr>
          <a:xfrm>
            <a:off x="7091680" y="786384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spcAft>
                <a:spcPts val="0"/>
              </a:spcAft>
            </a:pPr>
            <a:r>
              <a:rPr lang="en-US" sz="1800" b="1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073216" y="2214035"/>
            <a:ext cx="1069233" cy="498760"/>
          </a:xfrm>
          <a:prstGeom prst="rightArrow">
            <a:avLst/>
          </a:prstGeom>
          <a:solidFill>
            <a:srgbClr val="00B050"/>
          </a:solidFill>
          <a:ln w="25400">
            <a:noFill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5972042" y="2179383"/>
            <a:ext cx="1423501" cy="467820"/>
          </a:xfrm>
          <a:prstGeom prst="rightArrow">
            <a:avLst/>
          </a:prstGeom>
          <a:solidFill>
            <a:srgbClr val="00B050"/>
          </a:solidFill>
          <a:ln w="25400">
            <a:noFill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5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066055" y="3482389"/>
            <a:ext cx="2012795" cy="350174"/>
          </a:xfrm>
          <a:prstGeom prst="round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Stirring for 30 mint at 70C°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38498" y="1338555"/>
            <a:ext cx="1812450" cy="2121122"/>
            <a:chOff x="1338498" y="1338555"/>
            <a:chExt cx="1812450" cy="2121122"/>
          </a:xfrm>
        </p:grpSpPr>
        <p:sp>
          <p:nvSpPr>
            <p:cNvPr id="42" name="Freeform 41"/>
            <p:cNvSpPr/>
            <p:nvPr/>
          </p:nvSpPr>
          <p:spPr>
            <a:xfrm flipV="1">
              <a:off x="1338498" y="1338555"/>
              <a:ext cx="1812450" cy="2120617"/>
            </a:xfrm>
            <a:custGeom>
              <a:avLst/>
              <a:gdLst>
                <a:gd name="connsiteX0" fmla="*/ 754028 w 2057400"/>
                <a:gd name="connsiteY0" fmla="*/ 3435348 h 3435348"/>
                <a:gd name="connsiteX1" fmla="*/ 1303372 w 2057400"/>
                <a:gd name="connsiteY1" fmla="*/ 3435348 h 3435348"/>
                <a:gd name="connsiteX2" fmla="*/ 1440712 w 2057400"/>
                <a:gd name="connsiteY2" fmla="*/ 3321958 h 3435348"/>
                <a:gd name="connsiteX3" fmla="*/ 1440712 w 2057400"/>
                <a:gd name="connsiteY3" fmla="*/ 3226017 h 3435348"/>
                <a:gd name="connsiteX4" fmla="*/ 1438274 w 2057400"/>
                <a:gd name="connsiteY4" fmla="*/ 3226017 h 3435348"/>
                <a:gd name="connsiteX5" fmla="*/ 1333500 w 2057400"/>
                <a:gd name="connsiteY5" fmla="*/ 3025207 h 3435348"/>
                <a:gd name="connsiteX6" fmla="*/ 1333500 w 2057400"/>
                <a:gd name="connsiteY6" fmla="*/ 2209800 h 3435348"/>
                <a:gd name="connsiteX7" fmla="*/ 1335485 w 2057400"/>
                <a:gd name="connsiteY7" fmla="*/ 2209800 h 3435348"/>
                <a:gd name="connsiteX8" fmla="*/ 2051314 w 2057400"/>
                <a:gd name="connsiteY8" fmla="*/ 609600 h 3435348"/>
                <a:gd name="connsiteX9" fmla="*/ 2057400 w 2057400"/>
                <a:gd name="connsiteY9" fmla="*/ 609600 h 3435348"/>
                <a:gd name="connsiteX10" fmla="*/ 2057400 w 2057400"/>
                <a:gd name="connsiteY10" fmla="*/ 330207 h 3435348"/>
                <a:gd name="connsiteX11" fmla="*/ 1714493 w 2057400"/>
                <a:gd name="connsiteY11" fmla="*/ 0 h 3435348"/>
                <a:gd name="connsiteX12" fmla="*/ 342907 w 2057400"/>
                <a:gd name="connsiteY12" fmla="*/ 0 h 3435348"/>
                <a:gd name="connsiteX13" fmla="*/ 0 w 2057400"/>
                <a:gd name="connsiteY13" fmla="*/ 330207 h 3435348"/>
                <a:gd name="connsiteX14" fmla="*/ 0 w 2057400"/>
                <a:gd name="connsiteY14" fmla="*/ 609600 h 3435348"/>
                <a:gd name="connsiteX15" fmla="*/ 6088 w 2057400"/>
                <a:gd name="connsiteY15" fmla="*/ 609600 h 3435348"/>
                <a:gd name="connsiteX16" fmla="*/ 721917 w 2057400"/>
                <a:gd name="connsiteY16" fmla="*/ 2209800 h 3435348"/>
                <a:gd name="connsiteX17" fmla="*/ 723900 w 2057400"/>
                <a:gd name="connsiteY17" fmla="*/ 2209800 h 3435348"/>
                <a:gd name="connsiteX18" fmla="*/ 723900 w 2057400"/>
                <a:gd name="connsiteY18" fmla="*/ 3025208 h 3435348"/>
                <a:gd name="connsiteX19" fmla="*/ 619126 w 2057400"/>
                <a:gd name="connsiteY19" fmla="*/ 3226017 h 3435348"/>
                <a:gd name="connsiteX20" fmla="*/ 616688 w 2057400"/>
                <a:gd name="connsiteY20" fmla="*/ 3226017 h 3435348"/>
                <a:gd name="connsiteX21" fmla="*/ 616688 w 2057400"/>
                <a:gd name="connsiteY21" fmla="*/ 3321958 h 3435348"/>
                <a:gd name="connsiteX22" fmla="*/ 754028 w 2057400"/>
                <a:gd name="connsiteY22" fmla="*/ 3435348 h 343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57400" h="3435348">
                  <a:moveTo>
                    <a:pt x="754028" y="3435348"/>
                  </a:moveTo>
                  <a:lnTo>
                    <a:pt x="1303372" y="3435348"/>
                  </a:lnTo>
                  <a:cubicBezTo>
                    <a:pt x="1379223" y="3435348"/>
                    <a:pt x="1440712" y="3384582"/>
                    <a:pt x="1440712" y="3321958"/>
                  </a:cubicBezTo>
                  <a:lnTo>
                    <a:pt x="1440712" y="3226017"/>
                  </a:lnTo>
                  <a:lnTo>
                    <a:pt x="1438274" y="3226017"/>
                  </a:lnTo>
                  <a:lnTo>
                    <a:pt x="1333500" y="3025207"/>
                  </a:lnTo>
                  <a:lnTo>
                    <a:pt x="1333500" y="2209800"/>
                  </a:lnTo>
                  <a:lnTo>
                    <a:pt x="1335485" y="2209800"/>
                  </a:lnTo>
                  <a:lnTo>
                    <a:pt x="2051314" y="609600"/>
                  </a:lnTo>
                  <a:lnTo>
                    <a:pt x="2057400" y="609600"/>
                  </a:lnTo>
                  <a:lnTo>
                    <a:pt x="2057400" y="330207"/>
                  </a:lnTo>
                  <a:cubicBezTo>
                    <a:pt x="2057400" y="147839"/>
                    <a:pt x="1903875" y="0"/>
                    <a:pt x="1714493" y="0"/>
                  </a:cubicBezTo>
                  <a:lnTo>
                    <a:pt x="342907" y="0"/>
                  </a:lnTo>
                  <a:cubicBezTo>
                    <a:pt x="153525" y="0"/>
                    <a:pt x="0" y="147839"/>
                    <a:pt x="0" y="330207"/>
                  </a:cubicBezTo>
                  <a:lnTo>
                    <a:pt x="0" y="609600"/>
                  </a:lnTo>
                  <a:lnTo>
                    <a:pt x="6088" y="609600"/>
                  </a:lnTo>
                  <a:lnTo>
                    <a:pt x="721917" y="2209800"/>
                  </a:lnTo>
                  <a:lnTo>
                    <a:pt x="723900" y="2209800"/>
                  </a:lnTo>
                  <a:lnTo>
                    <a:pt x="723900" y="3025208"/>
                  </a:lnTo>
                  <a:lnTo>
                    <a:pt x="619126" y="3226017"/>
                  </a:lnTo>
                  <a:lnTo>
                    <a:pt x="616688" y="3226017"/>
                  </a:lnTo>
                  <a:lnTo>
                    <a:pt x="616688" y="3321958"/>
                  </a:lnTo>
                  <a:cubicBezTo>
                    <a:pt x="616688" y="3384582"/>
                    <a:pt x="678178" y="3435348"/>
                    <a:pt x="754028" y="3435348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338498" y="2984231"/>
              <a:ext cx="1812449" cy="47544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844727" y="2983073"/>
              <a:ext cx="842289" cy="3735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Oval 57"/>
          <p:cNvSpPr/>
          <p:nvPr/>
        </p:nvSpPr>
        <p:spPr>
          <a:xfrm>
            <a:off x="5285324" y="2404023"/>
            <a:ext cx="404682" cy="2190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767" y="18862"/>
            <a:ext cx="1939440" cy="1941567"/>
            <a:chOff x="1767" y="18862"/>
            <a:chExt cx="1939440" cy="1941567"/>
          </a:xfrm>
        </p:grpSpPr>
        <p:sp>
          <p:nvSpPr>
            <p:cNvPr id="61" name="Oval 60"/>
            <p:cNvSpPr/>
            <p:nvPr/>
          </p:nvSpPr>
          <p:spPr>
            <a:xfrm>
              <a:off x="1767" y="18862"/>
              <a:ext cx="1939440" cy="194156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000070" y="190757"/>
              <a:ext cx="713920" cy="824353"/>
              <a:chOff x="2185899" y="211643"/>
              <a:chExt cx="1728943" cy="1426266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2"/>
              <a:srcRect l="6143" t="9999" r="7875" b="9004"/>
              <a:stretch/>
            </p:blipFill>
            <p:spPr>
              <a:xfrm>
                <a:off x="2374103" y="211643"/>
                <a:ext cx="1514035" cy="1426266"/>
              </a:xfrm>
              <a:prstGeom prst="rect">
                <a:avLst/>
              </a:prstGeom>
            </p:spPr>
          </p:pic>
          <p:sp>
            <p:nvSpPr>
              <p:cNvPr id="3" name="Oval 2"/>
              <p:cNvSpPr/>
              <p:nvPr/>
            </p:nvSpPr>
            <p:spPr>
              <a:xfrm>
                <a:off x="2185899" y="477305"/>
                <a:ext cx="1728943" cy="894942"/>
              </a:xfrm>
              <a:prstGeom prst="ellipse">
                <a:avLst/>
              </a:prstGeom>
              <a:noFill/>
              <a:ln w="19050">
                <a:noFill/>
                <a:prstDash val="sysDot"/>
              </a:ln>
            </p:spPr>
            <p:txBody>
              <a:bodyPr wrap="square" anchor="ctr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600" b="1" kern="12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Fe(NO</a:t>
                </a:r>
                <a:r>
                  <a:rPr lang="en-US" sz="600" b="1" kern="1200" baseline="-250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3</a:t>
                </a:r>
                <a:r>
                  <a:rPr lang="en-US" sz="600" b="1" kern="12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r>
                  <a:rPr lang="en-US" sz="600" b="1" kern="1200" baseline="-250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3</a:t>
                </a:r>
                <a:r>
                  <a:rPr lang="en-US" sz="600" b="1" kern="12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.9H</a:t>
                </a:r>
                <a:r>
                  <a:rPr lang="en-US" sz="600" b="1" kern="1200" baseline="-250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600" b="1" kern="12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</a:t>
                </a:r>
                <a:endParaRPr lang="en-US" sz="6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166764" y="151570"/>
              <a:ext cx="930425" cy="841369"/>
              <a:chOff x="209390" y="3692728"/>
              <a:chExt cx="1655023" cy="1392783"/>
            </a:xfrm>
          </p:grpSpPr>
          <p:pic>
            <p:nvPicPr>
              <p:cNvPr id="59" name="Picture 58"/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rcRect l="8293" t="15899" r="5792" b="9821"/>
              <a:stretch/>
            </p:blipFill>
            <p:spPr>
              <a:xfrm>
                <a:off x="209390" y="3692728"/>
                <a:ext cx="1655023" cy="1392783"/>
              </a:xfrm>
              <a:prstGeom prst="rect">
                <a:avLst/>
              </a:prstGeom>
            </p:spPr>
          </p:pic>
          <p:sp>
            <p:nvSpPr>
              <p:cNvPr id="32" name="Oval 31"/>
              <p:cNvSpPr/>
              <p:nvPr/>
            </p:nvSpPr>
            <p:spPr>
              <a:xfrm>
                <a:off x="419210" y="3917399"/>
                <a:ext cx="1235382" cy="989017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txBody>
              <a:bodyPr wrap="square" anchor="ctr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6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Zn(NO</a:t>
                </a:r>
                <a:r>
                  <a:rPr lang="en-US" sz="600" kern="12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₃</a:t>
                </a:r>
                <a:r>
                  <a:rPr lang="en-US" sz="6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r>
                  <a:rPr lang="en-US" sz="600" kern="12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₂</a:t>
                </a:r>
                <a:r>
                  <a:rPr lang="en-US" sz="6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.6H</a:t>
                </a:r>
                <a:r>
                  <a:rPr lang="en-US" sz="600" kern="12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₂</a:t>
                </a:r>
                <a:r>
                  <a:rPr lang="en-US" sz="600" kern="12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</a:t>
                </a:r>
                <a:endParaRPr lang="en-US" sz="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1026" name="Picture 2" descr="Application of urea: Characteristics of various crops — ThumbGarden.com!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82" t="13474" r="9083" b="7597"/>
            <a:stretch/>
          </p:blipFill>
          <p:spPr bwMode="auto">
            <a:xfrm>
              <a:off x="427835" y="1006174"/>
              <a:ext cx="1040689" cy="744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Oval 55"/>
            <p:cNvSpPr/>
            <p:nvPr/>
          </p:nvSpPr>
          <p:spPr>
            <a:xfrm>
              <a:off x="742409" y="1111208"/>
              <a:ext cx="562224" cy="38595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txBody>
            <a:bodyPr wrap="square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600" kern="12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6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CH</a:t>
              </a:r>
              <a:r>
                <a:rPr lang="en-US" sz="600" kern="120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Cambria Math" panose="02040503050406030204" pitchFamily="18" charset="0"/>
                </a:rPr>
                <a:t>₄</a:t>
              </a:r>
              <a:r>
                <a:rPr lang="en-US" sz="6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N</a:t>
              </a:r>
              <a:r>
                <a:rPr lang="en-US" sz="600" kern="120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Cambria Math" panose="02040503050406030204" pitchFamily="18" charset="0"/>
                </a:rPr>
                <a:t>₂</a:t>
              </a:r>
              <a:r>
                <a:rPr lang="en-US" sz="600" kern="12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O</a:t>
              </a:r>
              <a:endParaRPr lang="en-US" sz="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8558" y="18862"/>
            <a:ext cx="8457822" cy="3438213"/>
            <a:chOff x="27213" y="16097"/>
            <a:chExt cx="8457822" cy="3438213"/>
          </a:xfrm>
        </p:grpSpPr>
        <p:sp>
          <p:nvSpPr>
            <p:cNvPr id="1024" name="Curved Down Arrow 1023"/>
            <p:cNvSpPr/>
            <p:nvPr/>
          </p:nvSpPr>
          <p:spPr>
            <a:xfrm>
              <a:off x="1731477" y="287230"/>
              <a:ext cx="690107" cy="956593"/>
            </a:xfrm>
            <a:prstGeom prst="curved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7213" y="16097"/>
              <a:ext cx="8457822" cy="3438213"/>
              <a:chOff x="27213" y="16097"/>
              <a:chExt cx="8457822" cy="3438213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4094695" y="1012345"/>
                <a:ext cx="1828853" cy="2434433"/>
                <a:chOff x="2305481" y="259867"/>
                <a:chExt cx="1499037" cy="2434433"/>
              </a:xfrm>
            </p:grpSpPr>
            <p:sp>
              <p:nvSpPr>
                <p:cNvPr id="62" name="Rounded Rectangle 61"/>
                <p:cNvSpPr/>
                <p:nvPr/>
              </p:nvSpPr>
              <p:spPr>
                <a:xfrm>
                  <a:off x="2305481" y="1897665"/>
                  <a:ext cx="1499037" cy="796635"/>
                </a:xfrm>
                <a:prstGeom prst="round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63"/>
                <p:cNvSpPr/>
                <p:nvPr/>
              </p:nvSpPr>
              <p:spPr>
                <a:xfrm flipV="1">
                  <a:off x="2351856" y="259867"/>
                  <a:ext cx="1434314" cy="2060703"/>
                </a:xfrm>
                <a:custGeom>
                  <a:avLst/>
                  <a:gdLst>
                    <a:gd name="connsiteX0" fmla="*/ 754028 w 2057400"/>
                    <a:gd name="connsiteY0" fmla="*/ 3435348 h 3435348"/>
                    <a:gd name="connsiteX1" fmla="*/ 1303372 w 2057400"/>
                    <a:gd name="connsiteY1" fmla="*/ 3435348 h 3435348"/>
                    <a:gd name="connsiteX2" fmla="*/ 1440712 w 2057400"/>
                    <a:gd name="connsiteY2" fmla="*/ 3321958 h 3435348"/>
                    <a:gd name="connsiteX3" fmla="*/ 1440712 w 2057400"/>
                    <a:gd name="connsiteY3" fmla="*/ 3226017 h 3435348"/>
                    <a:gd name="connsiteX4" fmla="*/ 1438274 w 2057400"/>
                    <a:gd name="connsiteY4" fmla="*/ 3226017 h 3435348"/>
                    <a:gd name="connsiteX5" fmla="*/ 1333500 w 2057400"/>
                    <a:gd name="connsiteY5" fmla="*/ 3025207 h 3435348"/>
                    <a:gd name="connsiteX6" fmla="*/ 1333500 w 2057400"/>
                    <a:gd name="connsiteY6" fmla="*/ 2209800 h 3435348"/>
                    <a:gd name="connsiteX7" fmla="*/ 1335485 w 2057400"/>
                    <a:gd name="connsiteY7" fmla="*/ 2209800 h 3435348"/>
                    <a:gd name="connsiteX8" fmla="*/ 2051314 w 2057400"/>
                    <a:gd name="connsiteY8" fmla="*/ 609600 h 3435348"/>
                    <a:gd name="connsiteX9" fmla="*/ 2057400 w 2057400"/>
                    <a:gd name="connsiteY9" fmla="*/ 609600 h 3435348"/>
                    <a:gd name="connsiteX10" fmla="*/ 2057400 w 2057400"/>
                    <a:gd name="connsiteY10" fmla="*/ 330207 h 3435348"/>
                    <a:gd name="connsiteX11" fmla="*/ 1714493 w 2057400"/>
                    <a:gd name="connsiteY11" fmla="*/ 0 h 3435348"/>
                    <a:gd name="connsiteX12" fmla="*/ 342907 w 2057400"/>
                    <a:gd name="connsiteY12" fmla="*/ 0 h 3435348"/>
                    <a:gd name="connsiteX13" fmla="*/ 0 w 2057400"/>
                    <a:gd name="connsiteY13" fmla="*/ 330207 h 3435348"/>
                    <a:gd name="connsiteX14" fmla="*/ 0 w 2057400"/>
                    <a:gd name="connsiteY14" fmla="*/ 609600 h 3435348"/>
                    <a:gd name="connsiteX15" fmla="*/ 6088 w 2057400"/>
                    <a:gd name="connsiteY15" fmla="*/ 609600 h 3435348"/>
                    <a:gd name="connsiteX16" fmla="*/ 721917 w 2057400"/>
                    <a:gd name="connsiteY16" fmla="*/ 2209800 h 3435348"/>
                    <a:gd name="connsiteX17" fmla="*/ 723900 w 2057400"/>
                    <a:gd name="connsiteY17" fmla="*/ 2209800 h 3435348"/>
                    <a:gd name="connsiteX18" fmla="*/ 723900 w 2057400"/>
                    <a:gd name="connsiteY18" fmla="*/ 3025208 h 3435348"/>
                    <a:gd name="connsiteX19" fmla="*/ 619126 w 2057400"/>
                    <a:gd name="connsiteY19" fmla="*/ 3226017 h 3435348"/>
                    <a:gd name="connsiteX20" fmla="*/ 616688 w 2057400"/>
                    <a:gd name="connsiteY20" fmla="*/ 3226017 h 3435348"/>
                    <a:gd name="connsiteX21" fmla="*/ 616688 w 2057400"/>
                    <a:gd name="connsiteY21" fmla="*/ 3321958 h 3435348"/>
                    <a:gd name="connsiteX22" fmla="*/ 754028 w 2057400"/>
                    <a:gd name="connsiteY22" fmla="*/ 3435348 h 3435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057400" h="3435348">
                      <a:moveTo>
                        <a:pt x="754028" y="3435348"/>
                      </a:moveTo>
                      <a:lnTo>
                        <a:pt x="1303372" y="3435348"/>
                      </a:lnTo>
                      <a:cubicBezTo>
                        <a:pt x="1379223" y="3435348"/>
                        <a:pt x="1440712" y="3384582"/>
                        <a:pt x="1440712" y="3321958"/>
                      </a:cubicBezTo>
                      <a:lnTo>
                        <a:pt x="1440712" y="3226017"/>
                      </a:lnTo>
                      <a:lnTo>
                        <a:pt x="1438274" y="3226017"/>
                      </a:lnTo>
                      <a:lnTo>
                        <a:pt x="1333500" y="3025207"/>
                      </a:lnTo>
                      <a:lnTo>
                        <a:pt x="1333500" y="2209800"/>
                      </a:lnTo>
                      <a:lnTo>
                        <a:pt x="1335485" y="2209800"/>
                      </a:lnTo>
                      <a:lnTo>
                        <a:pt x="2051314" y="609600"/>
                      </a:lnTo>
                      <a:lnTo>
                        <a:pt x="2057400" y="609600"/>
                      </a:lnTo>
                      <a:lnTo>
                        <a:pt x="2057400" y="330207"/>
                      </a:lnTo>
                      <a:cubicBezTo>
                        <a:pt x="2057400" y="147839"/>
                        <a:pt x="1903875" y="0"/>
                        <a:pt x="1714493" y="0"/>
                      </a:cubicBezTo>
                      <a:lnTo>
                        <a:pt x="342907" y="0"/>
                      </a:lnTo>
                      <a:cubicBezTo>
                        <a:pt x="153525" y="0"/>
                        <a:pt x="0" y="147839"/>
                        <a:pt x="0" y="330207"/>
                      </a:cubicBezTo>
                      <a:lnTo>
                        <a:pt x="0" y="609600"/>
                      </a:lnTo>
                      <a:lnTo>
                        <a:pt x="6088" y="609600"/>
                      </a:lnTo>
                      <a:lnTo>
                        <a:pt x="721917" y="2209800"/>
                      </a:lnTo>
                      <a:lnTo>
                        <a:pt x="723900" y="2209800"/>
                      </a:lnTo>
                      <a:lnTo>
                        <a:pt x="723900" y="3025208"/>
                      </a:lnTo>
                      <a:lnTo>
                        <a:pt x="619126" y="3226017"/>
                      </a:lnTo>
                      <a:lnTo>
                        <a:pt x="616688" y="3226017"/>
                      </a:lnTo>
                      <a:lnTo>
                        <a:pt x="616688" y="3321958"/>
                      </a:lnTo>
                      <a:cubicBezTo>
                        <a:pt x="616688" y="3384582"/>
                        <a:pt x="678178" y="3435348"/>
                        <a:pt x="754028" y="34353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66" name="Group 65"/>
              <p:cNvGrpSpPr/>
              <p:nvPr/>
            </p:nvGrpSpPr>
            <p:grpSpPr>
              <a:xfrm>
                <a:off x="1312935" y="1324276"/>
                <a:ext cx="1823188" cy="2130034"/>
                <a:chOff x="1312935" y="1324275"/>
                <a:chExt cx="1823188" cy="2130034"/>
              </a:xfrm>
            </p:grpSpPr>
            <p:sp>
              <p:nvSpPr>
                <p:cNvPr id="67" name="Freeform 66"/>
                <p:cNvSpPr/>
                <p:nvPr/>
              </p:nvSpPr>
              <p:spPr>
                <a:xfrm flipV="1">
                  <a:off x="1323673" y="1324275"/>
                  <a:ext cx="1812450" cy="2120617"/>
                </a:xfrm>
                <a:custGeom>
                  <a:avLst/>
                  <a:gdLst>
                    <a:gd name="connsiteX0" fmla="*/ 754028 w 2057400"/>
                    <a:gd name="connsiteY0" fmla="*/ 3435348 h 3435348"/>
                    <a:gd name="connsiteX1" fmla="*/ 1303372 w 2057400"/>
                    <a:gd name="connsiteY1" fmla="*/ 3435348 h 3435348"/>
                    <a:gd name="connsiteX2" fmla="*/ 1440712 w 2057400"/>
                    <a:gd name="connsiteY2" fmla="*/ 3321958 h 3435348"/>
                    <a:gd name="connsiteX3" fmla="*/ 1440712 w 2057400"/>
                    <a:gd name="connsiteY3" fmla="*/ 3226017 h 3435348"/>
                    <a:gd name="connsiteX4" fmla="*/ 1438274 w 2057400"/>
                    <a:gd name="connsiteY4" fmla="*/ 3226017 h 3435348"/>
                    <a:gd name="connsiteX5" fmla="*/ 1333500 w 2057400"/>
                    <a:gd name="connsiteY5" fmla="*/ 3025207 h 3435348"/>
                    <a:gd name="connsiteX6" fmla="*/ 1333500 w 2057400"/>
                    <a:gd name="connsiteY6" fmla="*/ 2209800 h 3435348"/>
                    <a:gd name="connsiteX7" fmla="*/ 1335485 w 2057400"/>
                    <a:gd name="connsiteY7" fmla="*/ 2209800 h 3435348"/>
                    <a:gd name="connsiteX8" fmla="*/ 2051314 w 2057400"/>
                    <a:gd name="connsiteY8" fmla="*/ 609600 h 3435348"/>
                    <a:gd name="connsiteX9" fmla="*/ 2057400 w 2057400"/>
                    <a:gd name="connsiteY9" fmla="*/ 609600 h 3435348"/>
                    <a:gd name="connsiteX10" fmla="*/ 2057400 w 2057400"/>
                    <a:gd name="connsiteY10" fmla="*/ 330207 h 3435348"/>
                    <a:gd name="connsiteX11" fmla="*/ 1714493 w 2057400"/>
                    <a:gd name="connsiteY11" fmla="*/ 0 h 3435348"/>
                    <a:gd name="connsiteX12" fmla="*/ 342907 w 2057400"/>
                    <a:gd name="connsiteY12" fmla="*/ 0 h 3435348"/>
                    <a:gd name="connsiteX13" fmla="*/ 0 w 2057400"/>
                    <a:gd name="connsiteY13" fmla="*/ 330207 h 3435348"/>
                    <a:gd name="connsiteX14" fmla="*/ 0 w 2057400"/>
                    <a:gd name="connsiteY14" fmla="*/ 609600 h 3435348"/>
                    <a:gd name="connsiteX15" fmla="*/ 6088 w 2057400"/>
                    <a:gd name="connsiteY15" fmla="*/ 609600 h 3435348"/>
                    <a:gd name="connsiteX16" fmla="*/ 721917 w 2057400"/>
                    <a:gd name="connsiteY16" fmla="*/ 2209800 h 3435348"/>
                    <a:gd name="connsiteX17" fmla="*/ 723900 w 2057400"/>
                    <a:gd name="connsiteY17" fmla="*/ 2209800 h 3435348"/>
                    <a:gd name="connsiteX18" fmla="*/ 723900 w 2057400"/>
                    <a:gd name="connsiteY18" fmla="*/ 3025208 h 3435348"/>
                    <a:gd name="connsiteX19" fmla="*/ 619126 w 2057400"/>
                    <a:gd name="connsiteY19" fmla="*/ 3226017 h 3435348"/>
                    <a:gd name="connsiteX20" fmla="*/ 616688 w 2057400"/>
                    <a:gd name="connsiteY20" fmla="*/ 3226017 h 3435348"/>
                    <a:gd name="connsiteX21" fmla="*/ 616688 w 2057400"/>
                    <a:gd name="connsiteY21" fmla="*/ 3321958 h 3435348"/>
                    <a:gd name="connsiteX22" fmla="*/ 754028 w 2057400"/>
                    <a:gd name="connsiteY22" fmla="*/ 3435348 h 3435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057400" h="3435348">
                      <a:moveTo>
                        <a:pt x="754028" y="3435348"/>
                      </a:moveTo>
                      <a:lnTo>
                        <a:pt x="1303372" y="3435348"/>
                      </a:lnTo>
                      <a:cubicBezTo>
                        <a:pt x="1379223" y="3435348"/>
                        <a:pt x="1440712" y="3384582"/>
                        <a:pt x="1440712" y="3321958"/>
                      </a:cubicBezTo>
                      <a:lnTo>
                        <a:pt x="1440712" y="3226017"/>
                      </a:lnTo>
                      <a:lnTo>
                        <a:pt x="1438274" y="3226017"/>
                      </a:lnTo>
                      <a:lnTo>
                        <a:pt x="1333500" y="3025207"/>
                      </a:lnTo>
                      <a:lnTo>
                        <a:pt x="1333500" y="2209800"/>
                      </a:lnTo>
                      <a:lnTo>
                        <a:pt x="1335485" y="2209800"/>
                      </a:lnTo>
                      <a:lnTo>
                        <a:pt x="2051314" y="609600"/>
                      </a:lnTo>
                      <a:lnTo>
                        <a:pt x="2057400" y="609600"/>
                      </a:lnTo>
                      <a:lnTo>
                        <a:pt x="2057400" y="330207"/>
                      </a:lnTo>
                      <a:cubicBezTo>
                        <a:pt x="2057400" y="147839"/>
                        <a:pt x="1903875" y="0"/>
                        <a:pt x="1714493" y="0"/>
                      </a:cubicBezTo>
                      <a:lnTo>
                        <a:pt x="342907" y="0"/>
                      </a:lnTo>
                      <a:cubicBezTo>
                        <a:pt x="153525" y="0"/>
                        <a:pt x="0" y="147839"/>
                        <a:pt x="0" y="330207"/>
                      </a:cubicBezTo>
                      <a:lnTo>
                        <a:pt x="0" y="609600"/>
                      </a:lnTo>
                      <a:lnTo>
                        <a:pt x="6088" y="609600"/>
                      </a:lnTo>
                      <a:lnTo>
                        <a:pt x="721917" y="2209800"/>
                      </a:lnTo>
                      <a:lnTo>
                        <a:pt x="723900" y="2209800"/>
                      </a:lnTo>
                      <a:lnTo>
                        <a:pt x="723900" y="3025208"/>
                      </a:lnTo>
                      <a:lnTo>
                        <a:pt x="619126" y="3226017"/>
                      </a:lnTo>
                      <a:lnTo>
                        <a:pt x="616688" y="3226017"/>
                      </a:lnTo>
                      <a:lnTo>
                        <a:pt x="616688" y="3321958"/>
                      </a:lnTo>
                      <a:cubicBezTo>
                        <a:pt x="616688" y="3384582"/>
                        <a:pt x="678178" y="3435348"/>
                        <a:pt x="754028" y="3435348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Rounded Rectangle 67"/>
                <p:cNvSpPr/>
                <p:nvPr/>
              </p:nvSpPr>
              <p:spPr>
                <a:xfrm>
                  <a:off x="1312935" y="2984067"/>
                  <a:ext cx="1812449" cy="470242"/>
                </a:xfrm>
                <a:prstGeom prst="roundRect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1596917" y="2686550"/>
                  <a:ext cx="344290" cy="36263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2" name="Group 71"/>
              <p:cNvGrpSpPr/>
              <p:nvPr/>
            </p:nvGrpSpPr>
            <p:grpSpPr>
              <a:xfrm>
                <a:off x="27213" y="16097"/>
                <a:ext cx="1939440" cy="1941567"/>
                <a:chOff x="27213" y="16096"/>
                <a:chExt cx="1939440" cy="1941567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27213" y="16096"/>
                  <a:ext cx="1939440" cy="1941567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60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268758" y="431654"/>
                  <a:ext cx="912913" cy="597457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txBody>
                <a:bodyPr wrap="square" anchor="ctr"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PVA</a:t>
                  </a:r>
                  <a:endParaRPr lang="en-US" dirty="0"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4" name="Rounded Rectangle 83"/>
              <p:cNvSpPr/>
              <p:nvPr/>
            </p:nvSpPr>
            <p:spPr>
              <a:xfrm>
                <a:off x="6150426" y="2288199"/>
                <a:ext cx="2334609" cy="218003"/>
              </a:xfrm>
              <a:prstGeom prst="roundRect">
                <a:avLst/>
              </a:prstGeom>
              <a:noFill/>
              <a:ln w="12700">
                <a:noFill/>
              </a:ln>
            </p:spPr>
            <p:txBody>
              <a:bodyPr wrap="square" anchor="ctr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endParaRPr lang="en-US" sz="110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86" name="Oval 85"/>
          <p:cNvSpPr/>
          <p:nvPr/>
        </p:nvSpPr>
        <p:spPr>
          <a:xfrm>
            <a:off x="2076345" y="2623098"/>
            <a:ext cx="344290" cy="3626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2571158" y="2634879"/>
            <a:ext cx="344290" cy="3626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090009" y="3040639"/>
            <a:ext cx="344290" cy="3626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918449" y="434669"/>
            <a:ext cx="912913" cy="597457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AC</a:t>
            </a:r>
            <a:endParaRPr lang="en-US" dirty="0"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568792" y="911126"/>
            <a:ext cx="912913" cy="597457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PVA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195423" y="2638639"/>
            <a:ext cx="1737085" cy="40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868321" y="2640292"/>
            <a:ext cx="344290" cy="36263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511714" y="2647203"/>
            <a:ext cx="344290" cy="36263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253655" y="2647203"/>
            <a:ext cx="344290" cy="36263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500" y="1163783"/>
            <a:ext cx="3321681" cy="262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796769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26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Zeeshan</dc:creator>
  <cp:lastModifiedBy>aamir</cp:lastModifiedBy>
  <cp:revision>29</cp:revision>
  <dcterms:created xsi:type="dcterms:W3CDTF">2023-02-21T05:33:15Z</dcterms:created>
  <dcterms:modified xsi:type="dcterms:W3CDTF">2023-06-17T18:03:58Z</dcterms:modified>
</cp:coreProperties>
</file>