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>
        <p:scale>
          <a:sx n="100" d="100"/>
          <a:sy n="100" d="100"/>
        </p:scale>
        <p:origin x="-2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031D0-20E5-457F-9075-0987A2CA5DA1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3EE0E-42BB-4F02-82E9-92D2B6A95417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51C6D-9450-4893-83FA-102820E17F03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46D10-4F89-49A5-813C-513F2B36A73D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3.jpe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45" y="991235"/>
            <a:ext cx="2101215" cy="17519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 rot="16200000">
            <a:off x="-496570" y="1562735"/>
            <a:ext cx="1934210" cy="71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Tragia</a:t>
            </a:r>
            <a:r>
              <a:rPr lang="en-IN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plukentii</a:t>
            </a:r>
            <a:r>
              <a:rPr lang="en-GB" altLang="en-IN" sz="1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</a:t>
            </a:r>
            <a:endParaRPr lang="en-GB" alt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 t="-172" r="35737" b="172"/>
          <a:stretch>
            <a:fillRect/>
          </a:stretch>
        </p:blipFill>
        <p:spPr>
          <a:xfrm rot="10800000" flipV="1">
            <a:off x="1101090" y="2840355"/>
            <a:ext cx="1981835" cy="1661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 rot="16200000">
            <a:off x="-276225" y="3302000"/>
            <a:ext cx="1596390" cy="894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Extraction  of  T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plukentii leaf powder</a:t>
            </a:r>
            <a:endParaRPr 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4834255"/>
            <a:ext cx="1109345" cy="10636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rot="16200000">
            <a:off x="-266065" y="5092065"/>
            <a:ext cx="1457325" cy="73723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Antifungal 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ctivity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results</a:t>
            </a:r>
            <a:endParaRPr lang="en-GB" alt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284236" y="953168"/>
            <a:ext cx="26161" cy="54373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" t="10619" b="29676"/>
          <a:stretch>
            <a:fillRect/>
          </a:stretch>
        </p:blipFill>
        <p:spPr>
          <a:xfrm>
            <a:off x="3920490" y="2439670"/>
            <a:ext cx="2566035" cy="1729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 rot="16200000">
            <a:off x="2456180" y="3055620"/>
            <a:ext cx="2265045" cy="465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Phytochemical investigation </a:t>
            </a:r>
            <a:endParaRPr 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477" y="982066"/>
            <a:ext cx="2498568" cy="1936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531" y="991135"/>
            <a:ext cx="2505774" cy="1260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6863715" y="3103245"/>
            <a:ext cx="2520950" cy="281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OHRLCMS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chromatogram</a:t>
            </a:r>
            <a:endParaRPr lang="en-GB" alt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212" y="3337044"/>
            <a:ext cx="917623" cy="89468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530" y="3523383"/>
            <a:ext cx="850972" cy="79939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172154" y="4542857"/>
            <a:ext cx="79972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Rutin</a:t>
            </a:r>
            <a:endParaRPr lang="en-IN" sz="1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54044" y="4477273"/>
            <a:ext cx="129946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NP-004596</a:t>
            </a:r>
            <a:endParaRPr lang="en-IN" sz="1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222" y="4903658"/>
            <a:ext cx="1490742" cy="99415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82739" y="6073944"/>
            <a:ext cx="197783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Thromboxane B1</a:t>
            </a:r>
            <a:endParaRPr lang="en-IN" sz="1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9574437" y="948502"/>
            <a:ext cx="18415" cy="53098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 rot="16200000">
            <a:off x="2674620" y="5099685"/>
            <a:ext cx="1839595" cy="479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Antifungal 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ctivity  </a:t>
            </a:r>
            <a:endParaRPr 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alt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 g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raph)</a:t>
            </a:r>
            <a:endParaRPr lang="en-IN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45" y="4845862"/>
            <a:ext cx="1069717" cy="105061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851025" y="205105"/>
            <a:ext cx="8749030" cy="532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IN" sz="2000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altLang="en-IN" sz="2000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ragia plukentii</a:t>
            </a:r>
            <a:r>
              <a:rPr 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</a:t>
            </a:r>
            <a:r>
              <a:rPr lang="en-GB" alt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alt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</a:t>
            </a:r>
            <a:r>
              <a:rPr 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en-IN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antitinea agents</a:t>
            </a:r>
            <a:endParaRPr lang="en-GB" altLang="en-IN" sz="2000" u="sng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60868" y="6009631"/>
            <a:ext cx="159326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ATTC28188)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6646818" y="912549"/>
            <a:ext cx="56347" cy="53465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Arrow: Right 57"/>
          <p:cNvSpPr/>
          <p:nvPr/>
        </p:nvSpPr>
        <p:spPr>
          <a:xfrm>
            <a:off x="969010" y="6428105"/>
            <a:ext cx="2113915" cy="16891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158" y="3586123"/>
            <a:ext cx="2526539" cy="18588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019" y="992913"/>
            <a:ext cx="2127439" cy="17306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2" name="Rectangle 71"/>
          <p:cNvSpPr/>
          <p:nvPr/>
        </p:nvSpPr>
        <p:spPr>
          <a:xfrm>
            <a:off x="6905625" y="5550535"/>
            <a:ext cx="2533650" cy="58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Mzcloude  database </a:t>
            </a:r>
            <a:endParaRPr lang="en-IN" sz="1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0079355" y="2771140"/>
            <a:ext cx="1612900" cy="407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ChemSpider</a:t>
            </a:r>
            <a:endParaRPr lang="en-IN" sz="14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939477" y="1411248"/>
            <a:ext cx="1294938" cy="468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HRLCMS</a:t>
            </a:r>
            <a:r>
              <a:rPr lang="en-GB" altLang="en-IN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Instrument</a:t>
            </a:r>
            <a:endParaRPr lang="en-GB" altLang="en-IN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70" y="4419600"/>
            <a:ext cx="2724150" cy="1896745"/>
          </a:xfrm>
          <a:prstGeom prst="rect">
            <a:avLst/>
          </a:prstGeom>
        </p:spPr>
      </p:pic>
      <p:sp>
        <p:nvSpPr>
          <p:cNvPr id="2" name="Arrow: Right 57"/>
          <p:cNvSpPr/>
          <p:nvPr/>
        </p:nvSpPr>
        <p:spPr>
          <a:xfrm>
            <a:off x="3965575" y="6428105"/>
            <a:ext cx="2113915" cy="16891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IN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Arrow: Right 57"/>
          <p:cNvSpPr/>
          <p:nvPr/>
        </p:nvSpPr>
        <p:spPr>
          <a:xfrm>
            <a:off x="7023735" y="6442075"/>
            <a:ext cx="2113915" cy="16891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WPS Presentation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sumer patel</dc:creator>
  <cp:lastModifiedBy>HPP</cp:lastModifiedBy>
  <cp:revision>19</cp:revision>
  <dcterms:created xsi:type="dcterms:W3CDTF">2024-04-16T05:30:00Z</dcterms:created>
  <dcterms:modified xsi:type="dcterms:W3CDTF">2024-08-04T05:54:11Z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0096616DA3064ADE80D3014016376D8A_13</vt:lpwstr>
  </property>
  <property fmtid="{D5CDD505-2E9C-101B-9397-08002B2CF9AE}" pid="3" name="KSOProductBuildVer">
    <vt:lpwstr>2057-12.2.0.17545</vt:lpwstr>
  </property>
</Properties>
</file>